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0" r:id="rId4"/>
    <p:sldId id="264" r:id="rId5"/>
    <p:sldId id="265" r:id="rId6"/>
    <p:sldId id="266" r:id="rId7"/>
    <p:sldId id="267" r:id="rId8"/>
    <p:sldId id="258" r:id="rId9"/>
    <p:sldId id="262" r:id="rId10"/>
    <p:sldId id="259" r:id="rId11"/>
    <p:sldId id="261" r:id="rId12"/>
    <p:sldId id="26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199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D1A80B-A89E-4E42-A121-604FCB9C8B49}" type="doc">
      <dgm:prSet loTypeId="urn:microsoft.com/office/officeart/2005/8/layout/hierarchy2" loCatId="" qsTypeId="urn:microsoft.com/office/officeart/2005/8/quickstyle/simple4" qsCatId="simple" csTypeId="urn:microsoft.com/office/officeart/2005/8/colors/accent0_1" csCatId="mainScheme" phldr="1"/>
      <dgm:spPr/>
      <dgm:t>
        <a:bodyPr/>
        <a:lstStyle/>
        <a:p>
          <a:endParaRPr lang="en-US"/>
        </a:p>
      </dgm:t>
    </dgm:pt>
    <dgm:pt modelId="{F5B70A4E-0E4F-FA4C-8130-1A7599F0EE80}">
      <dgm:prSet phldrT="[Text]"/>
      <dgm:spPr/>
      <dgm:t>
        <a:bodyPr/>
        <a:lstStyle/>
        <a:p>
          <a:r>
            <a:rPr lang="en-US" dirty="0" smtClean="0"/>
            <a:t>EUR/USD Directionality</a:t>
          </a:r>
          <a:endParaRPr lang="en-US" dirty="0"/>
        </a:p>
      </dgm:t>
    </dgm:pt>
    <dgm:pt modelId="{6F0D3299-34C3-B74A-9AD8-07C64171D487}" type="parTrans" cxnId="{B542B2DB-8704-B948-AA04-5D526E9875DD}">
      <dgm:prSet/>
      <dgm:spPr/>
      <dgm:t>
        <a:bodyPr/>
        <a:lstStyle/>
        <a:p>
          <a:endParaRPr lang="en-US"/>
        </a:p>
      </dgm:t>
    </dgm:pt>
    <dgm:pt modelId="{EA525E81-7177-A745-96F4-4658D9AB2FA0}" type="sibTrans" cxnId="{B542B2DB-8704-B948-AA04-5D526E9875DD}">
      <dgm:prSet/>
      <dgm:spPr/>
      <dgm:t>
        <a:bodyPr/>
        <a:lstStyle/>
        <a:p>
          <a:endParaRPr lang="en-US"/>
        </a:p>
      </dgm:t>
    </dgm:pt>
    <dgm:pt modelId="{6C784B23-0BCA-BE48-A3AF-E1E47CDA490E}">
      <dgm:prSet phldrT="[Text]"/>
      <dgm:spPr/>
      <dgm:t>
        <a:bodyPr/>
        <a:lstStyle/>
        <a:p>
          <a:r>
            <a:rPr lang="en-US" dirty="0" smtClean="0"/>
            <a:t>Max-Min Range</a:t>
          </a:r>
          <a:endParaRPr lang="en-US" dirty="0"/>
        </a:p>
      </dgm:t>
    </dgm:pt>
    <dgm:pt modelId="{812BADAD-E3D3-0143-9CAB-92913516574F}" type="parTrans" cxnId="{A3A7B189-CD48-474B-8EE9-325CBC0E1E5E}">
      <dgm:prSet/>
      <dgm:spPr/>
      <dgm:t>
        <a:bodyPr/>
        <a:lstStyle/>
        <a:p>
          <a:endParaRPr lang="en-US"/>
        </a:p>
      </dgm:t>
    </dgm:pt>
    <dgm:pt modelId="{50F5BE71-1041-B74D-81F7-1FD2CADFEFF9}" type="sibTrans" cxnId="{A3A7B189-CD48-474B-8EE9-325CBC0E1E5E}">
      <dgm:prSet/>
      <dgm:spPr/>
      <dgm:t>
        <a:bodyPr/>
        <a:lstStyle/>
        <a:p>
          <a:endParaRPr lang="en-US"/>
        </a:p>
      </dgm:t>
    </dgm:pt>
    <dgm:pt modelId="{7812D468-BEF2-D045-961D-DFC5B6329A6F}">
      <dgm:prSet phldrT="[Text]"/>
      <dgm:spPr/>
      <dgm:t>
        <a:bodyPr/>
        <a:lstStyle/>
        <a:p>
          <a:r>
            <a:rPr lang="en-US" dirty="0" smtClean="0"/>
            <a:t>Average Price</a:t>
          </a:r>
          <a:endParaRPr lang="en-US" dirty="0"/>
        </a:p>
      </dgm:t>
    </dgm:pt>
    <dgm:pt modelId="{772A70BF-BBE7-0D49-8C4C-A8F0AD5E2816}" type="parTrans" cxnId="{A8CE2070-E066-6145-B6BD-2F6451F47F82}">
      <dgm:prSet/>
      <dgm:spPr/>
      <dgm:t>
        <a:bodyPr/>
        <a:lstStyle/>
        <a:p>
          <a:endParaRPr lang="en-US"/>
        </a:p>
      </dgm:t>
    </dgm:pt>
    <dgm:pt modelId="{1856F278-3C3F-3D4C-BD59-E6065C736BE6}" type="sibTrans" cxnId="{A8CE2070-E066-6145-B6BD-2F6451F47F82}">
      <dgm:prSet/>
      <dgm:spPr/>
      <dgm:t>
        <a:bodyPr/>
        <a:lstStyle/>
        <a:p>
          <a:endParaRPr lang="en-US"/>
        </a:p>
      </dgm:t>
    </dgm:pt>
    <dgm:pt modelId="{A466D2B2-84E0-DC48-9977-C2A9B68C925A}">
      <dgm:prSet phldrT="[Text]"/>
      <dgm:spPr/>
      <dgm:t>
        <a:bodyPr/>
        <a:lstStyle/>
        <a:p>
          <a:r>
            <a:rPr lang="en-US" dirty="0" smtClean="0"/>
            <a:t>GBP/USD Directionality</a:t>
          </a:r>
          <a:endParaRPr lang="en-US" dirty="0"/>
        </a:p>
      </dgm:t>
    </dgm:pt>
    <dgm:pt modelId="{CF74C910-C182-B944-9DD7-DB7B01FC1065}" type="parTrans" cxnId="{DEBC175C-20F8-2A44-80F5-236401D957DC}">
      <dgm:prSet/>
      <dgm:spPr/>
      <dgm:t>
        <a:bodyPr/>
        <a:lstStyle/>
        <a:p>
          <a:endParaRPr lang="en-US"/>
        </a:p>
      </dgm:t>
    </dgm:pt>
    <dgm:pt modelId="{B85B240F-F1C9-9A4F-8598-8884B876D363}" type="sibTrans" cxnId="{DEBC175C-20F8-2A44-80F5-236401D957DC}">
      <dgm:prSet/>
      <dgm:spPr/>
      <dgm:t>
        <a:bodyPr/>
        <a:lstStyle/>
        <a:p>
          <a:endParaRPr lang="en-US"/>
        </a:p>
      </dgm:t>
    </dgm:pt>
    <dgm:pt modelId="{C017F586-E46E-F04B-9C88-E41476EB7C95}">
      <dgm:prSet phldrT="[Text]"/>
      <dgm:spPr/>
      <dgm:t>
        <a:bodyPr/>
        <a:lstStyle/>
        <a:p>
          <a:r>
            <a:rPr lang="en-US" dirty="0" smtClean="0"/>
            <a:t>Max-Min Range</a:t>
          </a:r>
          <a:endParaRPr lang="en-US" dirty="0"/>
        </a:p>
      </dgm:t>
    </dgm:pt>
    <dgm:pt modelId="{B3015B9D-7938-2249-A07E-252BF06DE0F4}" type="parTrans" cxnId="{1AB00184-8008-4C40-AA02-6AE9CBE1CE2F}">
      <dgm:prSet/>
      <dgm:spPr/>
      <dgm:t>
        <a:bodyPr/>
        <a:lstStyle/>
        <a:p>
          <a:endParaRPr lang="en-US"/>
        </a:p>
      </dgm:t>
    </dgm:pt>
    <dgm:pt modelId="{01B8A1EF-8CF3-F14F-A280-3560E956E990}" type="sibTrans" cxnId="{1AB00184-8008-4C40-AA02-6AE9CBE1CE2F}">
      <dgm:prSet/>
      <dgm:spPr/>
      <dgm:t>
        <a:bodyPr/>
        <a:lstStyle/>
        <a:p>
          <a:endParaRPr lang="en-US"/>
        </a:p>
      </dgm:t>
    </dgm:pt>
    <dgm:pt modelId="{CAAA86B6-4E83-DC49-8834-93B84EDF2DD2}">
      <dgm:prSet phldrT="[Text]"/>
      <dgm:spPr/>
      <dgm:t>
        <a:bodyPr/>
        <a:lstStyle/>
        <a:p>
          <a:r>
            <a:rPr lang="en-US" dirty="0" smtClean="0"/>
            <a:t>Average Spread</a:t>
          </a:r>
          <a:endParaRPr lang="en-US" dirty="0"/>
        </a:p>
      </dgm:t>
    </dgm:pt>
    <dgm:pt modelId="{0C32C927-F243-7A41-B7F7-6E173FD8DD8B}" type="parTrans" cxnId="{23F14466-6727-844E-8860-21B25649817B}">
      <dgm:prSet/>
      <dgm:spPr/>
      <dgm:t>
        <a:bodyPr/>
        <a:lstStyle/>
        <a:p>
          <a:endParaRPr lang="en-US"/>
        </a:p>
      </dgm:t>
    </dgm:pt>
    <dgm:pt modelId="{2D6F9145-72C9-F24E-8CE6-8A2395A2F748}" type="sibTrans" cxnId="{23F14466-6727-844E-8860-21B25649817B}">
      <dgm:prSet/>
      <dgm:spPr/>
      <dgm:t>
        <a:bodyPr/>
        <a:lstStyle/>
        <a:p>
          <a:endParaRPr lang="en-US"/>
        </a:p>
      </dgm:t>
    </dgm:pt>
    <dgm:pt modelId="{910E7472-A77A-E74B-B436-983C07F6A73B}">
      <dgm:prSet phldrT="[Text]"/>
      <dgm:spPr/>
      <dgm:t>
        <a:bodyPr/>
        <a:lstStyle/>
        <a:p>
          <a:r>
            <a:rPr lang="en-US" dirty="0" smtClean="0"/>
            <a:t>GBP/USD Directionality</a:t>
          </a:r>
          <a:endParaRPr lang="en-US" dirty="0"/>
        </a:p>
      </dgm:t>
    </dgm:pt>
    <dgm:pt modelId="{E4978CBB-5D3A-3149-A1C5-09049CD1F46E}" type="parTrans" cxnId="{47131780-8C8B-BA42-B2A6-079CBA0D8B5C}">
      <dgm:prSet/>
      <dgm:spPr/>
      <dgm:t>
        <a:bodyPr/>
        <a:lstStyle/>
        <a:p>
          <a:endParaRPr lang="en-US"/>
        </a:p>
      </dgm:t>
    </dgm:pt>
    <dgm:pt modelId="{FF6614BC-3314-244F-B94D-A7FFA6415F1E}" type="sibTrans" cxnId="{47131780-8C8B-BA42-B2A6-079CBA0D8B5C}">
      <dgm:prSet/>
      <dgm:spPr/>
      <dgm:t>
        <a:bodyPr/>
        <a:lstStyle/>
        <a:p>
          <a:endParaRPr lang="en-US"/>
        </a:p>
      </dgm:t>
    </dgm:pt>
    <dgm:pt modelId="{C160ADA3-E162-874C-8AED-6859955C7B34}">
      <dgm:prSet phldrT="[Text]"/>
      <dgm:spPr/>
      <dgm:t>
        <a:bodyPr/>
        <a:lstStyle/>
        <a:p>
          <a:r>
            <a:rPr lang="en-US" dirty="0" smtClean="0"/>
            <a:t>Average Spread</a:t>
          </a:r>
          <a:endParaRPr lang="en-US" dirty="0"/>
        </a:p>
      </dgm:t>
    </dgm:pt>
    <dgm:pt modelId="{B9923F4C-BBAF-BE41-AD46-F46CA98DAEDE}" type="parTrans" cxnId="{A7CF0193-8B7A-0548-8BCF-18546F0860CC}">
      <dgm:prSet/>
      <dgm:spPr/>
      <dgm:t>
        <a:bodyPr/>
        <a:lstStyle/>
        <a:p>
          <a:endParaRPr lang="en-US"/>
        </a:p>
      </dgm:t>
    </dgm:pt>
    <dgm:pt modelId="{7F146DFF-25AF-E946-AEEE-4AFAEC0F1689}" type="sibTrans" cxnId="{A7CF0193-8B7A-0548-8BCF-18546F0860CC}">
      <dgm:prSet/>
      <dgm:spPr/>
      <dgm:t>
        <a:bodyPr/>
        <a:lstStyle/>
        <a:p>
          <a:endParaRPr lang="en-US"/>
        </a:p>
      </dgm:t>
    </dgm:pt>
    <dgm:pt modelId="{63FCEA7C-A4BF-CE40-8334-B213491B54D0}">
      <dgm:prSet phldrT="[Text]"/>
      <dgm:spPr/>
      <dgm:t>
        <a:bodyPr/>
        <a:lstStyle/>
        <a:p>
          <a:r>
            <a:rPr lang="en-US" dirty="0" smtClean="0"/>
            <a:t>Average Spread</a:t>
          </a:r>
          <a:endParaRPr lang="en-US" dirty="0"/>
        </a:p>
      </dgm:t>
    </dgm:pt>
    <dgm:pt modelId="{46BC9B3D-9339-3C4B-AF3E-830582D7FCF9}" type="parTrans" cxnId="{5E15057D-60A9-FD43-852C-27BB52078F10}">
      <dgm:prSet/>
      <dgm:spPr/>
      <dgm:t>
        <a:bodyPr/>
        <a:lstStyle/>
        <a:p>
          <a:endParaRPr lang="en-US"/>
        </a:p>
      </dgm:t>
    </dgm:pt>
    <dgm:pt modelId="{75225E52-2459-C64A-ADCA-92DB270633B5}" type="sibTrans" cxnId="{5E15057D-60A9-FD43-852C-27BB52078F10}">
      <dgm:prSet/>
      <dgm:spPr/>
      <dgm:t>
        <a:bodyPr/>
        <a:lstStyle/>
        <a:p>
          <a:endParaRPr lang="en-US"/>
        </a:p>
      </dgm:t>
    </dgm:pt>
    <dgm:pt modelId="{8FC91C61-476E-6B4F-8BDD-3F22DF840BE7}">
      <dgm:prSet phldrT="[Text]"/>
      <dgm:spPr/>
      <dgm:t>
        <a:bodyPr/>
        <a:lstStyle/>
        <a:p>
          <a:r>
            <a:rPr lang="en-US" dirty="0" smtClean="0"/>
            <a:t>AUD/USD Directionality</a:t>
          </a:r>
          <a:endParaRPr lang="en-US" dirty="0"/>
        </a:p>
      </dgm:t>
    </dgm:pt>
    <dgm:pt modelId="{D7758197-7A3A-3C4D-A4E9-AB32BB7374A7}" type="parTrans" cxnId="{BDDA8836-B452-2047-B310-65ABBA149169}">
      <dgm:prSet/>
      <dgm:spPr/>
      <dgm:t>
        <a:bodyPr/>
        <a:lstStyle/>
        <a:p>
          <a:endParaRPr lang="en-US"/>
        </a:p>
      </dgm:t>
    </dgm:pt>
    <dgm:pt modelId="{30EB7C68-4C30-8048-BA7D-134536CD07B6}" type="sibTrans" cxnId="{BDDA8836-B452-2047-B310-65ABBA149169}">
      <dgm:prSet/>
      <dgm:spPr/>
      <dgm:t>
        <a:bodyPr/>
        <a:lstStyle/>
        <a:p>
          <a:endParaRPr lang="en-US"/>
        </a:p>
      </dgm:t>
    </dgm:pt>
    <dgm:pt modelId="{09A2FCA7-A5F8-C54B-AB21-4CAA200AF10C}">
      <dgm:prSet phldrT="[Text]"/>
      <dgm:spPr/>
      <dgm:t>
        <a:bodyPr/>
        <a:lstStyle/>
        <a:p>
          <a:r>
            <a:rPr lang="en-US" dirty="0" smtClean="0"/>
            <a:t>AUD/USD Directionality</a:t>
          </a:r>
          <a:endParaRPr lang="en-US" dirty="0"/>
        </a:p>
      </dgm:t>
    </dgm:pt>
    <dgm:pt modelId="{A1FEFE2D-E495-8245-A6D6-819CB4329850}" type="parTrans" cxnId="{5A71DDD7-9788-3F4A-95B4-C0B1239DF0C4}">
      <dgm:prSet/>
      <dgm:spPr/>
      <dgm:t>
        <a:bodyPr/>
        <a:lstStyle/>
        <a:p>
          <a:endParaRPr lang="en-US"/>
        </a:p>
      </dgm:t>
    </dgm:pt>
    <dgm:pt modelId="{5F289A1D-D69D-094A-9962-933D093E2EB4}" type="sibTrans" cxnId="{5A71DDD7-9788-3F4A-95B4-C0B1239DF0C4}">
      <dgm:prSet/>
      <dgm:spPr/>
      <dgm:t>
        <a:bodyPr/>
        <a:lstStyle/>
        <a:p>
          <a:endParaRPr lang="en-US"/>
        </a:p>
      </dgm:t>
    </dgm:pt>
    <dgm:pt modelId="{3B696944-B421-754B-84C3-30BB8BE7DEAE}">
      <dgm:prSet phldrT="[Text]"/>
      <dgm:spPr/>
      <dgm:t>
        <a:bodyPr/>
        <a:lstStyle/>
        <a:p>
          <a:r>
            <a:rPr lang="en-US" dirty="0" smtClean="0"/>
            <a:t>GBP/USD Directionality</a:t>
          </a:r>
          <a:endParaRPr lang="en-US" dirty="0"/>
        </a:p>
      </dgm:t>
    </dgm:pt>
    <dgm:pt modelId="{9BC02C1E-3B0B-2A4B-A598-80D6E040D635}" type="parTrans" cxnId="{E3606B99-2613-1149-9E2C-5E9745D9E339}">
      <dgm:prSet/>
      <dgm:spPr/>
      <dgm:t>
        <a:bodyPr/>
        <a:lstStyle/>
        <a:p>
          <a:endParaRPr lang="en-US"/>
        </a:p>
      </dgm:t>
    </dgm:pt>
    <dgm:pt modelId="{5CA422F2-85F1-F443-A104-8BB7880D5C47}" type="sibTrans" cxnId="{E3606B99-2613-1149-9E2C-5E9745D9E339}">
      <dgm:prSet/>
      <dgm:spPr/>
      <dgm:t>
        <a:bodyPr/>
        <a:lstStyle/>
        <a:p>
          <a:endParaRPr lang="en-US"/>
        </a:p>
      </dgm:t>
    </dgm:pt>
    <dgm:pt modelId="{3CC487A6-960F-664D-BD37-6E1F29FC9BBE}">
      <dgm:prSet phldrT="[Text]"/>
      <dgm:spPr/>
      <dgm:t>
        <a:bodyPr/>
        <a:lstStyle/>
        <a:p>
          <a:r>
            <a:rPr lang="en-US" dirty="0" smtClean="0"/>
            <a:t>GBP/USD Directionality</a:t>
          </a:r>
          <a:endParaRPr lang="en-US" dirty="0"/>
        </a:p>
      </dgm:t>
    </dgm:pt>
    <dgm:pt modelId="{3D71452F-940B-404C-8A9B-7330E9423D1D}" type="parTrans" cxnId="{2773C55F-30C1-8C4E-99DD-1601F638C684}">
      <dgm:prSet/>
      <dgm:spPr/>
      <dgm:t>
        <a:bodyPr/>
        <a:lstStyle/>
        <a:p>
          <a:endParaRPr lang="en-US"/>
        </a:p>
      </dgm:t>
    </dgm:pt>
    <dgm:pt modelId="{A0FC4054-5413-1F43-99B1-7CA7722D4EB5}" type="sibTrans" cxnId="{2773C55F-30C1-8C4E-99DD-1601F638C684}">
      <dgm:prSet/>
      <dgm:spPr/>
      <dgm:t>
        <a:bodyPr/>
        <a:lstStyle/>
        <a:p>
          <a:endParaRPr lang="en-US"/>
        </a:p>
      </dgm:t>
    </dgm:pt>
    <dgm:pt modelId="{70568693-D001-9347-B4B7-9FF1B70A4125}">
      <dgm:prSet phldrT="[Text]"/>
      <dgm:spPr/>
      <dgm:t>
        <a:bodyPr/>
        <a:lstStyle/>
        <a:p>
          <a:r>
            <a:rPr lang="en-US" dirty="0" smtClean="0"/>
            <a:t>GBP/USD Directionality</a:t>
          </a:r>
          <a:endParaRPr lang="en-US" dirty="0"/>
        </a:p>
      </dgm:t>
    </dgm:pt>
    <dgm:pt modelId="{BE086ADD-85E8-2D40-AB0A-2BB92670E39F}" type="parTrans" cxnId="{FDC1B195-24E4-414A-853C-97853C353DEE}">
      <dgm:prSet/>
      <dgm:spPr/>
      <dgm:t>
        <a:bodyPr/>
        <a:lstStyle/>
        <a:p>
          <a:endParaRPr lang="en-US"/>
        </a:p>
      </dgm:t>
    </dgm:pt>
    <dgm:pt modelId="{A2066166-DD3C-2A45-8437-9CB874EC4D71}" type="sibTrans" cxnId="{FDC1B195-24E4-414A-853C-97853C353DEE}">
      <dgm:prSet/>
      <dgm:spPr/>
      <dgm:t>
        <a:bodyPr/>
        <a:lstStyle/>
        <a:p>
          <a:endParaRPr lang="en-US"/>
        </a:p>
      </dgm:t>
    </dgm:pt>
    <dgm:pt modelId="{A67BAFB8-9229-6549-A6C1-601BD72D244D}">
      <dgm:prSet phldrT="[Text]"/>
      <dgm:spPr/>
      <dgm:t>
        <a:bodyPr/>
        <a:lstStyle/>
        <a:p>
          <a:r>
            <a:rPr lang="en-US" dirty="0" smtClean="0"/>
            <a:t>GBP/USD Directionality</a:t>
          </a:r>
          <a:endParaRPr lang="en-US" dirty="0"/>
        </a:p>
      </dgm:t>
    </dgm:pt>
    <dgm:pt modelId="{654E25C2-934C-F941-8513-C9D7E919F5F0}" type="parTrans" cxnId="{8810E7D5-9508-E746-A32A-B38D6AAF3BD6}">
      <dgm:prSet/>
      <dgm:spPr/>
      <dgm:t>
        <a:bodyPr/>
        <a:lstStyle/>
        <a:p>
          <a:endParaRPr lang="en-US"/>
        </a:p>
      </dgm:t>
    </dgm:pt>
    <dgm:pt modelId="{06A1B08F-168E-6240-AFBA-386FE444155B}" type="sibTrans" cxnId="{8810E7D5-9508-E746-A32A-B38D6AAF3BD6}">
      <dgm:prSet/>
      <dgm:spPr/>
      <dgm:t>
        <a:bodyPr/>
        <a:lstStyle/>
        <a:p>
          <a:endParaRPr lang="en-US"/>
        </a:p>
      </dgm:t>
    </dgm:pt>
    <dgm:pt modelId="{FCC15BA1-DE0E-CA4A-887C-30B453D1D2BF}">
      <dgm:prSet phldrT="[Text]"/>
      <dgm:spPr/>
      <dgm:t>
        <a:bodyPr/>
        <a:lstStyle/>
        <a:p>
          <a:r>
            <a:rPr lang="en-US" dirty="0" smtClean="0"/>
            <a:t>0</a:t>
          </a:r>
          <a:endParaRPr lang="en-US" dirty="0"/>
        </a:p>
      </dgm:t>
    </dgm:pt>
    <dgm:pt modelId="{9C7229BE-2A5B-C14C-8F41-B82C41AE2D99}" type="parTrans" cxnId="{308B9C66-EA9C-B145-91E1-E7CD7C6C7AD3}">
      <dgm:prSet/>
      <dgm:spPr/>
      <dgm:t>
        <a:bodyPr/>
        <a:lstStyle/>
        <a:p>
          <a:endParaRPr lang="en-US"/>
        </a:p>
      </dgm:t>
    </dgm:pt>
    <dgm:pt modelId="{E4349AFE-D273-9344-AA4C-3191A5CC4880}" type="sibTrans" cxnId="{308B9C66-EA9C-B145-91E1-E7CD7C6C7AD3}">
      <dgm:prSet/>
      <dgm:spPr/>
      <dgm:t>
        <a:bodyPr/>
        <a:lstStyle/>
        <a:p>
          <a:endParaRPr lang="en-US"/>
        </a:p>
      </dgm:t>
    </dgm:pt>
    <dgm:pt modelId="{3A5AC0DD-C3DE-D44C-BD3C-307D8537E0D1}">
      <dgm:prSet phldrT="[Text]"/>
      <dgm:spPr/>
      <dgm:t>
        <a:bodyPr/>
        <a:lstStyle/>
        <a:p>
          <a:r>
            <a:rPr lang="en-US" dirty="0" smtClean="0"/>
            <a:t>0</a:t>
          </a:r>
          <a:endParaRPr lang="en-US" dirty="0"/>
        </a:p>
      </dgm:t>
    </dgm:pt>
    <dgm:pt modelId="{86485292-52F6-764C-93A9-EBF66709DF7D}" type="parTrans" cxnId="{8665ED19-7D78-824D-8297-5303EDB7A3E6}">
      <dgm:prSet/>
      <dgm:spPr/>
      <dgm:t>
        <a:bodyPr/>
        <a:lstStyle/>
        <a:p>
          <a:endParaRPr lang="en-US"/>
        </a:p>
      </dgm:t>
    </dgm:pt>
    <dgm:pt modelId="{D7DD1290-C995-6345-98AE-FD8F76BA690B}" type="sibTrans" cxnId="{8665ED19-7D78-824D-8297-5303EDB7A3E6}">
      <dgm:prSet/>
      <dgm:spPr/>
      <dgm:t>
        <a:bodyPr/>
        <a:lstStyle/>
        <a:p>
          <a:endParaRPr lang="en-US"/>
        </a:p>
      </dgm:t>
    </dgm:pt>
    <dgm:pt modelId="{061F0BFC-10C7-404F-AEF1-3BCF56C3817D}">
      <dgm:prSet phldrT="[Text]"/>
      <dgm:spPr/>
      <dgm:t>
        <a:bodyPr/>
        <a:lstStyle/>
        <a:p>
          <a:r>
            <a:rPr lang="en-US" dirty="0" smtClean="0"/>
            <a:t>1</a:t>
          </a:r>
          <a:endParaRPr lang="en-US" dirty="0"/>
        </a:p>
      </dgm:t>
    </dgm:pt>
    <dgm:pt modelId="{9D52727E-789C-3748-A82B-A3C141240F12}" type="parTrans" cxnId="{2D369325-8077-7C4B-984C-7B52F0014D64}">
      <dgm:prSet/>
      <dgm:spPr/>
      <dgm:t>
        <a:bodyPr/>
        <a:lstStyle/>
        <a:p>
          <a:endParaRPr lang="en-US"/>
        </a:p>
      </dgm:t>
    </dgm:pt>
    <dgm:pt modelId="{04737566-C9BE-0543-9CB7-DC50FFE6ECA7}" type="sibTrans" cxnId="{2D369325-8077-7C4B-984C-7B52F0014D64}">
      <dgm:prSet/>
      <dgm:spPr/>
      <dgm:t>
        <a:bodyPr/>
        <a:lstStyle/>
        <a:p>
          <a:endParaRPr lang="en-US"/>
        </a:p>
      </dgm:t>
    </dgm:pt>
    <dgm:pt modelId="{26DC3E72-2AA7-4343-B2A6-0A5FFE2BD80F}">
      <dgm:prSet phldrT="[Text]"/>
      <dgm:spPr/>
      <dgm:t>
        <a:bodyPr/>
        <a:lstStyle/>
        <a:p>
          <a:r>
            <a:rPr lang="en-US" dirty="0" smtClean="0"/>
            <a:t>1</a:t>
          </a:r>
          <a:endParaRPr lang="en-US" dirty="0"/>
        </a:p>
      </dgm:t>
    </dgm:pt>
    <dgm:pt modelId="{326764A1-6AB6-0745-83E5-8E5D4DEF4C76}" type="parTrans" cxnId="{5AF90F8A-69F3-7E49-A28E-2C8713921AF5}">
      <dgm:prSet/>
      <dgm:spPr/>
      <dgm:t>
        <a:bodyPr/>
        <a:lstStyle/>
        <a:p>
          <a:endParaRPr lang="en-US"/>
        </a:p>
      </dgm:t>
    </dgm:pt>
    <dgm:pt modelId="{50082053-FF9C-3E4E-8050-B5BAF5725BDB}" type="sibTrans" cxnId="{5AF90F8A-69F3-7E49-A28E-2C8713921AF5}">
      <dgm:prSet/>
      <dgm:spPr/>
      <dgm:t>
        <a:bodyPr/>
        <a:lstStyle/>
        <a:p>
          <a:endParaRPr lang="en-US"/>
        </a:p>
      </dgm:t>
    </dgm:pt>
    <dgm:pt modelId="{F49B6EFB-0B36-8B42-9CCC-280EF28694F3}" type="pres">
      <dgm:prSet presAssocID="{B1D1A80B-A89E-4E42-A121-604FCB9C8B49}" presName="diagram" presStyleCnt="0">
        <dgm:presLayoutVars>
          <dgm:chPref val="1"/>
          <dgm:dir/>
          <dgm:animOne val="branch"/>
          <dgm:animLvl val="lvl"/>
          <dgm:resizeHandles val="exact"/>
        </dgm:presLayoutVars>
      </dgm:prSet>
      <dgm:spPr/>
      <dgm:t>
        <a:bodyPr/>
        <a:lstStyle/>
        <a:p>
          <a:endParaRPr lang="en-US"/>
        </a:p>
      </dgm:t>
    </dgm:pt>
    <dgm:pt modelId="{CB7ED097-2DA2-C94E-9DD8-54562F5B03ED}" type="pres">
      <dgm:prSet presAssocID="{F5B70A4E-0E4F-FA4C-8130-1A7599F0EE80}" presName="root1" presStyleCnt="0"/>
      <dgm:spPr/>
    </dgm:pt>
    <dgm:pt modelId="{5A53ACDE-B3A6-3343-9B00-B8555024EB83}" type="pres">
      <dgm:prSet presAssocID="{F5B70A4E-0E4F-FA4C-8130-1A7599F0EE80}" presName="LevelOneTextNode" presStyleLbl="node0" presStyleIdx="0" presStyleCnt="1">
        <dgm:presLayoutVars>
          <dgm:chPref val="3"/>
        </dgm:presLayoutVars>
      </dgm:prSet>
      <dgm:spPr/>
      <dgm:t>
        <a:bodyPr/>
        <a:lstStyle/>
        <a:p>
          <a:endParaRPr lang="en-US"/>
        </a:p>
      </dgm:t>
    </dgm:pt>
    <dgm:pt modelId="{5EC3E16E-FDA9-CB47-86DC-D73F28BEC7BC}" type="pres">
      <dgm:prSet presAssocID="{F5B70A4E-0E4F-FA4C-8130-1A7599F0EE80}" presName="level2hierChild" presStyleCnt="0"/>
      <dgm:spPr/>
    </dgm:pt>
    <dgm:pt modelId="{07D02EC5-4185-E04F-9287-1995C06F9301}" type="pres">
      <dgm:prSet presAssocID="{812BADAD-E3D3-0143-9CAB-92913516574F}" presName="conn2-1" presStyleLbl="parChTrans1D2" presStyleIdx="0" presStyleCnt="2"/>
      <dgm:spPr/>
      <dgm:t>
        <a:bodyPr/>
        <a:lstStyle/>
        <a:p>
          <a:endParaRPr lang="en-US"/>
        </a:p>
      </dgm:t>
    </dgm:pt>
    <dgm:pt modelId="{E0F8D786-2392-644D-828F-3AB26D56B034}" type="pres">
      <dgm:prSet presAssocID="{812BADAD-E3D3-0143-9CAB-92913516574F}" presName="connTx" presStyleLbl="parChTrans1D2" presStyleIdx="0" presStyleCnt="2"/>
      <dgm:spPr/>
      <dgm:t>
        <a:bodyPr/>
        <a:lstStyle/>
        <a:p>
          <a:endParaRPr lang="en-US"/>
        </a:p>
      </dgm:t>
    </dgm:pt>
    <dgm:pt modelId="{655443C4-2EBF-5848-A78B-2844E92F975C}" type="pres">
      <dgm:prSet presAssocID="{6C784B23-0BCA-BE48-A3AF-E1E47CDA490E}" presName="root2" presStyleCnt="0"/>
      <dgm:spPr/>
    </dgm:pt>
    <dgm:pt modelId="{6A35504A-8C1C-9E4B-9F27-C81F1A7C9ED1}" type="pres">
      <dgm:prSet presAssocID="{6C784B23-0BCA-BE48-A3AF-E1E47CDA490E}" presName="LevelTwoTextNode" presStyleLbl="node2" presStyleIdx="0" presStyleCnt="2">
        <dgm:presLayoutVars>
          <dgm:chPref val="3"/>
        </dgm:presLayoutVars>
      </dgm:prSet>
      <dgm:spPr/>
      <dgm:t>
        <a:bodyPr/>
        <a:lstStyle/>
        <a:p>
          <a:endParaRPr lang="en-US"/>
        </a:p>
      </dgm:t>
    </dgm:pt>
    <dgm:pt modelId="{649EF10F-2855-D442-9EC4-04B416E8A0BD}" type="pres">
      <dgm:prSet presAssocID="{6C784B23-0BCA-BE48-A3AF-E1E47CDA490E}" presName="level3hierChild" presStyleCnt="0"/>
      <dgm:spPr/>
    </dgm:pt>
    <dgm:pt modelId="{210FFAAB-15CD-724E-9061-B0E6F9FAC2FF}" type="pres">
      <dgm:prSet presAssocID="{772A70BF-BBE7-0D49-8C4C-A8F0AD5E2816}" presName="conn2-1" presStyleLbl="parChTrans1D3" presStyleIdx="0" presStyleCnt="4"/>
      <dgm:spPr/>
      <dgm:t>
        <a:bodyPr/>
        <a:lstStyle/>
        <a:p>
          <a:endParaRPr lang="en-US"/>
        </a:p>
      </dgm:t>
    </dgm:pt>
    <dgm:pt modelId="{241D34F6-986E-1948-9C29-81CD552044D6}" type="pres">
      <dgm:prSet presAssocID="{772A70BF-BBE7-0D49-8C4C-A8F0AD5E2816}" presName="connTx" presStyleLbl="parChTrans1D3" presStyleIdx="0" presStyleCnt="4"/>
      <dgm:spPr/>
      <dgm:t>
        <a:bodyPr/>
        <a:lstStyle/>
        <a:p>
          <a:endParaRPr lang="en-US"/>
        </a:p>
      </dgm:t>
    </dgm:pt>
    <dgm:pt modelId="{5D186A33-7392-4540-BE10-69254900CD6E}" type="pres">
      <dgm:prSet presAssocID="{7812D468-BEF2-D045-961D-DFC5B6329A6F}" presName="root2" presStyleCnt="0"/>
      <dgm:spPr/>
    </dgm:pt>
    <dgm:pt modelId="{0DA9966B-209A-224C-B5A0-E40FB8D3514F}" type="pres">
      <dgm:prSet presAssocID="{7812D468-BEF2-D045-961D-DFC5B6329A6F}" presName="LevelTwoTextNode" presStyleLbl="node3" presStyleIdx="0" presStyleCnt="4">
        <dgm:presLayoutVars>
          <dgm:chPref val="3"/>
        </dgm:presLayoutVars>
      </dgm:prSet>
      <dgm:spPr/>
      <dgm:t>
        <a:bodyPr/>
        <a:lstStyle/>
        <a:p>
          <a:endParaRPr lang="en-US"/>
        </a:p>
      </dgm:t>
    </dgm:pt>
    <dgm:pt modelId="{8F9F6231-130E-A840-8378-32C02DCBB0EA}" type="pres">
      <dgm:prSet presAssocID="{7812D468-BEF2-D045-961D-DFC5B6329A6F}" presName="level3hierChild" presStyleCnt="0"/>
      <dgm:spPr/>
    </dgm:pt>
    <dgm:pt modelId="{CBE4ECDB-DA2E-C64F-93C6-6EEB3598C898}" type="pres">
      <dgm:prSet presAssocID="{B9923F4C-BBAF-BE41-AD46-F46CA98DAEDE}" presName="conn2-1" presStyleLbl="parChTrans1D4" presStyleIdx="0" presStyleCnt="12"/>
      <dgm:spPr/>
      <dgm:t>
        <a:bodyPr/>
        <a:lstStyle/>
        <a:p>
          <a:endParaRPr lang="en-US"/>
        </a:p>
      </dgm:t>
    </dgm:pt>
    <dgm:pt modelId="{18A08971-A208-7D41-A663-52A8F3125DD7}" type="pres">
      <dgm:prSet presAssocID="{B9923F4C-BBAF-BE41-AD46-F46CA98DAEDE}" presName="connTx" presStyleLbl="parChTrans1D4" presStyleIdx="0" presStyleCnt="12"/>
      <dgm:spPr/>
      <dgm:t>
        <a:bodyPr/>
        <a:lstStyle/>
        <a:p>
          <a:endParaRPr lang="en-US"/>
        </a:p>
      </dgm:t>
    </dgm:pt>
    <dgm:pt modelId="{3DF9D0BF-6C10-2243-89E5-2E23E5EBECD3}" type="pres">
      <dgm:prSet presAssocID="{C160ADA3-E162-874C-8AED-6859955C7B34}" presName="root2" presStyleCnt="0"/>
      <dgm:spPr/>
    </dgm:pt>
    <dgm:pt modelId="{E398A7E5-D198-7144-A961-4DB74C67CB4B}" type="pres">
      <dgm:prSet presAssocID="{C160ADA3-E162-874C-8AED-6859955C7B34}" presName="LevelTwoTextNode" presStyleLbl="node4" presStyleIdx="0" presStyleCnt="12">
        <dgm:presLayoutVars>
          <dgm:chPref val="3"/>
        </dgm:presLayoutVars>
      </dgm:prSet>
      <dgm:spPr/>
      <dgm:t>
        <a:bodyPr/>
        <a:lstStyle/>
        <a:p>
          <a:endParaRPr lang="en-US"/>
        </a:p>
      </dgm:t>
    </dgm:pt>
    <dgm:pt modelId="{4BC2A6BC-49C3-BD45-A505-59B519411332}" type="pres">
      <dgm:prSet presAssocID="{C160ADA3-E162-874C-8AED-6859955C7B34}" presName="level3hierChild" presStyleCnt="0"/>
      <dgm:spPr/>
    </dgm:pt>
    <dgm:pt modelId="{710056AE-1375-1248-9AE9-AD9D1B853D59}" type="pres">
      <dgm:prSet presAssocID="{D7758197-7A3A-3C4D-A4E9-AB32BB7374A7}" presName="conn2-1" presStyleLbl="parChTrans1D4" presStyleIdx="1" presStyleCnt="12"/>
      <dgm:spPr/>
      <dgm:t>
        <a:bodyPr/>
        <a:lstStyle/>
        <a:p>
          <a:endParaRPr lang="en-US"/>
        </a:p>
      </dgm:t>
    </dgm:pt>
    <dgm:pt modelId="{A30B48CA-D4EC-4A42-B29B-3B8C11C777C7}" type="pres">
      <dgm:prSet presAssocID="{D7758197-7A3A-3C4D-A4E9-AB32BB7374A7}" presName="connTx" presStyleLbl="parChTrans1D4" presStyleIdx="1" presStyleCnt="12"/>
      <dgm:spPr/>
      <dgm:t>
        <a:bodyPr/>
        <a:lstStyle/>
        <a:p>
          <a:endParaRPr lang="en-US"/>
        </a:p>
      </dgm:t>
    </dgm:pt>
    <dgm:pt modelId="{330EDA56-69F3-6948-B298-7E011B641C24}" type="pres">
      <dgm:prSet presAssocID="{8FC91C61-476E-6B4F-8BDD-3F22DF840BE7}" presName="root2" presStyleCnt="0"/>
      <dgm:spPr/>
    </dgm:pt>
    <dgm:pt modelId="{6E0EF2D7-9250-8947-BB1D-ACC41961AEBD}" type="pres">
      <dgm:prSet presAssocID="{8FC91C61-476E-6B4F-8BDD-3F22DF840BE7}" presName="LevelTwoTextNode" presStyleLbl="node4" presStyleIdx="1" presStyleCnt="12">
        <dgm:presLayoutVars>
          <dgm:chPref val="3"/>
        </dgm:presLayoutVars>
      </dgm:prSet>
      <dgm:spPr/>
      <dgm:t>
        <a:bodyPr/>
        <a:lstStyle/>
        <a:p>
          <a:endParaRPr lang="en-US"/>
        </a:p>
      </dgm:t>
    </dgm:pt>
    <dgm:pt modelId="{63B72628-2A90-4149-BBFB-4EDA08A37CD1}" type="pres">
      <dgm:prSet presAssocID="{8FC91C61-476E-6B4F-8BDD-3F22DF840BE7}" presName="level3hierChild" presStyleCnt="0"/>
      <dgm:spPr/>
    </dgm:pt>
    <dgm:pt modelId="{69D6B0EA-54AF-FB41-97F0-093DE8C4D366}" type="pres">
      <dgm:prSet presAssocID="{9BC02C1E-3B0B-2A4B-A598-80D6E040D635}" presName="conn2-1" presStyleLbl="parChTrans1D4" presStyleIdx="2" presStyleCnt="12"/>
      <dgm:spPr/>
      <dgm:t>
        <a:bodyPr/>
        <a:lstStyle/>
        <a:p>
          <a:endParaRPr lang="en-US"/>
        </a:p>
      </dgm:t>
    </dgm:pt>
    <dgm:pt modelId="{A94CB849-0EB3-5F40-9F74-E29BB3853718}" type="pres">
      <dgm:prSet presAssocID="{9BC02C1E-3B0B-2A4B-A598-80D6E040D635}" presName="connTx" presStyleLbl="parChTrans1D4" presStyleIdx="2" presStyleCnt="12"/>
      <dgm:spPr/>
      <dgm:t>
        <a:bodyPr/>
        <a:lstStyle/>
        <a:p>
          <a:endParaRPr lang="en-US"/>
        </a:p>
      </dgm:t>
    </dgm:pt>
    <dgm:pt modelId="{CEE35A19-DA0A-9544-99D2-978A69543E8C}" type="pres">
      <dgm:prSet presAssocID="{3B696944-B421-754B-84C3-30BB8BE7DEAE}" presName="root2" presStyleCnt="0"/>
      <dgm:spPr/>
    </dgm:pt>
    <dgm:pt modelId="{6FD4D33B-C6D8-104F-9584-E92108E4FE1A}" type="pres">
      <dgm:prSet presAssocID="{3B696944-B421-754B-84C3-30BB8BE7DEAE}" presName="LevelTwoTextNode" presStyleLbl="node4" presStyleIdx="2" presStyleCnt="12">
        <dgm:presLayoutVars>
          <dgm:chPref val="3"/>
        </dgm:presLayoutVars>
      </dgm:prSet>
      <dgm:spPr/>
      <dgm:t>
        <a:bodyPr/>
        <a:lstStyle/>
        <a:p>
          <a:endParaRPr lang="en-US"/>
        </a:p>
      </dgm:t>
    </dgm:pt>
    <dgm:pt modelId="{77C9EF32-8D89-DB43-9063-4516FFDF844D}" type="pres">
      <dgm:prSet presAssocID="{3B696944-B421-754B-84C3-30BB8BE7DEAE}" presName="level3hierChild" presStyleCnt="0"/>
      <dgm:spPr/>
    </dgm:pt>
    <dgm:pt modelId="{3251547E-6297-2340-8BD8-C1D665D137DD}" type="pres">
      <dgm:prSet presAssocID="{9C7229BE-2A5B-C14C-8F41-B82C41AE2D99}" presName="conn2-1" presStyleLbl="parChTrans1D4" presStyleIdx="3" presStyleCnt="12"/>
      <dgm:spPr/>
      <dgm:t>
        <a:bodyPr/>
        <a:lstStyle/>
        <a:p>
          <a:endParaRPr lang="en-US"/>
        </a:p>
      </dgm:t>
    </dgm:pt>
    <dgm:pt modelId="{2E4456C6-6369-5640-A4D8-503CAA59160C}" type="pres">
      <dgm:prSet presAssocID="{9C7229BE-2A5B-C14C-8F41-B82C41AE2D99}" presName="connTx" presStyleLbl="parChTrans1D4" presStyleIdx="3" presStyleCnt="12"/>
      <dgm:spPr/>
      <dgm:t>
        <a:bodyPr/>
        <a:lstStyle/>
        <a:p>
          <a:endParaRPr lang="en-US"/>
        </a:p>
      </dgm:t>
    </dgm:pt>
    <dgm:pt modelId="{C6D5F154-1DF6-6240-91B3-5EAC3FED5F64}" type="pres">
      <dgm:prSet presAssocID="{FCC15BA1-DE0E-CA4A-887C-30B453D1D2BF}" presName="root2" presStyleCnt="0"/>
      <dgm:spPr/>
    </dgm:pt>
    <dgm:pt modelId="{5636C701-DEE4-4C42-927E-ED485A2B5239}" type="pres">
      <dgm:prSet presAssocID="{FCC15BA1-DE0E-CA4A-887C-30B453D1D2BF}" presName="LevelTwoTextNode" presStyleLbl="node4" presStyleIdx="3" presStyleCnt="12">
        <dgm:presLayoutVars>
          <dgm:chPref val="3"/>
        </dgm:presLayoutVars>
      </dgm:prSet>
      <dgm:spPr/>
      <dgm:t>
        <a:bodyPr/>
        <a:lstStyle/>
        <a:p>
          <a:endParaRPr lang="en-US"/>
        </a:p>
      </dgm:t>
    </dgm:pt>
    <dgm:pt modelId="{CAFE2B5F-5199-C842-B2D4-AE549ABCDA42}" type="pres">
      <dgm:prSet presAssocID="{FCC15BA1-DE0E-CA4A-887C-30B453D1D2BF}" presName="level3hierChild" presStyleCnt="0"/>
      <dgm:spPr/>
    </dgm:pt>
    <dgm:pt modelId="{6385BF9E-8D8E-CF43-9873-765C7CC1860E}" type="pres">
      <dgm:prSet presAssocID="{3D71452F-940B-404C-8A9B-7330E9423D1D}" presName="conn2-1" presStyleLbl="parChTrans1D4" presStyleIdx="4" presStyleCnt="12"/>
      <dgm:spPr/>
      <dgm:t>
        <a:bodyPr/>
        <a:lstStyle/>
        <a:p>
          <a:endParaRPr lang="en-US"/>
        </a:p>
      </dgm:t>
    </dgm:pt>
    <dgm:pt modelId="{9B54B095-B175-BE44-B5FD-F1E2180E5C93}" type="pres">
      <dgm:prSet presAssocID="{3D71452F-940B-404C-8A9B-7330E9423D1D}" presName="connTx" presStyleLbl="parChTrans1D4" presStyleIdx="4" presStyleCnt="12"/>
      <dgm:spPr/>
      <dgm:t>
        <a:bodyPr/>
        <a:lstStyle/>
        <a:p>
          <a:endParaRPr lang="en-US"/>
        </a:p>
      </dgm:t>
    </dgm:pt>
    <dgm:pt modelId="{95025CE5-F36D-8C4A-A1D9-FE925008416B}" type="pres">
      <dgm:prSet presAssocID="{3CC487A6-960F-664D-BD37-6E1F29FC9BBE}" presName="root2" presStyleCnt="0"/>
      <dgm:spPr/>
    </dgm:pt>
    <dgm:pt modelId="{A85D69CB-432E-FF48-B04F-2F496A9A9BDB}" type="pres">
      <dgm:prSet presAssocID="{3CC487A6-960F-664D-BD37-6E1F29FC9BBE}" presName="LevelTwoTextNode" presStyleLbl="node4" presStyleIdx="4" presStyleCnt="12">
        <dgm:presLayoutVars>
          <dgm:chPref val="3"/>
        </dgm:presLayoutVars>
      </dgm:prSet>
      <dgm:spPr/>
      <dgm:t>
        <a:bodyPr/>
        <a:lstStyle/>
        <a:p>
          <a:endParaRPr lang="en-US"/>
        </a:p>
      </dgm:t>
    </dgm:pt>
    <dgm:pt modelId="{D3397D82-8297-774D-BAD8-BC176B02453E}" type="pres">
      <dgm:prSet presAssocID="{3CC487A6-960F-664D-BD37-6E1F29FC9BBE}" presName="level3hierChild" presStyleCnt="0"/>
      <dgm:spPr/>
    </dgm:pt>
    <dgm:pt modelId="{321C91DC-DA01-0842-97C5-71A18567CDE2}" type="pres">
      <dgm:prSet presAssocID="{86485292-52F6-764C-93A9-EBF66709DF7D}" presName="conn2-1" presStyleLbl="parChTrans1D4" presStyleIdx="5" presStyleCnt="12"/>
      <dgm:spPr/>
      <dgm:t>
        <a:bodyPr/>
        <a:lstStyle/>
        <a:p>
          <a:endParaRPr lang="en-US"/>
        </a:p>
      </dgm:t>
    </dgm:pt>
    <dgm:pt modelId="{BF6C2847-3F5D-B34D-8562-A2FE51F0E4A9}" type="pres">
      <dgm:prSet presAssocID="{86485292-52F6-764C-93A9-EBF66709DF7D}" presName="connTx" presStyleLbl="parChTrans1D4" presStyleIdx="5" presStyleCnt="12"/>
      <dgm:spPr/>
      <dgm:t>
        <a:bodyPr/>
        <a:lstStyle/>
        <a:p>
          <a:endParaRPr lang="en-US"/>
        </a:p>
      </dgm:t>
    </dgm:pt>
    <dgm:pt modelId="{CBE849EF-298F-1E4D-86DA-C346D5C0BE72}" type="pres">
      <dgm:prSet presAssocID="{3A5AC0DD-C3DE-D44C-BD3C-307D8537E0D1}" presName="root2" presStyleCnt="0"/>
      <dgm:spPr/>
    </dgm:pt>
    <dgm:pt modelId="{65DD9661-422B-D84B-A962-DE98C8C5A4FF}" type="pres">
      <dgm:prSet presAssocID="{3A5AC0DD-C3DE-D44C-BD3C-307D8537E0D1}" presName="LevelTwoTextNode" presStyleLbl="node4" presStyleIdx="5" presStyleCnt="12">
        <dgm:presLayoutVars>
          <dgm:chPref val="3"/>
        </dgm:presLayoutVars>
      </dgm:prSet>
      <dgm:spPr/>
      <dgm:t>
        <a:bodyPr/>
        <a:lstStyle/>
        <a:p>
          <a:endParaRPr lang="en-US"/>
        </a:p>
      </dgm:t>
    </dgm:pt>
    <dgm:pt modelId="{050AED6C-922A-AB41-B872-F2D8BF076D1B}" type="pres">
      <dgm:prSet presAssocID="{3A5AC0DD-C3DE-D44C-BD3C-307D8537E0D1}" presName="level3hierChild" presStyleCnt="0"/>
      <dgm:spPr/>
    </dgm:pt>
    <dgm:pt modelId="{CA43E0A3-A828-9B43-BA53-D54B41FCFAC2}" type="pres">
      <dgm:prSet presAssocID="{A1FEFE2D-E495-8245-A6D6-819CB4329850}" presName="conn2-1" presStyleLbl="parChTrans1D4" presStyleIdx="6" presStyleCnt="12"/>
      <dgm:spPr/>
      <dgm:t>
        <a:bodyPr/>
        <a:lstStyle/>
        <a:p>
          <a:endParaRPr lang="en-US"/>
        </a:p>
      </dgm:t>
    </dgm:pt>
    <dgm:pt modelId="{609F9645-732A-C849-BB16-478990F849C1}" type="pres">
      <dgm:prSet presAssocID="{A1FEFE2D-E495-8245-A6D6-819CB4329850}" presName="connTx" presStyleLbl="parChTrans1D4" presStyleIdx="6" presStyleCnt="12"/>
      <dgm:spPr/>
      <dgm:t>
        <a:bodyPr/>
        <a:lstStyle/>
        <a:p>
          <a:endParaRPr lang="en-US"/>
        </a:p>
      </dgm:t>
    </dgm:pt>
    <dgm:pt modelId="{575D5D80-58FB-BA49-9DB0-2CEDEC12C414}" type="pres">
      <dgm:prSet presAssocID="{09A2FCA7-A5F8-C54B-AB21-4CAA200AF10C}" presName="root2" presStyleCnt="0"/>
      <dgm:spPr/>
    </dgm:pt>
    <dgm:pt modelId="{1C3DBAF6-4077-A942-8753-F486C87B3EF4}" type="pres">
      <dgm:prSet presAssocID="{09A2FCA7-A5F8-C54B-AB21-4CAA200AF10C}" presName="LevelTwoTextNode" presStyleLbl="node4" presStyleIdx="6" presStyleCnt="12">
        <dgm:presLayoutVars>
          <dgm:chPref val="3"/>
        </dgm:presLayoutVars>
      </dgm:prSet>
      <dgm:spPr/>
      <dgm:t>
        <a:bodyPr/>
        <a:lstStyle/>
        <a:p>
          <a:endParaRPr lang="en-US"/>
        </a:p>
      </dgm:t>
    </dgm:pt>
    <dgm:pt modelId="{826F3642-E6B5-A14D-A9FE-C680215E7A30}" type="pres">
      <dgm:prSet presAssocID="{09A2FCA7-A5F8-C54B-AB21-4CAA200AF10C}" presName="level3hierChild" presStyleCnt="0"/>
      <dgm:spPr/>
    </dgm:pt>
    <dgm:pt modelId="{78A78E5A-B05E-6746-B66C-F7F424FCA91B}" type="pres">
      <dgm:prSet presAssocID="{BE086ADD-85E8-2D40-AB0A-2BB92670E39F}" presName="conn2-1" presStyleLbl="parChTrans1D4" presStyleIdx="7" presStyleCnt="12"/>
      <dgm:spPr/>
      <dgm:t>
        <a:bodyPr/>
        <a:lstStyle/>
        <a:p>
          <a:endParaRPr lang="en-US"/>
        </a:p>
      </dgm:t>
    </dgm:pt>
    <dgm:pt modelId="{C0EFF431-6A01-5C41-A144-D3103DA70253}" type="pres">
      <dgm:prSet presAssocID="{BE086ADD-85E8-2D40-AB0A-2BB92670E39F}" presName="connTx" presStyleLbl="parChTrans1D4" presStyleIdx="7" presStyleCnt="12"/>
      <dgm:spPr/>
      <dgm:t>
        <a:bodyPr/>
        <a:lstStyle/>
        <a:p>
          <a:endParaRPr lang="en-US"/>
        </a:p>
      </dgm:t>
    </dgm:pt>
    <dgm:pt modelId="{538BC463-E066-244F-B4B6-8DA8E8FBE6D8}" type="pres">
      <dgm:prSet presAssocID="{70568693-D001-9347-B4B7-9FF1B70A4125}" presName="root2" presStyleCnt="0"/>
      <dgm:spPr/>
    </dgm:pt>
    <dgm:pt modelId="{43721572-94C0-F149-ABFA-D328D39DDFEE}" type="pres">
      <dgm:prSet presAssocID="{70568693-D001-9347-B4B7-9FF1B70A4125}" presName="LevelTwoTextNode" presStyleLbl="node4" presStyleIdx="7" presStyleCnt="12">
        <dgm:presLayoutVars>
          <dgm:chPref val="3"/>
        </dgm:presLayoutVars>
      </dgm:prSet>
      <dgm:spPr/>
      <dgm:t>
        <a:bodyPr/>
        <a:lstStyle/>
        <a:p>
          <a:endParaRPr lang="en-US"/>
        </a:p>
      </dgm:t>
    </dgm:pt>
    <dgm:pt modelId="{5068F3E0-3F75-1A45-B444-50E5D81F6478}" type="pres">
      <dgm:prSet presAssocID="{70568693-D001-9347-B4B7-9FF1B70A4125}" presName="level3hierChild" presStyleCnt="0"/>
      <dgm:spPr/>
    </dgm:pt>
    <dgm:pt modelId="{F8A69037-ED70-334E-83F9-C65BC525281C}" type="pres">
      <dgm:prSet presAssocID="{9D52727E-789C-3748-A82B-A3C141240F12}" presName="conn2-1" presStyleLbl="parChTrans1D4" presStyleIdx="8" presStyleCnt="12"/>
      <dgm:spPr/>
      <dgm:t>
        <a:bodyPr/>
        <a:lstStyle/>
        <a:p>
          <a:endParaRPr lang="en-US"/>
        </a:p>
      </dgm:t>
    </dgm:pt>
    <dgm:pt modelId="{F0C2D2DB-033D-624C-981E-06DDAD09696D}" type="pres">
      <dgm:prSet presAssocID="{9D52727E-789C-3748-A82B-A3C141240F12}" presName="connTx" presStyleLbl="parChTrans1D4" presStyleIdx="8" presStyleCnt="12"/>
      <dgm:spPr/>
      <dgm:t>
        <a:bodyPr/>
        <a:lstStyle/>
        <a:p>
          <a:endParaRPr lang="en-US"/>
        </a:p>
      </dgm:t>
    </dgm:pt>
    <dgm:pt modelId="{B99DEC29-2F8D-7B43-A4C3-2C60C99C07A6}" type="pres">
      <dgm:prSet presAssocID="{061F0BFC-10C7-404F-AEF1-3BCF56C3817D}" presName="root2" presStyleCnt="0"/>
      <dgm:spPr/>
    </dgm:pt>
    <dgm:pt modelId="{33A59C67-230F-8948-A9CC-6EA9CC7672DD}" type="pres">
      <dgm:prSet presAssocID="{061F0BFC-10C7-404F-AEF1-3BCF56C3817D}" presName="LevelTwoTextNode" presStyleLbl="node4" presStyleIdx="8" presStyleCnt="12">
        <dgm:presLayoutVars>
          <dgm:chPref val="3"/>
        </dgm:presLayoutVars>
      </dgm:prSet>
      <dgm:spPr/>
      <dgm:t>
        <a:bodyPr/>
        <a:lstStyle/>
        <a:p>
          <a:endParaRPr lang="en-US"/>
        </a:p>
      </dgm:t>
    </dgm:pt>
    <dgm:pt modelId="{CD4DC1C2-42FE-C140-B1A4-E65F7EC17287}" type="pres">
      <dgm:prSet presAssocID="{061F0BFC-10C7-404F-AEF1-3BCF56C3817D}" presName="level3hierChild" presStyleCnt="0"/>
      <dgm:spPr/>
    </dgm:pt>
    <dgm:pt modelId="{F1532F37-D9BB-4343-861C-119297DC473C}" type="pres">
      <dgm:prSet presAssocID="{654E25C2-934C-F941-8513-C9D7E919F5F0}" presName="conn2-1" presStyleLbl="parChTrans1D4" presStyleIdx="9" presStyleCnt="12"/>
      <dgm:spPr/>
      <dgm:t>
        <a:bodyPr/>
        <a:lstStyle/>
        <a:p>
          <a:endParaRPr lang="en-US"/>
        </a:p>
      </dgm:t>
    </dgm:pt>
    <dgm:pt modelId="{E3F53D05-8E94-7547-A039-FD676E4CB45A}" type="pres">
      <dgm:prSet presAssocID="{654E25C2-934C-F941-8513-C9D7E919F5F0}" presName="connTx" presStyleLbl="parChTrans1D4" presStyleIdx="9" presStyleCnt="12"/>
      <dgm:spPr/>
      <dgm:t>
        <a:bodyPr/>
        <a:lstStyle/>
        <a:p>
          <a:endParaRPr lang="en-US"/>
        </a:p>
      </dgm:t>
    </dgm:pt>
    <dgm:pt modelId="{BFBCB9CF-8ADA-FD42-BCD3-34F333192AF4}" type="pres">
      <dgm:prSet presAssocID="{A67BAFB8-9229-6549-A6C1-601BD72D244D}" presName="root2" presStyleCnt="0"/>
      <dgm:spPr/>
    </dgm:pt>
    <dgm:pt modelId="{53A8ABEE-39FC-1841-8FF2-1CEE254D17A1}" type="pres">
      <dgm:prSet presAssocID="{A67BAFB8-9229-6549-A6C1-601BD72D244D}" presName="LevelTwoTextNode" presStyleLbl="node4" presStyleIdx="9" presStyleCnt="12">
        <dgm:presLayoutVars>
          <dgm:chPref val="3"/>
        </dgm:presLayoutVars>
      </dgm:prSet>
      <dgm:spPr/>
      <dgm:t>
        <a:bodyPr/>
        <a:lstStyle/>
        <a:p>
          <a:endParaRPr lang="en-US"/>
        </a:p>
      </dgm:t>
    </dgm:pt>
    <dgm:pt modelId="{83DD237C-7EB8-A24B-BB6E-B490EBC12106}" type="pres">
      <dgm:prSet presAssocID="{A67BAFB8-9229-6549-A6C1-601BD72D244D}" presName="level3hierChild" presStyleCnt="0"/>
      <dgm:spPr/>
    </dgm:pt>
    <dgm:pt modelId="{FEAD50F0-88AA-9B4A-9BB0-7DCC3B3232F3}" type="pres">
      <dgm:prSet presAssocID="{326764A1-6AB6-0745-83E5-8E5D4DEF4C76}" presName="conn2-1" presStyleLbl="parChTrans1D4" presStyleIdx="10" presStyleCnt="12"/>
      <dgm:spPr/>
      <dgm:t>
        <a:bodyPr/>
        <a:lstStyle/>
        <a:p>
          <a:endParaRPr lang="en-US"/>
        </a:p>
      </dgm:t>
    </dgm:pt>
    <dgm:pt modelId="{6F6A86C5-F931-554C-B929-D888DCF5956C}" type="pres">
      <dgm:prSet presAssocID="{326764A1-6AB6-0745-83E5-8E5D4DEF4C76}" presName="connTx" presStyleLbl="parChTrans1D4" presStyleIdx="10" presStyleCnt="12"/>
      <dgm:spPr/>
      <dgm:t>
        <a:bodyPr/>
        <a:lstStyle/>
        <a:p>
          <a:endParaRPr lang="en-US"/>
        </a:p>
      </dgm:t>
    </dgm:pt>
    <dgm:pt modelId="{68E2B0E5-9E6E-0C45-8A20-B37212B8E7F8}" type="pres">
      <dgm:prSet presAssocID="{26DC3E72-2AA7-4343-B2A6-0A5FFE2BD80F}" presName="root2" presStyleCnt="0"/>
      <dgm:spPr/>
    </dgm:pt>
    <dgm:pt modelId="{F57A6922-DAA0-864C-8DAC-504A031B2D95}" type="pres">
      <dgm:prSet presAssocID="{26DC3E72-2AA7-4343-B2A6-0A5FFE2BD80F}" presName="LevelTwoTextNode" presStyleLbl="node4" presStyleIdx="10" presStyleCnt="12">
        <dgm:presLayoutVars>
          <dgm:chPref val="3"/>
        </dgm:presLayoutVars>
      </dgm:prSet>
      <dgm:spPr/>
      <dgm:t>
        <a:bodyPr/>
        <a:lstStyle/>
        <a:p>
          <a:endParaRPr lang="en-US"/>
        </a:p>
      </dgm:t>
    </dgm:pt>
    <dgm:pt modelId="{73914549-7725-7A4D-88D8-1F60DB4A8B69}" type="pres">
      <dgm:prSet presAssocID="{26DC3E72-2AA7-4343-B2A6-0A5FFE2BD80F}" presName="level3hierChild" presStyleCnt="0"/>
      <dgm:spPr/>
    </dgm:pt>
    <dgm:pt modelId="{81BCFCCC-3B28-8347-B2CE-D48A87ECB970}" type="pres">
      <dgm:prSet presAssocID="{46BC9B3D-9339-3C4B-AF3E-830582D7FCF9}" presName="conn2-1" presStyleLbl="parChTrans1D4" presStyleIdx="11" presStyleCnt="12"/>
      <dgm:spPr/>
      <dgm:t>
        <a:bodyPr/>
        <a:lstStyle/>
        <a:p>
          <a:endParaRPr lang="en-US"/>
        </a:p>
      </dgm:t>
    </dgm:pt>
    <dgm:pt modelId="{34CA3E4E-ED42-9742-AC45-14CC182FF591}" type="pres">
      <dgm:prSet presAssocID="{46BC9B3D-9339-3C4B-AF3E-830582D7FCF9}" presName="connTx" presStyleLbl="parChTrans1D4" presStyleIdx="11" presStyleCnt="12"/>
      <dgm:spPr/>
      <dgm:t>
        <a:bodyPr/>
        <a:lstStyle/>
        <a:p>
          <a:endParaRPr lang="en-US"/>
        </a:p>
      </dgm:t>
    </dgm:pt>
    <dgm:pt modelId="{BE216D1E-1E25-BF44-ACCC-D508CCFD6DBC}" type="pres">
      <dgm:prSet presAssocID="{63FCEA7C-A4BF-CE40-8334-B213491B54D0}" presName="root2" presStyleCnt="0"/>
      <dgm:spPr/>
    </dgm:pt>
    <dgm:pt modelId="{56BA6118-B60C-A741-A0BB-9B7A4D695D9D}" type="pres">
      <dgm:prSet presAssocID="{63FCEA7C-A4BF-CE40-8334-B213491B54D0}" presName="LevelTwoTextNode" presStyleLbl="node4" presStyleIdx="11" presStyleCnt="12">
        <dgm:presLayoutVars>
          <dgm:chPref val="3"/>
        </dgm:presLayoutVars>
      </dgm:prSet>
      <dgm:spPr/>
      <dgm:t>
        <a:bodyPr/>
        <a:lstStyle/>
        <a:p>
          <a:endParaRPr lang="en-US"/>
        </a:p>
      </dgm:t>
    </dgm:pt>
    <dgm:pt modelId="{22270F61-245F-424D-A280-18F142E05DF0}" type="pres">
      <dgm:prSet presAssocID="{63FCEA7C-A4BF-CE40-8334-B213491B54D0}" presName="level3hierChild" presStyleCnt="0"/>
      <dgm:spPr/>
    </dgm:pt>
    <dgm:pt modelId="{400597DF-FFC8-F34D-AF6C-BAE9E424631F}" type="pres">
      <dgm:prSet presAssocID="{CF74C910-C182-B944-9DD7-DB7B01FC1065}" presName="conn2-1" presStyleLbl="parChTrans1D3" presStyleIdx="1" presStyleCnt="4"/>
      <dgm:spPr/>
      <dgm:t>
        <a:bodyPr/>
        <a:lstStyle/>
        <a:p>
          <a:endParaRPr lang="en-US"/>
        </a:p>
      </dgm:t>
    </dgm:pt>
    <dgm:pt modelId="{BCE225EA-C1FD-AD44-BD11-4CD0FDFD1FEC}" type="pres">
      <dgm:prSet presAssocID="{CF74C910-C182-B944-9DD7-DB7B01FC1065}" presName="connTx" presStyleLbl="parChTrans1D3" presStyleIdx="1" presStyleCnt="4"/>
      <dgm:spPr/>
      <dgm:t>
        <a:bodyPr/>
        <a:lstStyle/>
        <a:p>
          <a:endParaRPr lang="en-US"/>
        </a:p>
      </dgm:t>
    </dgm:pt>
    <dgm:pt modelId="{87DFA7D3-2F68-1548-86D5-CB1518B5E2FF}" type="pres">
      <dgm:prSet presAssocID="{A466D2B2-84E0-DC48-9977-C2A9B68C925A}" presName="root2" presStyleCnt="0"/>
      <dgm:spPr/>
    </dgm:pt>
    <dgm:pt modelId="{5FD9DFA8-1B1E-0442-B3EB-A2CBDDADFC9E}" type="pres">
      <dgm:prSet presAssocID="{A466D2B2-84E0-DC48-9977-C2A9B68C925A}" presName="LevelTwoTextNode" presStyleLbl="node3" presStyleIdx="1" presStyleCnt="4">
        <dgm:presLayoutVars>
          <dgm:chPref val="3"/>
        </dgm:presLayoutVars>
      </dgm:prSet>
      <dgm:spPr/>
      <dgm:t>
        <a:bodyPr/>
        <a:lstStyle/>
        <a:p>
          <a:endParaRPr lang="en-US"/>
        </a:p>
      </dgm:t>
    </dgm:pt>
    <dgm:pt modelId="{882C5C8B-B25C-484C-8A33-D9734E7ACBFA}" type="pres">
      <dgm:prSet presAssocID="{A466D2B2-84E0-DC48-9977-C2A9B68C925A}" presName="level3hierChild" presStyleCnt="0"/>
      <dgm:spPr/>
    </dgm:pt>
    <dgm:pt modelId="{AA19CFC0-287D-184C-8581-AB16E92A2770}" type="pres">
      <dgm:prSet presAssocID="{B3015B9D-7938-2249-A07E-252BF06DE0F4}" presName="conn2-1" presStyleLbl="parChTrans1D2" presStyleIdx="1" presStyleCnt="2"/>
      <dgm:spPr/>
      <dgm:t>
        <a:bodyPr/>
        <a:lstStyle/>
        <a:p>
          <a:endParaRPr lang="en-US"/>
        </a:p>
      </dgm:t>
    </dgm:pt>
    <dgm:pt modelId="{BCFD5B69-6E88-9D4D-ADA4-BC0488DDB357}" type="pres">
      <dgm:prSet presAssocID="{B3015B9D-7938-2249-A07E-252BF06DE0F4}" presName="connTx" presStyleLbl="parChTrans1D2" presStyleIdx="1" presStyleCnt="2"/>
      <dgm:spPr/>
      <dgm:t>
        <a:bodyPr/>
        <a:lstStyle/>
        <a:p>
          <a:endParaRPr lang="en-US"/>
        </a:p>
      </dgm:t>
    </dgm:pt>
    <dgm:pt modelId="{0C5DA132-C1C2-2C48-BCD6-4E79A437FAD7}" type="pres">
      <dgm:prSet presAssocID="{C017F586-E46E-F04B-9C88-E41476EB7C95}" presName="root2" presStyleCnt="0"/>
      <dgm:spPr/>
    </dgm:pt>
    <dgm:pt modelId="{F0E5A059-EDC9-094D-BA0E-C2C318669EC2}" type="pres">
      <dgm:prSet presAssocID="{C017F586-E46E-F04B-9C88-E41476EB7C95}" presName="LevelTwoTextNode" presStyleLbl="node2" presStyleIdx="1" presStyleCnt="2">
        <dgm:presLayoutVars>
          <dgm:chPref val="3"/>
        </dgm:presLayoutVars>
      </dgm:prSet>
      <dgm:spPr/>
      <dgm:t>
        <a:bodyPr/>
        <a:lstStyle/>
        <a:p>
          <a:endParaRPr lang="en-US"/>
        </a:p>
      </dgm:t>
    </dgm:pt>
    <dgm:pt modelId="{2A100E0F-9718-E24C-B915-F94A59D3EDEC}" type="pres">
      <dgm:prSet presAssocID="{C017F586-E46E-F04B-9C88-E41476EB7C95}" presName="level3hierChild" presStyleCnt="0"/>
      <dgm:spPr/>
    </dgm:pt>
    <dgm:pt modelId="{DA92F063-8E71-D543-9F43-997D2B4CC712}" type="pres">
      <dgm:prSet presAssocID="{0C32C927-F243-7A41-B7F7-6E173FD8DD8B}" presName="conn2-1" presStyleLbl="parChTrans1D3" presStyleIdx="2" presStyleCnt="4"/>
      <dgm:spPr/>
      <dgm:t>
        <a:bodyPr/>
        <a:lstStyle/>
        <a:p>
          <a:endParaRPr lang="en-US"/>
        </a:p>
      </dgm:t>
    </dgm:pt>
    <dgm:pt modelId="{4704DF64-FE37-A44C-B8FA-A739C1054209}" type="pres">
      <dgm:prSet presAssocID="{0C32C927-F243-7A41-B7F7-6E173FD8DD8B}" presName="connTx" presStyleLbl="parChTrans1D3" presStyleIdx="2" presStyleCnt="4"/>
      <dgm:spPr/>
      <dgm:t>
        <a:bodyPr/>
        <a:lstStyle/>
        <a:p>
          <a:endParaRPr lang="en-US"/>
        </a:p>
      </dgm:t>
    </dgm:pt>
    <dgm:pt modelId="{D72C3787-D7CB-F048-8BD9-D62FD8717F00}" type="pres">
      <dgm:prSet presAssocID="{CAAA86B6-4E83-DC49-8834-93B84EDF2DD2}" presName="root2" presStyleCnt="0"/>
      <dgm:spPr/>
    </dgm:pt>
    <dgm:pt modelId="{5AF7133E-E0D6-5145-8E93-B4686419BEFC}" type="pres">
      <dgm:prSet presAssocID="{CAAA86B6-4E83-DC49-8834-93B84EDF2DD2}" presName="LevelTwoTextNode" presStyleLbl="node3" presStyleIdx="2" presStyleCnt="4">
        <dgm:presLayoutVars>
          <dgm:chPref val="3"/>
        </dgm:presLayoutVars>
      </dgm:prSet>
      <dgm:spPr/>
      <dgm:t>
        <a:bodyPr/>
        <a:lstStyle/>
        <a:p>
          <a:endParaRPr lang="en-US"/>
        </a:p>
      </dgm:t>
    </dgm:pt>
    <dgm:pt modelId="{C0B31FE1-7194-2B45-A8AD-3CBDF2CA8045}" type="pres">
      <dgm:prSet presAssocID="{CAAA86B6-4E83-DC49-8834-93B84EDF2DD2}" presName="level3hierChild" presStyleCnt="0"/>
      <dgm:spPr/>
    </dgm:pt>
    <dgm:pt modelId="{24527519-4523-8045-8512-071E807402D4}" type="pres">
      <dgm:prSet presAssocID="{E4978CBB-5D3A-3149-A1C5-09049CD1F46E}" presName="conn2-1" presStyleLbl="parChTrans1D3" presStyleIdx="3" presStyleCnt="4"/>
      <dgm:spPr/>
      <dgm:t>
        <a:bodyPr/>
        <a:lstStyle/>
        <a:p>
          <a:endParaRPr lang="en-US"/>
        </a:p>
      </dgm:t>
    </dgm:pt>
    <dgm:pt modelId="{B540EF0D-C56B-9347-82B8-B29457352245}" type="pres">
      <dgm:prSet presAssocID="{E4978CBB-5D3A-3149-A1C5-09049CD1F46E}" presName="connTx" presStyleLbl="parChTrans1D3" presStyleIdx="3" presStyleCnt="4"/>
      <dgm:spPr/>
      <dgm:t>
        <a:bodyPr/>
        <a:lstStyle/>
        <a:p>
          <a:endParaRPr lang="en-US"/>
        </a:p>
      </dgm:t>
    </dgm:pt>
    <dgm:pt modelId="{00701992-C873-904D-A3C4-7A91C662CD3A}" type="pres">
      <dgm:prSet presAssocID="{910E7472-A77A-E74B-B436-983C07F6A73B}" presName="root2" presStyleCnt="0"/>
      <dgm:spPr/>
    </dgm:pt>
    <dgm:pt modelId="{04BFDA8D-44D2-7140-843D-551CBD3A5DD4}" type="pres">
      <dgm:prSet presAssocID="{910E7472-A77A-E74B-B436-983C07F6A73B}" presName="LevelTwoTextNode" presStyleLbl="node3" presStyleIdx="3" presStyleCnt="4">
        <dgm:presLayoutVars>
          <dgm:chPref val="3"/>
        </dgm:presLayoutVars>
      </dgm:prSet>
      <dgm:spPr/>
      <dgm:t>
        <a:bodyPr/>
        <a:lstStyle/>
        <a:p>
          <a:endParaRPr lang="en-US"/>
        </a:p>
      </dgm:t>
    </dgm:pt>
    <dgm:pt modelId="{F43FDD88-0A36-E549-BAA2-DC6A91D68744}" type="pres">
      <dgm:prSet presAssocID="{910E7472-A77A-E74B-B436-983C07F6A73B}" presName="level3hierChild" presStyleCnt="0"/>
      <dgm:spPr/>
    </dgm:pt>
  </dgm:ptLst>
  <dgm:cxnLst>
    <dgm:cxn modelId="{8810E7D5-9508-E746-A32A-B38D6AAF3BD6}" srcId="{09A2FCA7-A5F8-C54B-AB21-4CAA200AF10C}" destId="{A67BAFB8-9229-6549-A6C1-601BD72D244D}" srcOrd="1" destOrd="0" parTransId="{654E25C2-934C-F941-8513-C9D7E919F5F0}" sibTransId="{06A1B08F-168E-6240-AFBA-386FE444155B}"/>
    <dgm:cxn modelId="{82B080B2-79EB-B543-A244-753F07731686}" type="presOf" srcId="{B3015B9D-7938-2249-A07E-252BF06DE0F4}" destId="{AA19CFC0-287D-184C-8581-AB16E92A2770}" srcOrd="0" destOrd="0" presId="urn:microsoft.com/office/officeart/2005/8/layout/hierarchy2"/>
    <dgm:cxn modelId="{FEBF4B6E-3FAF-F546-B9E9-1DB6C4C0F768}" type="presOf" srcId="{B9923F4C-BBAF-BE41-AD46-F46CA98DAEDE}" destId="{18A08971-A208-7D41-A663-52A8F3125DD7}" srcOrd="1" destOrd="0" presId="urn:microsoft.com/office/officeart/2005/8/layout/hierarchy2"/>
    <dgm:cxn modelId="{54FDAB67-5A5E-AC44-B3DA-4BA9A71DBBDB}" type="presOf" srcId="{9D52727E-789C-3748-A82B-A3C141240F12}" destId="{F0C2D2DB-033D-624C-981E-06DDAD09696D}" srcOrd="1" destOrd="0" presId="urn:microsoft.com/office/officeart/2005/8/layout/hierarchy2"/>
    <dgm:cxn modelId="{2773C55F-30C1-8C4E-99DD-1601F638C684}" srcId="{8FC91C61-476E-6B4F-8BDD-3F22DF840BE7}" destId="{3CC487A6-960F-664D-BD37-6E1F29FC9BBE}" srcOrd="1" destOrd="0" parTransId="{3D71452F-940B-404C-8A9B-7330E9423D1D}" sibTransId="{A0FC4054-5413-1F43-99B1-7CA7722D4EB5}"/>
    <dgm:cxn modelId="{2A46DE06-1BEF-0C41-A34E-BB2A099A6D4D}" type="presOf" srcId="{061F0BFC-10C7-404F-AEF1-3BCF56C3817D}" destId="{33A59C67-230F-8948-A9CC-6EA9CC7672DD}" srcOrd="0" destOrd="0" presId="urn:microsoft.com/office/officeart/2005/8/layout/hierarchy2"/>
    <dgm:cxn modelId="{9FD68F97-CD7A-0B4B-B4E8-0ADA901916F9}" type="presOf" srcId="{7812D468-BEF2-D045-961D-DFC5B6329A6F}" destId="{0DA9966B-209A-224C-B5A0-E40FB8D3514F}" srcOrd="0" destOrd="0" presId="urn:microsoft.com/office/officeart/2005/8/layout/hierarchy2"/>
    <dgm:cxn modelId="{A7CF0193-8B7A-0548-8BCF-18546F0860CC}" srcId="{7812D468-BEF2-D045-961D-DFC5B6329A6F}" destId="{C160ADA3-E162-874C-8AED-6859955C7B34}" srcOrd="0" destOrd="0" parTransId="{B9923F4C-BBAF-BE41-AD46-F46CA98DAEDE}" sibTransId="{7F146DFF-25AF-E946-AEEE-4AFAEC0F1689}"/>
    <dgm:cxn modelId="{A529F9CE-251B-A74E-88EE-31FC4CAF2FF9}" type="presOf" srcId="{9BC02C1E-3B0B-2A4B-A598-80D6E040D635}" destId="{69D6B0EA-54AF-FB41-97F0-093DE8C4D366}" srcOrd="0" destOrd="0" presId="urn:microsoft.com/office/officeart/2005/8/layout/hierarchy2"/>
    <dgm:cxn modelId="{B938C8C7-5173-934E-8D41-66B675D8CB4F}" type="presOf" srcId="{C017F586-E46E-F04B-9C88-E41476EB7C95}" destId="{F0E5A059-EDC9-094D-BA0E-C2C318669EC2}" srcOrd="0" destOrd="0" presId="urn:microsoft.com/office/officeart/2005/8/layout/hierarchy2"/>
    <dgm:cxn modelId="{FF9FC914-5964-404E-928E-208FB696DEB8}" type="presOf" srcId="{812BADAD-E3D3-0143-9CAB-92913516574F}" destId="{07D02EC5-4185-E04F-9287-1995C06F9301}" srcOrd="0" destOrd="0" presId="urn:microsoft.com/office/officeart/2005/8/layout/hierarchy2"/>
    <dgm:cxn modelId="{3104864C-4FCA-4343-9B0C-A2E343486C9F}" type="presOf" srcId="{CF74C910-C182-B944-9DD7-DB7B01FC1065}" destId="{BCE225EA-C1FD-AD44-BD11-4CD0FDFD1FEC}" srcOrd="1" destOrd="0" presId="urn:microsoft.com/office/officeart/2005/8/layout/hierarchy2"/>
    <dgm:cxn modelId="{1AB00184-8008-4C40-AA02-6AE9CBE1CE2F}" srcId="{F5B70A4E-0E4F-FA4C-8130-1A7599F0EE80}" destId="{C017F586-E46E-F04B-9C88-E41476EB7C95}" srcOrd="1" destOrd="0" parTransId="{B3015B9D-7938-2249-A07E-252BF06DE0F4}" sibTransId="{01B8A1EF-8CF3-F14F-A280-3560E956E990}"/>
    <dgm:cxn modelId="{5E15057D-60A9-FD43-852C-27BB52078F10}" srcId="{7812D468-BEF2-D045-961D-DFC5B6329A6F}" destId="{63FCEA7C-A4BF-CE40-8334-B213491B54D0}" srcOrd="1" destOrd="0" parTransId="{46BC9B3D-9339-3C4B-AF3E-830582D7FCF9}" sibTransId="{75225E52-2459-C64A-ADCA-92DB270633B5}"/>
    <dgm:cxn modelId="{A3A7B189-CD48-474B-8EE9-325CBC0E1E5E}" srcId="{F5B70A4E-0E4F-FA4C-8130-1A7599F0EE80}" destId="{6C784B23-0BCA-BE48-A3AF-E1E47CDA490E}" srcOrd="0" destOrd="0" parTransId="{812BADAD-E3D3-0143-9CAB-92913516574F}" sibTransId="{50F5BE71-1041-B74D-81F7-1FD2CADFEFF9}"/>
    <dgm:cxn modelId="{44BE5638-1542-2946-85BF-78F053710A9F}" type="presOf" srcId="{654E25C2-934C-F941-8513-C9D7E919F5F0}" destId="{F1532F37-D9BB-4343-861C-119297DC473C}" srcOrd="0" destOrd="0" presId="urn:microsoft.com/office/officeart/2005/8/layout/hierarchy2"/>
    <dgm:cxn modelId="{DC332EB2-017C-1440-83A7-EBF1D66B1069}" type="presOf" srcId="{772A70BF-BBE7-0D49-8C4C-A8F0AD5E2816}" destId="{210FFAAB-15CD-724E-9061-B0E6F9FAC2FF}" srcOrd="0" destOrd="0" presId="urn:microsoft.com/office/officeart/2005/8/layout/hierarchy2"/>
    <dgm:cxn modelId="{5A71DDD7-9788-3F4A-95B4-C0B1239DF0C4}" srcId="{C160ADA3-E162-874C-8AED-6859955C7B34}" destId="{09A2FCA7-A5F8-C54B-AB21-4CAA200AF10C}" srcOrd="1" destOrd="0" parTransId="{A1FEFE2D-E495-8245-A6D6-819CB4329850}" sibTransId="{5F289A1D-D69D-094A-9962-933D093E2EB4}"/>
    <dgm:cxn modelId="{B542B2DB-8704-B948-AA04-5D526E9875DD}" srcId="{B1D1A80B-A89E-4E42-A121-604FCB9C8B49}" destId="{F5B70A4E-0E4F-FA4C-8130-1A7599F0EE80}" srcOrd="0" destOrd="0" parTransId="{6F0D3299-34C3-B74A-9AD8-07C64171D487}" sibTransId="{EA525E81-7177-A745-96F4-4658D9AB2FA0}"/>
    <dgm:cxn modelId="{866145CC-335C-2749-BA65-2533862CCF7E}" type="presOf" srcId="{46BC9B3D-9339-3C4B-AF3E-830582D7FCF9}" destId="{81BCFCCC-3B28-8347-B2CE-D48A87ECB970}" srcOrd="0" destOrd="0" presId="urn:microsoft.com/office/officeart/2005/8/layout/hierarchy2"/>
    <dgm:cxn modelId="{1A9EAC39-3864-BA43-AF3A-0FA2D7DE5433}" type="presOf" srcId="{F5B70A4E-0E4F-FA4C-8130-1A7599F0EE80}" destId="{5A53ACDE-B3A6-3343-9B00-B8555024EB83}" srcOrd="0" destOrd="0" presId="urn:microsoft.com/office/officeart/2005/8/layout/hierarchy2"/>
    <dgm:cxn modelId="{86AE36FB-9260-DC4B-9C0B-C7DFC075FB8F}" type="presOf" srcId="{86485292-52F6-764C-93A9-EBF66709DF7D}" destId="{BF6C2847-3F5D-B34D-8562-A2FE51F0E4A9}" srcOrd="1" destOrd="0" presId="urn:microsoft.com/office/officeart/2005/8/layout/hierarchy2"/>
    <dgm:cxn modelId="{BE4B6F8A-5D8D-374A-8D7A-68ACA6956ED6}" type="presOf" srcId="{70568693-D001-9347-B4B7-9FF1B70A4125}" destId="{43721572-94C0-F149-ABFA-D328D39DDFEE}" srcOrd="0" destOrd="0" presId="urn:microsoft.com/office/officeart/2005/8/layout/hierarchy2"/>
    <dgm:cxn modelId="{60C3821F-EE77-C742-8D2F-0FD9AD1D055C}" type="presOf" srcId="{3D71452F-940B-404C-8A9B-7330E9423D1D}" destId="{6385BF9E-8D8E-CF43-9873-765C7CC1860E}" srcOrd="0" destOrd="0" presId="urn:microsoft.com/office/officeart/2005/8/layout/hierarchy2"/>
    <dgm:cxn modelId="{C0471C22-E041-5A42-8F9F-DDB85772A860}" type="presOf" srcId="{0C32C927-F243-7A41-B7F7-6E173FD8DD8B}" destId="{DA92F063-8E71-D543-9F43-997D2B4CC712}" srcOrd="0" destOrd="0" presId="urn:microsoft.com/office/officeart/2005/8/layout/hierarchy2"/>
    <dgm:cxn modelId="{DC533F1D-BABE-2B4A-9479-7B2C4186B7D8}" type="presOf" srcId="{3B696944-B421-754B-84C3-30BB8BE7DEAE}" destId="{6FD4D33B-C6D8-104F-9584-E92108E4FE1A}" srcOrd="0" destOrd="0" presId="urn:microsoft.com/office/officeart/2005/8/layout/hierarchy2"/>
    <dgm:cxn modelId="{9AA6D4BC-1963-B24D-844E-721689FDFB57}" type="presOf" srcId="{326764A1-6AB6-0745-83E5-8E5D4DEF4C76}" destId="{FEAD50F0-88AA-9B4A-9BB0-7DCC3B3232F3}" srcOrd="0" destOrd="0" presId="urn:microsoft.com/office/officeart/2005/8/layout/hierarchy2"/>
    <dgm:cxn modelId="{0A7A8E08-E686-7449-8FA9-3E0EC031DADC}" type="presOf" srcId="{BE086ADD-85E8-2D40-AB0A-2BB92670E39F}" destId="{C0EFF431-6A01-5C41-A144-D3103DA70253}" srcOrd="1" destOrd="0" presId="urn:microsoft.com/office/officeart/2005/8/layout/hierarchy2"/>
    <dgm:cxn modelId="{6113042F-2055-9A4D-A52A-07865AB1F6A7}" type="presOf" srcId="{CF74C910-C182-B944-9DD7-DB7B01FC1065}" destId="{400597DF-FFC8-F34D-AF6C-BAE9E424631F}" srcOrd="0" destOrd="0" presId="urn:microsoft.com/office/officeart/2005/8/layout/hierarchy2"/>
    <dgm:cxn modelId="{4DA0E639-3A1B-6F4B-A595-58579911CA44}" type="presOf" srcId="{6C784B23-0BCA-BE48-A3AF-E1E47CDA490E}" destId="{6A35504A-8C1C-9E4B-9F27-C81F1A7C9ED1}" srcOrd="0" destOrd="0" presId="urn:microsoft.com/office/officeart/2005/8/layout/hierarchy2"/>
    <dgm:cxn modelId="{92F447FD-04DD-0745-B687-201AABAFBE61}" type="presOf" srcId="{A1FEFE2D-E495-8245-A6D6-819CB4329850}" destId="{CA43E0A3-A828-9B43-BA53-D54B41FCFAC2}" srcOrd="0" destOrd="0" presId="urn:microsoft.com/office/officeart/2005/8/layout/hierarchy2"/>
    <dgm:cxn modelId="{28071CE8-3D9E-164C-B0E6-1756238CCE47}" type="presOf" srcId="{9C7229BE-2A5B-C14C-8F41-B82C41AE2D99}" destId="{3251547E-6297-2340-8BD8-C1D665D137DD}" srcOrd="0" destOrd="0" presId="urn:microsoft.com/office/officeart/2005/8/layout/hierarchy2"/>
    <dgm:cxn modelId="{2D369325-8077-7C4B-984C-7B52F0014D64}" srcId="{70568693-D001-9347-B4B7-9FF1B70A4125}" destId="{061F0BFC-10C7-404F-AEF1-3BCF56C3817D}" srcOrd="0" destOrd="0" parTransId="{9D52727E-789C-3748-A82B-A3C141240F12}" sibTransId="{04737566-C9BE-0543-9CB7-DC50FFE6ECA7}"/>
    <dgm:cxn modelId="{6F111562-2AD2-DF47-8BC9-1D3DCCF3C30D}" type="presOf" srcId="{09A2FCA7-A5F8-C54B-AB21-4CAA200AF10C}" destId="{1C3DBAF6-4077-A942-8753-F486C87B3EF4}" srcOrd="0" destOrd="0" presId="urn:microsoft.com/office/officeart/2005/8/layout/hierarchy2"/>
    <dgm:cxn modelId="{B80E2FFA-7006-304B-B797-E9458460D60A}" type="presOf" srcId="{B3015B9D-7938-2249-A07E-252BF06DE0F4}" destId="{BCFD5B69-6E88-9D4D-ADA4-BC0488DDB357}" srcOrd="1" destOrd="0" presId="urn:microsoft.com/office/officeart/2005/8/layout/hierarchy2"/>
    <dgm:cxn modelId="{A6C185E7-4061-7E4A-8D5D-FA75F45D14CB}" type="presOf" srcId="{63FCEA7C-A4BF-CE40-8334-B213491B54D0}" destId="{56BA6118-B60C-A741-A0BB-9B7A4D695D9D}" srcOrd="0" destOrd="0" presId="urn:microsoft.com/office/officeart/2005/8/layout/hierarchy2"/>
    <dgm:cxn modelId="{5AF90F8A-69F3-7E49-A28E-2C8713921AF5}" srcId="{A67BAFB8-9229-6549-A6C1-601BD72D244D}" destId="{26DC3E72-2AA7-4343-B2A6-0A5FFE2BD80F}" srcOrd="0" destOrd="0" parTransId="{326764A1-6AB6-0745-83E5-8E5D4DEF4C76}" sibTransId="{50082053-FF9C-3E4E-8050-B5BAF5725BDB}"/>
    <dgm:cxn modelId="{8C032279-F491-2A4C-B242-BF30941E8786}" type="presOf" srcId="{B9923F4C-BBAF-BE41-AD46-F46CA98DAEDE}" destId="{CBE4ECDB-DA2E-C64F-93C6-6EEB3598C898}" srcOrd="0" destOrd="0" presId="urn:microsoft.com/office/officeart/2005/8/layout/hierarchy2"/>
    <dgm:cxn modelId="{0669A3AF-8C4D-7249-9107-F7B0AB787CD7}" type="presOf" srcId="{D7758197-7A3A-3C4D-A4E9-AB32BB7374A7}" destId="{A30B48CA-D4EC-4A42-B29B-3B8C11C777C7}" srcOrd="1" destOrd="0" presId="urn:microsoft.com/office/officeart/2005/8/layout/hierarchy2"/>
    <dgm:cxn modelId="{47131780-8C8B-BA42-B2A6-079CBA0D8B5C}" srcId="{C017F586-E46E-F04B-9C88-E41476EB7C95}" destId="{910E7472-A77A-E74B-B436-983C07F6A73B}" srcOrd="1" destOrd="0" parTransId="{E4978CBB-5D3A-3149-A1C5-09049CD1F46E}" sibTransId="{FF6614BC-3314-244F-B94D-A7FFA6415F1E}"/>
    <dgm:cxn modelId="{C903D92A-99A6-E54E-9817-0A57460551C8}" type="presOf" srcId="{812BADAD-E3D3-0143-9CAB-92913516574F}" destId="{E0F8D786-2392-644D-828F-3AB26D56B034}" srcOrd="1" destOrd="0" presId="urn:microsoft.com/office/officeart/2005/8/layout/hierarchy2"/>
    <dgm:cxn modelId="{29A1FBDB-9B54-1C4F-981C-202C133633B0}" type="presOf" srcId="{46BC9B3D-9339-3C4B-AF3E-830582D7FCF9}" destId="{34CA3E4E-ED42-9742-AC45-14CC182FF591}" srcOrd="1" destOrd="0" presId="urn:microsoft.com/office/officeart/2005/8/layout/hierarchy2"/>
    <dgm:cxn modelId="{4CA80783-5E5B-3647-9050-213AED53A94D}" type="presOf" srcId="{9D52727E-789C-3748-A82B-A3C141240F12}" destId="{F8A69037-ED70-334E-83F9-C65BC525281C}" srcOrd="0" destOrd="0" presId="urn:microsoft.com/office/officeart/2005/8/layout/hierarchy2"/>
    <dgm:cxn modelId="{308B9C66-EA9C-B145-91E1-E7CD7C6C7AD3}" srcId="{3B696944-B421-754B-84C3-30BB8BE7DEAE}" destId="{FCC15BA1-DE0E-CA4A-887C-30B453D1D2BF}" srcOrd="0" destOrd="0" parTransId="{9C7229BE-2A5B-C14C-8F41-B82C41AE2D99}" sibTransId="{E4349AFE-D273-9344-AA4C-3191A5CC4880}"/>
    <dgm:cxn modelId="{236329B3-74A2-2841-9962-35A25AD02256}" type="presOf" srcId="{326764A1-6AB6-0745-83E5-8E5D4DEF4C76}" destId="{6F6A86C5-F931-554C-B929-D888DCF5956C}" srcOrd="1" destOrd="0" presId="urn:microsoft.com/office/officeart/2005/8/layout/hierarchy2"/>
    <dgm:cxn modelId="{D7857355-B51B-CF48-941A-37AC68F31CC9}" type="presOf" srcId="{9BC02C1E-3B0B-2A4B-A598-80D6E040D635}" destId="{A94CB849-0EB3-5F40-9F74-E29BB3853718}" srcOrd="1" destOrd="0" presId="urn:microsoft.com/office/officeart/2005/8/layout/hierarchy2"/>
    <dgm:cxn modelId="{845D7436-A62E-3348-B2BF-13328DF16D09}" type="presOf" srcId="{86485292-52F6-764C-93A9-EBF66709DF7D}" destId="{321C91DC-DA01-0842-97C5-71A18567CDE2}" srcOrd="0" destOrd="0" presId="urn:microsoft.com/office/officeart/2005/8/layout/hierarchy2"/>
    <dgm:cxn modelId="{F348E285-87AB-5C40-96F9-0F855BBE78CB}" type="presOf" srcId="{3CC487A6-960F-664D-BD37-6E1F29FC9BBE}" destId="{A85D69CB-432E-FF48-B04F-2F496A9A9BDB}" srcOrd="0" destOrd="0" presId="urn:microsoft.com/office/officeart/2005/8/layout/hierarchy2"/>
    <dgm:cxn modelId="{49066DFE-2C94-EF4D-92FB-21A47D400932}" type="presOf" srcId="{A1FEFE2D-E495-8245-A6D6-819CB4329850}" destId="{609F9645-732A-C849-BB16-478990F849C1}" srcOrd="1" destOrd="0" presId="urn:microsoft.com/office/officeart/2005/8/layout/hierarchy2"/>
    <dgm:cxn modelId="{8890B33B-FFE4-8F4A-AEA0-DECD81168B98}" type="presOf" srcId="{A67BAFB8-9229-6549-A6C1-601BD72D244D}" destId="{53A8ABEE-39FC-1841-8FF2-1CEE254D17A1}" srcOrd="0" destOrd="0" presId="urn:microsoft.com/office/officeart/2005/8/layout/hierarchy2"/>
    <dgm:cxn modelId="{43DA3EA2-DD84-6948-B191-C26D4BD41B99}" type="presOf" srcId="{654E25C2-934C-F941-8513-C9D7E919F5F0}" destId="{E3F53D05-8E94-7547-A039-FD676E4CB45A}" srcOrd="1" destOrd="0" presId="urn:microsoft.com/office/officeart/2005/8/layout/hierarchy2"/>
    <dgm:cxn modelId="{E4FF0DA8-7D23-C642-9E91-4EFF9C5E3AC9}" type="presOf" srcId="{BE086ADD-85E8-2D40-AB0A-2BB92670E39F}" destId="{78A78E5A-B05E-6746-B66C-F7F424FCA91B}" srcOrd="0" destOrd="0" presId="urn:microsoft.com/office/officeart/2005/8/layout/hierarchy2"/>
    <dgm:cxn modelId="{383D24D8-D98F-FA44-BCC9-0BE19855AAA8}" type="presOf" srcId="{26DC3E72-2AA7-4343-B2A6-0A5FFE2BD80F}" destId="{F57A6922-DAA0-864C-8DAC-504A031B2D95}" srcOrd="0" destOrd="0" presId="urn:microsoft.com/office/officeart/2005/8/layout/hierarchy2"/>
    <dgm:cxn modelId="{47FA415F-5644-1C42-964D-6ACE9AF97D1F}" type="presOf" srcId="{A466D2B2-84E0-DC48-9977-C2A9B68C925A}" destId="{5FD9DFA8-1B1E-0442-B3EB-A2CBDDADFC9E}" srcOrd="0" destOrd="0" presId="urn:microsoft.com/office/officeart/2005/8/layout/hierarchy2"/>
    <dgm:cxn modelId="{C9D58C2E-E2D5-F447-ADEB-19CF23748AC9}" type="presOf" srcId="{B1D1A80B-A89E-4E42-A121-604FCB9C8B49}" destId="{F49B6EFB-0B36-8B42-9CCC-280EF28694F3}" srcOrd="0" destOrd="0" presId="urn:microsoft.com/office/officeart/2005/8/layout/hierarchy2"/>
    <dgm:cxn modelId="{6A172153-4009-E949-9AF9-97577D53BB72}" type="presOf" srcId="{FCC15BA1-DE0E-CA4A-887C-30B453D1D2BF}" destId="{5636C701-DEE4-4C42-927E-ED485A2B5239}" srcOrd="0" destOrd="0" presId="urn:microsoft.com/office/officeart/2005/8/layout/hierarchy2"/>
    <dgm:cxn modelId="{DEBC175C-20F8-2A44-80F5-236401D957DC}" srcId="{6C784B23-0BCA-BE48-A3AF-E1E47CDA490E}" destId="{A466D2B2-84E0-DC48-9977-C2A9B68C925A}" srcOrd="1" destOrd="0" parTransId="{CF74C910-C182-B944-9DD7-DB7B01FC1065}" sibTransId="{B85B240F-F1C9-9A4F-8598-8884B876D363}"/>
    <dgm:cxn modelId="{23F14466-6727-844E-8860-21B25649817B}" srcId="{C017F586-E46E-F04B-9C88-E41476EB7C95}" destId="{CAAA86B6-4E83-DC49-8834-93B84EDF2DD2}" srcOrd="0" destOrd="0" parTransId="{0C32C927-F243-7A41-B7F7-6E173FD8DD8B}" sibTransId="{2D6F9145-72C9-F24E-8CE6-8A2395A2F748}"/>
    <dgm:cxn modelId="{BDDA8836-B452-2047-B310-65ABBA149169}" srcId="{C160ADA3-E162-874C-8AED-6859955C7B34}" destId="{8FC91C61-476E-6B4F-8BDD-3F22DF840BE7}" srcOrd="0" destOrd="0" parTransId="{D7758197-7A3A-3C4D-A4E9-AB32BB7374A7}" sibTransId="{30EB7C68-4C30-8048-BA7D-134536CD07B6}"/>
    <dgm:cxn modelId="{1953659B-C246-8145-B5F0-1B4A3CEFACAE}" type="presOf" srcId="{910E7472-A77A-E74B-B436-983C07F6A73B}" destId="{04BFDA8D-44D2-7140-843D-551CBD3A5DD4}" srcOrd="0" destOrd="0" presId="urn:microsoft.com/office/officeart/2005/8/layout/hierarchy2"/>
    <dgm:cxn modelId="{D6B42756-B36F-A641-9548-3835A8E90073}" type="presOf" srcId="{C160ADA3-E162-874C-8AED-6859955C7B34}" destId="{E398A7E5-D198-7144-A961-4DB74C67CB4B}" srcOrd="0" destOrd="0" presId="urn:microsoft.com/office/officeart/2005/8/layout/hierarchy2"/>
    <dgm:cxn modelId="{A8CE2070-E066-6145-B6BD-2F6451F47F82}" srcId="{6C784B23-0BCA-BE48-A3AF-E1E47CDA490E}" destId="{7812D468-BEF2-D045-961D-DFC5B6329A6F}" srcOrd="0" destOrd="0" parTransId="{772A70BF-BBE7-0D49-8C4C-A8F0AD5E2816}" sibTransId="{1856F278-3C3F-3D4C-BD59-E6065C736BE6}"/>
    <dgm:cxn modelId="{8665ED19-7D78-824D-8297-5303EDB7A3E6}" srcId="{3CC487A6-960F-664D-BD37-6E1F29FC9BBE}" destId="{3A5AC0DD-C3DE-D44C-BD3C-307D8537E0D1}" srcOrd="0" destOrd="0" parTransId="{86485292-52F6-764C-93A9-EBF66709DF7D}" sibTransId="{D7DD1290-C995-6345-98AE-FD8F76BA690B}"/>
    <dgm:cxn modelId="{3F519AC7-1BEF-164E-8145-6C631893E148}" type="presOf" srcId="{3A5AC0DD-C3DE-D44C-BD3C-307D8537E0D1}" destId="{65DD9661-422B-D84B-A962-DE98C8C5A4FF}" srcOrd="0" destOrd="0" presId="urn:microsoft.com/office/officeart/2005/8/layout/hierarchy2"/>
    <dgm:cxn modelId="{D937B101-7F38-7D4B-A2BD-142B9C0A0B80}" type="presOf" srcId="{D7758197-7A3A-3C4D-A4E9-AB32BB7374A7}" destId="{710056AE-1375-1248-9AE9-AD9D1B853D59}" srcOrd="0" destOrd="0" presId="urn:microsoft.com/office/officeart/2005/8/layout/hierarchy2"/>
    <dgm:cxn modelId="{6B534A42-3790-8747-B802-F201CA441C08}" type="presOf" srcId="{8FC91C61-476E-6B4F-8BDD-3F22DF840BE7}" destId="{6E0EF2D7-9250-8947-BB1D-ACC41961AEBD}" srcOrd="0" destOrd="0" presId="urn:microsoft.com/office/officeart/2005/8/layout/hierarchy2"/>
    <dgm:cxn modelId="{6CBE47F7-78DC-1046-BC1F-5EC96305E6F5}" type="presOf" srcId="{3D71452F-940B-404C-8A9B-7330E9423D1D}" destId="{9B54B095-B175-BE44-B5FD-F1E2180E5C93}" srcOrd="1" destOrd="0" presId="urn:microsoft.com/office/officeart/2005/8/layout/hierarchy2"/>
    <dgm:cxn modelId="{FDC1B195-24E4-414A-853C-97853C353DEE}" srcId="{09A2FCA7-A5F8-C54B-AB21-4CAA200AF10C}" destId="{70568693-D001-9347-B4B7-9FF1B70A4125}" srcOrd="0" destOrd="0" parTransId="{BE086ADD-85E8-2D40-AB0A-2BB92670E39F}" sibTransId="{A2066166-DD3C-2A45-8437-9CB874EC4D71}"/>
    <dgm:cxn modelId="{E3606B99-2613-1149-9E2C-5E9745D9E339}" srcId="{8FC91C61-476E-6B4F-8BDD-3F22DF840BE7}" destId="{3B696944-B421-754B-84C3-30BB8BE7DEAE}" srcOrd="0" destOrd="0" parTransId="{9BC02C1E-3B0B-2A4B-A598-80D6E040D635}" sibTransId="{5CA422F2-85F1-F443-A104-8BB7880D5C47}"/>
    <dgm:cxn modelId="{74267475-A2D3-2648-AAE4-1F368F9B3563}" type="presOf" srcId="{0C32C927-F243-7A41-B7F7-6E173FD8DD8B}" destId="{4704DF64-FE37-A44C-B8FA-A739C1054209}" srcOrd="1" destOrd="0" presId="urn:microsoft.com/office/officeart/2005/8/layout/hierarchy2"/>
    <dgm:cxn modelId="{BC614398-04A9-5247-B5C2-E2AD680DC213}" type="presOf" srcId="{772A70BF-BBE7-0D49-8C4C-A8F0AD5E2816}" destId="{241D34F6-986E-1948-9C29-81CD552044D6}" srcOrd="1" destOrd="0" presId="urn:microsoft.com/office/officeart/2005/8/layout/hierarchy2"/>
    <dgm:cxn modelId="{AEDA86E2-1811-9B4A-9277-A9247CEF1663}" type="presOf" srcId="{CAAA86B6-4E83-DC49-8834-93B84EDF2DD2}" destId="{5AF7133E-E0D6-5145-8E93-B4686419BEFC}" srcOrd="0" destOrd="0" presId="urn:microsoft.com/office/officeart/2005/8/layout/hierarchy2"/>
    <dgm:cxn modelId="{C1BFE250-BE19-D140-A678-DCFA79EC40E7}" type="presOf" srcId="{9C7229BE-2A5B-C14C-8F41-B82C41AE2D99}" destId="{2E4456C6-6369-5640-A4D8-503CAA59160C}" srcOrd="1" destOrd="0" presId="urn:microsoft.com/office/officeart/2005/8/layout/hierarchy2"/>
    <dgm:cxn modelId="{89D4EA25-E88D-6B48-885A-0EFBF9F996B4}" type="presOf" srcId="{E4978CBB-5D3A-3149-A1C5-09049CD1F46E}" destId="{24527519-4523-8045-8512-071E807402D4}" srcOrd="0" destOrd="0" presId="urn:microsoft.com/office/officeart/2005/8/layout/hierarchy2"/>
    <dgm:cxn modelId="{ADFDC4F7-DE32-2E42-93A3-11479ACDC6E4}" type="presOf" srcId="{E4978CBB-5D3A-3149-A1C5-09049CD1F46E}" destId="{B540EF0D-C56B-9347-82B8-B29457352245}" srcOrd="1" destOrd="0" presId="urn:microsoft.com/office/officeart/2005/8/layout/hierarchy2"/>
    <dgm:cxn modelId="{C588CEC2-E22D-054A-84E1-BC36B150E99B}" type="presParOf" srcId="{F49B6EFB-0B36-8B42-9CCC-280EF28694F3}" destId="{CB7ED097-2DA2-C94E-9DD8-54562F5B03ED}" srcOrd="0" destOrd="0" presId="urn:microsoft.com/office/officeart/2005/8/layout/hierarchy2"/>
    <dgm:cxn modelId="{E7924BD1-9074-0D41-B54F-0770C69DCB47}" type="presParOf" srcId="{CB7ED097-2DA2-C94E-9DD8-54562F5B03ED}" destId="{5A53ACDE-B3A6-3343-9B00-B8555024EB83}" srcOrd="0" destOrd="0" presId="urn:microsoft.com/office/officeart/2005/8/layout/hierarchy2"/>
    <dgm:cxn modelId="{156C9C6B-F3AB-A74E-958B-62EF326BC44F}" type="presParOf" srcId="{CB7ED097-2DA2-C94E-9DD8-54562F5B03ED}" destId="{5EC3E16E-FDA9-CB47-86DC-D73F28BEC7BC}" srcOrd="1" destOrd="0" presId="urn:microsoft.com/office/officeart/2005/8/layout/hierarchy2"/>
    <dgm:cxn modelId="{50DB30E5-5F6B-A24B-A897-FAA3067DD281}" type="presParOf" srcId="{5EC3E16E-FDA9-CB47-86DC-D73F28BEC7BC}" destId="{07D02EC5-4185-E04F-9287-1995C06F9301}" srcOrd="0" destOrd="0" presId="urn:microsoft.com/office/officeart/2005/8/layout/hierarchy2"/>
    <dgm:cxn modelId="{4065462A-64CA-FD48-880E-C3788F54FE87}" type="presParOf" srcId="{07D02EC5-4185-E04F-9287-1995C06F9301}" destId="{E0F8D786-2392-644D-828F-3AB26D56B034}" srcOrd="0" destOrd="0" presId="urn:microsoft.com/office/officeart/2005/8/layout/hierarchy2"/>
    <dgm:cxn modelId="{B99872F6-162A-384A-8F4D-654D8B2CE092}" type="presParOf" srcId="{5EC3E16E-FDA9-CB47-86DC-D73F28BEC7BC}" destId="{655443C4-2EBF-5848-A78B-2844E92F975C}" srcOrd="1" destOrd="0" presId="urn:microsoft.com/office/officeart/2005/8/layout/hierarchy2"/>
    <dgm:cxn modelId="{69598EC6-CAB0-2A4E-9B58-16BB079F52AF}" type="presParOf" srcId="{655443C4-2EBF-5848-A78B-2844E92F975C}" destId="{6A35504A-8C1C-9E4B-9F27-C81F1A7C9ED1}" srcOrd="0" destOrd="0" presId="urn:microsoft.com/office/officeart/2005/8/layout/hierarchy2"/>
    <dgm:cxn modelId="{449EA24A-420E-BD41-86F6-21D6616458D0}" type="presParOf" srcId="{655443C4-2EBF-5848-A78B-2844E92F975C}" destId="{649EF10F-2855-D442-9EC4-04B416E8A0BD}" srcOrd="1" destOrd="0" presId="urn:microsoft.com/office/officeart/2005/8/layout/hierarchy2"/>
    <dgm:cxn modelId="{6E8304D3-D08F-9F49-ADDE-311BBF87AC1D}" type="presParOf" srcId="{649EF10F-2855-D442-9EC4-04B416E8A0BD}" destId="{210FFAAB-15CD-724E-9061-B0E6F9FAC2FF}" srcOrd="0" destOrd="0" presId="urn:microsoft.com/office/officeart/2005/8/layout/hierarchy2"/>
    <dgm:cxn modelId="{22668F0E-0BBA-ED47-85A2-28A157523F34}" type="presParOf" srcId="{210FFAAB-15CD-724E-9061-B0E6F9FAC2FF}" destId="{241D34F6-986E-1948-9C29-81CD552044D6}" srcOrd="0" destOrd="0" presId="urn:microsoft.com/office/officeart/2005/8/layout/hierarchy2"/>
    <dgm:cxn modelId="{35AE28DB-2D1B-4E49-9A71-2C113C1FF0F5}" type="presParOf" srcId="{649EF10F-2855-D442-9EC4-04B416E8A0BD}" destId="{5D186A33-7392-4540-BE10-69254900CD6E}" srcOrd="1" destOrd="0" presId="urn:microsoft.com/office/officeart/2005/8/layout/hierarchy2"/>
    <dgm:cxn modelId="{656F198C-E326-BA49-BCBC-CADFE1D24E18}" type="presParOf" srcId="{5D186A33-7392-4540-BE10-69254900CD6E}" destId="{0DA9966B-209A-224C-B5A0-E40FB8D3514F}" srcOrd="0" destOrd="0" presId="urn:microsoft.com/office/officeart/2005/8/layout/hierarchy2"/>
    <dgm:cxn modelId="{F1C82CC7-63CA-BC4B-91F7-B5BC38B58E3F}" type="presParOf" srcId="{5D186A33-7392-4540-BE10-69254900CD6E}" destId="{8F9F6231-130E-A840-8378-32C02DCBB0EA}" srcOrd="1" destOrd="0" presId="urn:microsoft.com/office/officeart/2005/8/layout/hierarchy2"/>
    <dgm:cxn modelId="{173E3409-53F1-B04E-8291-B1C9C2D0ECA3}" type="presParOf" srcId="{8F9F6231-130E-A840-8378-32C02DCBB0EA}" destId="{CBE4ECDB-DA2E-C64F-93C6-6EEB3598C898}" srcOrd="0" destOrd="0" presId="urn:microsoft.com/office/officeart/2005/8/layout/hierarchy2"/>
    <dgm:cxn modelId="{3E59B735-68A0-2042-B79A-CC5C4DB85852}" type="presParOf" srcId="{CBE4ECDB-DA2E-C64F-93C6-6EEB3598C898}" destId="{18A08971-A208-7D41-A663-52A8F3125DD7}" srcOrd="0" destOrd="0" presId="urn:microsoft.com/office/officeart/2005/8/layout/hierarchy2"/>
    <dgm:cxn modelId="{EBF6FE4F-5F95-2242-BF2C-89D5C301E801}" type="presParOf" srcId="{8F9F6231-130E-A840-8378-32C02DCBB0EA}" destId="{3DF9D0BF-6C10-2243-89E5-2E23E5EBECD3}" srcOrd="1" destOrd="0" presId="urn:microsoft.com/office/officeart/2005/8/layout/hierarchy2"/>
    <dgm:cxn modelId="{459C59D9-BF1F-C846-9E23-04D3685FA881}" type="presParOf" srcId="{3DF9D0BF-6C10-2243-89E5-2E23E5EBECD3}" destId="{E398A7E5-D198-7144-A961-4DB74C67CB4B}" srcOrd="0" destOrd="0" presId="urn:microsoft.com/office/officeart/2005/8/layout/hierarchy2"/>
    <dgm:cxn modelId="{F6099261-0305-5D4D-9AC6-3A300E005E59}" type="presParOf" srcId="{3DF9D0BF-6C10-2243-89E5-2E23E5EBECD3}" destId="{4BC2A6BC-49C3-BD45-A505-59B519411332}" srcOrd="1" destOrd="0" presId="urn:microsoft.com/office/officeart/2005/8/layout/hierarchy2"/>
    <dgm:cxn modelId="{7986E46C-6FE6-2D41-A8A1-DA89F6189291}" type="presParOf" srcId="{4BC2A6BC-49C3-BD45-A505-59B519411332}" destId="{710056AE-1375-1248-9AE9-AD9D1B853D59}" srcOrd="0" destOrd="0" presId="urn:microsoft.com/office/officeart/2005/8/layout/hierarchy2"/>
    <dgm:cxn modelId="{831714A5-F14C-8941-BFC0-BE8334FF9134}" type="presParOf" srcId="{710056AE-1375-1248-9AE9-AD9D1B853D59}" destId="{A30B48CA-D4EC-4A42-B29B-3B8C11C777C7}" srcOrd="0" destOrd="0" presId="urn:microsoft.com/office/officeart/2005/8/layout/hierarchy2"/>
    <dgm:cxn modelId="{6D92C5B7-CB26-D645-A4B3-D497E2FE441F}" type="presParOf" srcId="{4BC2A6BC-49C3-BD45-A505-59B519411332}" destId="{330EDA56-69F3-6948-B298-7E011B641C24}" srcOrd="1" destOrd="0" presId="urn:microsoft.com/office/officeart/2005/8/layout/hierarchy2"/>
    <dgm:cxn modelId="{D27E477B-4102-0E4A-98D1-7388E4076D70}" type="presParOf" srcId="{330EDA56-69F3-6948-B298-7E011B641C24}" destId="{6E0EF2D7-9250-8947-BB1D-ACC41961AEBD}" srcOrd="0" destOrd="0" presId="urn:microsoft.com/office/officeart/2005/8/layout/hierarchy2"/>
    <dgm:cxn modelId="{0108FDF6-D73A-5941-A90E-E4B0894309FD}" type="presParOf" srcId="{330EDA56-69F3-6948-B298-7E011B641C24}" destId="{63B72628-2A90-4149-BBFB-4EDA08A37CD1}" srcOrd="1" destOrd="0" presId="urn:microsoft.com/office/officeart/2005/8/layout/hierarchy2"/>
    <dgm:cxn modelId="{E167BE95-2021-C24E-9CAE-3C5B0751346F}" type="presParOf" srcId="{63B72628-2A90-4149-BBFB-4EDA08A37CD1}" destId="{69D6B0EA-54AF-FB41-97F0-093DE8C4D366}" srcOrd="0" destOrd="0" presId="urn:microsoft.com/office/officeart/2005/8/layout/hierarchy2"/>
    <dgm:cxn modelId="{11BC44E9-542D-7C46-8124-D895B2D0CB3E}" type="presParOf" srcId="{69D6B0EA-54AF-FB41-97F0-093DE8C4D366}" destId="{A94CB849-0EB3-5F40-9F74-E29BB3853718}" srcOrd="0" destOrd="0" presId="urn:microsoft.com/office/officeart/2005/8/layout/hierarchy2"/>
    <dgm:cxn modelId="{8BF31C6B-2336-854A-8E66-6D7861F44BB3}" type="presParOf" srcId="{63B72628-2A90-4149-BBFB-4EDA08A37CD1}" destId="{CEE35A19-DA0A-9544-99D2-978A69543E8C}" srcOrd="1" destOrd="0" presId="urn:microsoft.com/office/officeart/2005/8/layout/hierarchy2"/>
    <dgm:cxn modelId="{ABA138B2-DEFD-824C-BF27-8DF11693D741}" type="presParOf" srcId="{CEE35A19-DA0A-9544-99D2-978A69543E8C}" destId="{6FD4D33B-C6D8-104F-9584-E92108E4FE1A}" srcOrd="0" destOrd="0" presId="urn:microsoft.com/office/officeart/2005/8/layout/hierarchy2"/>
    <dgm:cxn modelId="{2EA84183-D6E4-8546-9227-CA0A757CA734}" type="presParOf" srcId="{CEE35A19-DA0A-9544-99D2-978A69543E8C}" destId="{77C9EF32-8D89-DB43-9063-4516FFDF844D}" srcOrd="1" destOrd="0" presId="urn:microsoft.com/office/officeart/2005/8/layout/hierarchy2"/>
    <dgm:cxn modelId="{17BED72F-1E13-5948-A123-7B26B5BA5456}" type="presParOf" srcId="{77C9EF32-8D89-DB43-9063-4516FFDF844D}" destId="{3251547E-6297-2340-8BD8-C1D665D137DD}" srcOrd="0" destOrd="0" presId="urn:microsoft.com/office/officeart/2005/8/layout/hierarchy2"/>
    <dgm:cxn modelId="{82F29744-FAB2-ED46-B1F5-A04E4BAA5296}" type="presParOf" srcId="{3251547E-6297-2340-8BD8-C1D665D137DD}" destId="{2E4456C6-6369-5640-A4D8-503CAA59160C}" srcOrd="0" destOrd="0" presId="urn:microsoft.com/office/officeart/2005/8/layout/hierarchy2"/>
    <dgm:cxn modelId="{C0E14C05-D1D1-6F49-8939-B6DE8EA64DBB}" type="presParOf" srcId="{77C9EF32-8D89-DB43-9063-4516FFDF844D}" destId="{C6D5F154-1DF6-6240-91B3-5EAC3FED5F64}" srcOrd="1" destOrd="0" presId="urn:microsoft.com/office/officeart/2005/8/layout/hierarchy2"/>
    <dgm:cxn modelId="{B7BAB88D-E51E-B644-A443-505989D775C9}" type="presParOf" srcId="{C6D5F154-1DF6-6240-91B3-5EAC3FED5F64}" destId="{5636C701-DEE4-4C42-927E-ED485A2B5239}" srcOrd="0" destOrd="0" presId="urn:microsoft.com/office/officeart/2005/8/layout/hierarchy2"/>
    <dgm:cxn modelId="{CA74157C-7464-0B4D-9237-880679C721BE}" type="presParOf" srcId="{C6D5F154-1DF6-6240-91B3-5EAC3FED5F64}" destId="{CAFE2B5F-5199-C842-B2D4-AE549ABCDA42}" srcOrd="1" destOrd="0" presId="urn:microsoft.com/office/officeart/2005/8/layout/hierarchy2"/>
    <dgm:cxn modelId="{B1A275A9-86FC-7948-ADC1-FF4268E8A494}" type="presParOf" srcId="{63B72628-2A90-4149-BBFB-4EDA08A37CD1}" destId="{6385BF9E-8D8E-CF43-9873-765C7CC1860E}" srcOrd="2" destOrd="0" presId="urn:microsoft.com/office/officeart/2005/8/layout/hierarchy2"/>
    <dgm:cxn modelId="{AFD44B2D-B275-A74C-99F0-5A88C231C520}" type="presParOf" srcId="{6385BF9E-8D8E-CF43-9873-765C7CC1860E}" destId="{9B54B095-B175-BE44-B5FD-F1E2180E5C93}" srcOrd="0" destOrd="0" presId="urn:microsoft.com/office/officeart/2005/8/layout/hierarchy2"/>
    <dgm:cxn modelId="{39C85CC7-4971-7F49-BF17-438A52FE6790}" type="presParOf" srcId="{63B72628-2A90-4149-BBFB-4EDA08A37CD1}" destId="{95025CE5-F36D-8C4A-A1D9-FE925008416B}" srcOrd="3" destOrd="0" presId="urn:microsoft.com/office/officeart/2005/8/layout/hierarchy2"/>
    <dgm:cxn modelId="{EF39E287-1500-B84F-9793-FB5E4F0AA63C}" type="presParOf" srcId="{95025CE5-F36D-8C4A-A1D9-FE925008416B}" destId="{A85D69CB-432E-FF48-B04F-2F496A9A9BDB}" srcOrd="0" destOrd="0" presId="urn:microsoft.com/office/officeart/2005/8/layout/hierarchy2"/>
    <dgm:cxn modelId="{98581D89-9DDC-004C-BB12-D251CE677D9C}" type="presParOf" srcId="{95025CE5-F36D-8C4A-A1D9-FE925008416B}" destId="{D3397D82-8297-774D-BAD8-BC176B02453E}" srcOrd="1" destOrd="0" presId="urn:microsoft.com/office/officeart/2005/8/layout/hierarchy2"/>
    <dgm:cxn modelId="{F87D213B-4D21-834D-AD83-5FB7470F003D}" type="presParOf" srcId="{D3397D82-8297-774D-BAD8-BC176B02453E}" destId="{321C91DC-DA01-0842-97C5-71A18567CDE2}" srcOrd="0" destOrd="0" presId="urn:microsoft.com/office/officeart/2005/8/layout/hierarchy2"/>
    <dgm:cxn modelId="{14CDB210-DCBE-5A42-92EB-036B82D64E24}" type="presParOf" srcId="{321C91DC-DA01-0842-97C5-71A18567CDE2}" destId="{BF6C2847-3F5D-B34D-8562-A2FE51F0E4A9}" srcOrd="0" destOrd="0" presId="urn:microsoft.com/office/officeart/2005/8/layout/hierarchy2"/>
    <dgm:cxn modelId="{151AA2AC-BF65-5642-816B-4EE9CB8536E5}" type="presParOf" srcId="{D3397D82-8297-774D-BAD8-BC176B02453E}" destId="{CBE849EF-298F-1E4D-86DA-C346D5C0BE72}" srcOrd="1" destOrd="0" presId="urn:microsoft.com/office/officeart/2005/8/layout/hierarchy2"/>
    <dgm:cxn modelId="{EF197126-24E4-EB4C-B1E1-68B88AE3221A}" type="presParOf" srcId="{CBE849EF-298F-1E4D-86DA-C346D5C0BE72}" destId="{65DD9661-422B-D84B-A962-DE98C8C5A4FF}" srcOrd="0" destOrd="0" presId="urn:microsoft.com/office/officeart/2005/8/layout/hierarchy2"/>
    <dgm:cxn modelId="{A38927AE-C196-0B4B-BBDE-1ECF6BB9FE1F}" type="presParOf" srcId="{CBE849EF-298F-1E4D-86DA-C346D5C0BE72}" destId="{050AED6C-922A-AB41-B872-F2D8BF076D1B}" srcOrd="1" destOrd="0" presId="urn:microsoft.com/office/officeart/2005/8/layout/hierarchy2"/>
    <dgm:cxn modelId="{B2091621-674A-6748-BDF2-CB5E43689053}" type="presParOf" srcId="{4BC2A6BC-49C3-BD45-A505-59B519411332}" destId="{CA43E0A3-A828-9B43-BA53-D54B41FCFAC2}" srcOrd="2" destOrd="0" presId="urn:microsoft.com/office/officeart/2005/8/layout/hierarchy2"/>
    <dgm:cxn modelId="{A10C742D-B7A9-4D44-B55A-15708BDCAF3D}" type="presParOf" srcId="{CA43E0A3-A828-9B43-BA53-D54B41FCFAC2}" destId="{609F9645-732A-C849-BB16-478990F849C1}" srcOrd="0" destOrd="0" presId="urn:microsoft.com/office/officeart/2005/8/layout/hierarchy2"/>
    <dgm:cxn modelId="{3C5870B7-5DE8-B442-9324-C2C20872AD0B}" type="presParOf" srcId="{4BC2A6BC-49C3-BD45-A505-59B519411332}" destId="{575D5D80-58FB-BA49-9DB0-2CEDEC12C414}" srcOrd="3" destOrd="0" presId="urn:microsoft.com/office/officeart/2005/8/layout/hierarchy2"/>
    <dgm:cxn modelId="{099AD02B-9817-3C4B-8364-07372464F122}" type="presParOf" srcId="{575D5D80-58FB-BA49-9DB0-2CEDEC12C414}" destId="{1C3DBAF6-4077-A942-8753-F486C87B3EF4}" srcOrd="0" destOrd="0" presId="urn:microsoft.com/office/officeart/2005/8/layout/hierarchy2"/>
    <dgm:cxn modelId="{EBE1D21A-1111-5145-BFF1-2C420A348FDE}" type="presParOf" srcId="{575D5D80-58FB-BA49-9DB0-2CEDEC12C414}" destId="{826F3642-E6B5-A14D-A9FE-C680215E7A30}" srcOrd="1" destOrd="0" presId="urn:microsoft.com/office/officeart/2005/8/layout/hierarchy2"/>
    <dgm:cxn modelId="{10C7874E-307A-C94C-A435-B50582A190F3}" type="presParOf" srcId="{826F3642-E6B5-A14D-A9FE-C680215E7A30}" destId="{78A78E5A-B05E-6746-B66C-F7F424FCA91B}" srcOrd="0" destOrd="0" presId="urn:microsoft.com/office/officeart/2005/8/layout/hierarchy2"/>
    <dgm:cxn modelId="{47A1B916-EA8A-7A4C-B76F-AC0FCE08547A}" type="presParOf" srcId="{78A78E5A-B05E-6746-B66C-F7F424FCA91B}" destId="{C0EFF431-6A01-5C41-A144-D3103DA70253}" srcOrd="0" destOrd="0" presId="urn:microsoft.com/office/officeart/2005/8/layout/hierarchy2"/>
    <dgm:cxn modelId="{5AFCB2C0-5291-4C46-9A1A-E050CC3E00BA}" type="presParOf" srcId="{826F3642-E6B5-A14D-A9FE-C680215E7A30}" destId="{538BC463-E066-244F-B4B6-8DA8E8FBE6D8}" srcOrd="1" destOrd="0" presId="urn:microsoft.com/office/officeart/2005/8/layout/hierarchy2"/>
    <dgm:cxn modelId="{C70132AE-E043-5F47-A65D-FCC80EC03924}" type="presParOf" srcId="{538BC463-E066-244F-B4B6-8DA8E8FBE6D8}" destId="{43721572-94C0-F149-ABFA-D328D39DDFEE}" srcOrd="0" destOrd="0" presId="urn:microsoft.com/office/officeart/2005/8/layout/hierarchy2"/>
    <dgm:cxn modelId="{BF5BB679-9219-6540-8CE9-F5FD6A42A884}" type="presParOf" srcId="{538BC463-E066-244F-B4B6-8DA8E8FBE6D8}" destId="{5068F3E0-3F75-1A45-B444-50E5D81F6478}" srcOrd="1" destOrd="0" presId="urn:microsoft.com/office/officeart/2005/8/layout/hierarchy2"/>
    <dgm:cxn modelId="{8ECCA3D6-E72C-B449-BC1B-0F39C4258933}" type="presParOf" srcId="{5068F3E0-3F75-1A45-B444-50E5D81F6478}" destId="{F8A69037-ED70-334E-83F9-C65BC525281C}" srcOrd="0" destOrd="0" presId="urn:microsoft.com/office/officeart/2005/8/layout/hierarchy2"/>
    <dgm:cxn modelId="{C44D225A-F6CF-4E44-A8BF-DEB2C3723AB1}" type="presParOf" srcId="{F8A69037-ED70-334E-83F9-C65BC525281C}" destId="{F0C2D2DB-033D-624C-981E-06DDAD09696D}" srcOrd="0" destOrd="0" presId="urn:microsoft.com/office/officeart/2005/8/layout/hierarchy2"/>
    <dgm:cxn modelId="{87CE499E-991F-C341-8C62-CB661BE7C977}" type="presParOf" srcId="{5068F3E0-3F75-1A45-B444-50E5D81F6478}" destId="{B99DEC29-2F8D-7B43-A4C3-2C60C99C07A6}" srcOrd="1" destOrd="0" presId="urn:microsoft.com/office/officeart/2005/8/layout/hierarchy2"/>
    <dgm:cxn modelId="{D44242C7-F939-3649-9CF7-8DA61D88E3A4}" type="presParOf" srcId="{B99DEC29-2F8D-7B43-A4C3-2C60C99C07A6}" destId="{33A59C67-230F-8948-A9CC-6EA9CC7672DD}" srcOrd="0" destOrd="0" presId="urn:microsoft.com/office/officeart/2005/8/layout/hierarchy2"/>
    <dgm:cxn modelId="{F4ACEF8E-28D9-7C40-995D-E499525546AE}" type="presParOf" srcId="{B99DEC29-2F8D-7B43-A4C3-2C60C99C07A6}" destId="{CD4DC1C2-42FE-C140-B1A4-E65F7EC17287}" srcOrd="1" destOrd="0" presId="urn:microsoft.com/office/officeart/2005/8/layout/hierarchy2"/>
    <dgm:cxn modelId="{685861F9-10FC-1D4F-91F8-1CE33B070C46}" type="presParOf" srcId="{826F3642-E6B5-A14D-A9FE-C680215E7A30}" destId="{F1532F37-D9BB-4343-861C-119297DC473C}" srcOrd="2" destOrd="0" presId="urn:microsoft.com/office/officeart/2005/8/layout/hierarchy2"/>
    <dgm:cxn modelId="{AA002F3B-E1B7-604D-8D67-A6C60C6EFDAD}" type="presParOf" srcId="{F1532F37-D9BB-4343-861C-119297DC473C}" destId="{E3F53D05-8E94-7547-A039-FD676E4CB45A}" srcOrd="0" destOrd="0" presId="urn:microsoft.com/office/officeart/2005/8/layout/hierarchy2"/>
    <dgm:cxn modelId="{0024A3D7-2834-E248-9309-A7BF0A65230E}" type="presParOf" srcId="{826F3642-E6B5-A14D-A9FE-C680215E7A30}" destId="{BFBCB9CF-8ADA-FD42-BCD3-34F333192AF4}" srcOrd="3" destOrd="0" presId="urn:microsoft.com/office/officeart/2005/8/layout/hierarchy2"/>
    <dgm:cxn modelId="{2BB1CD40-E353-5643-BF60-C2CBC1013B68}" type="presParOf" srcId="{BFBCB9CF-8ADA-FD42-BCD3-34F333192AF4}" destId="{53A8ABEE-39FC-1841-8FF2-1CEE254D17A1}" srcOrd="0" destOrd="0" presId="urn:microsoft.com/office/officeart/2005/8/layout/hierarchy2"/>
    <dgm:cxn modelId="{C5546FF5-4335-AD41-8110-63C8880115EF}" type="presParOf" srcId="{BFBCB9CF-8ADA-FD42-BCD3-34F333192AF4}" destId="{83DD237C-7EB8-A24B-BB6E-B490EBC12106}" srcOrd="1" destOrd="0" presId="urn:microsoft.com/office/officeart/2005/8/layout/hierarchy2"/>
    <dgm:cxn modelId="{EC5FF459-867A-6142-9D45-019510F5A599}" type="presParOf" srcId="{83DD237C-7EB8-A24B-BB6E-B490EBC12106}" destId="{FEAD50F0-88AA-9B4A-9BB0-7DCC3B3232F3}" srcOrd="0" destOrd="0" presId="urn:microsoft.com/office/officeart/2005/8/layout/hierarchy2"/>
    <dgm:cxn modelId="{C904474D-C065-E94D-AD9E-0E299E95214B}" type="presParOf" srcId="{FEAD50F0-88AA-9B4A-9BB0-7DCC3B3232F3}" destId="{6F6A86C5-F931-554C-B929-D888DCF5956C}" srcOrd="0" destOrd="0" presId="urn:microsoft.com/office/officeart/2005/8/layout/hierarchy2"/>
    <dgm:cxn modelId="{CD75FAD8-75A3-5A4D-9259-834611184430}" type="presParOf" srcId="{83DD237C-7EB8-A24B-BB6E-B490EBC12106}" destId="{68E2B0E5-9E6E-0C45-8A20-B37212B8E7F8}" srcOrd="1" destOrd="0" presId="urn:microsoft.com/office/officeart/2005/8/layout/hierarchy2"/>
    <dgm:cxn modelId="{F308EEFE-6E4C-8E42-9DBC-D2FC61074578}" type="presParOf" srcId="{68E2B0E5-9E6E-0C45-8A20-B37212B8E7F8}" destId="{F57A6922-DAA0-864C-8DAC-504A031B2D95}" srcOrd="0" destOrd="0" presId="urn:microsoft.com/office/officeart/2005/8/layout/hierarchy2"/>
    <dgm:cxn modelId="{7666519C-0AB4-2A43-9B6E-AA9C1F247875}" type="presParOf" srcId="{68E2B0E5-9E6E-0C45-8A20-B37212B8E7F8}" destId="{73914549-7725-7A4D-88D8-1F60DB4A8B69}" srcOrd="1" destOrd="0" presId="urn:microsoft.com/office/officeart/2005/8/layout/hierarchy2"/>
    <dgm:cxn modelId="{35963A5B-3273-DD4A-91C1-FDD79D2DD8F3}" type="presParOf" srcId="{8F9F6231-130E-A840-8378-32C02DCBB0EA}" destId="{81BCFCCC-3B28-8347-B2CE-D48A87ECB970}" srcOrd="2" destOrd="0" presId="urn:microsoft.com/office/officeart/2005/8/layout/hierarchy2"/>
    <dgm:cxn modelId="{0FE5C98D-0740-9C4E-9D54-C9496CDC8741}" type="presParOf" srcId="{81BCFCCC-3B28-8347-B2CE-D48A87ECB970}" destId="{34CA3E4E-ED42-9742-AC45-14CC182FF591}" srcOrd="0" destOrd="0" presId="urn:microsoft.com/office/officeart/2005/8/layout/hierarchy2"/>
    <dgm:cxn modelId="{25156D2F-67E5-9D49-9F95-95D8686009F5}" type="presParOf" srcId="{8F9F6231-130E-A840-8378-32C02DCBB0EA}" destId="{BE216D1E-1E25-BF44-ACCC-D508CCFD6DBC}" srcOrd="3" destOrd="0" presId="urn:microsoft.com/office/officeart/2005/8/layout/hierarchy2"/>
    <dgm:cxn modelId="{915779BE-383F-8348-A090-31881DAACA5E}" type="presParOf" srcId="{BE216D1E-1E25-BF44-ACCC-D508CCFD6DBC}" destId="{56BA6118-B60C-A741-A0BB-9B7A4D695D9D}" srcOrd="0" destOrd="0" presId="urn:microsoft.com/office/officeart/2005/8/layout/hierarchy2"/>
    <dgm:cxn modelId="{1D79CC07-57F3-434B-A2E2-61B996D07FEE}" type="presParOf" srcId="{BE216D1E-1E25-BF44-ACCC-D508CCFD6DBC}" destId="{22270F61-245F-424D-A280-18F142E05DF0}" srcOrd="1" destOrd="0" presId="urn:microsoft.com/office/officeart/2005/8/layout/hierarchy2"/>
    <dgm:cxn modelId="{8D72BAA7-F941-9F4D-8EFF-62ECC916AADD}" type="presParOf" srcId="{649EF10F-2855-D442-9EC4-04B416E8A0BD}" destId="{400597DF-FFC8-F34D-AF6C-BAE9E424631F}" srcOrd="2" destOrd="0" presId="urn:microsoft.com/office/officeart/2005/8/layout/hierarchy2"/>
    <dgm:cxn modelId="{B5FC3A41-0DDB-1447-B2E9-F779C2A8898E}" type="presParOf" srcId="{400597DF-FFC8-F34D-AF6C-BAE9E424631F}" destId="{BCE225EA-C1FD-AD44-BD11-4CD0FDFD1FEC}" srcOrd="0" destOrd="0" presId="urn:microsoft.com/office/officeart/2005/8/layout/hierarchy2"/>
    <dgm:cxn modelId="{70F9F30D-7B9E-9247-BB20-5B414E66A467}" type="presParOf" srcId="{649EF10F-2855-D442-9EC4-04B416E8A0BD}" destId="{87DFA7D3-2F68-1548-86D5-CB1518B5E2FF}" srcOrd="3" destOrd="0" presId="urn:microsoft.com/office/officeart/2005/8/layout/hierarchy2"/>
    <dgm:cxn modelId="{C15B7FF1-34FD-3445-9D0D-A133175C2059}" type="presParOf" srcId="{87DFA7D3-2F68-1548-86D5-CB1518B5E2FF}" destId="{5FD9DFA8-1B1E-0442-B3EB-A2CBDDADFC9E}" srcOrd="0" destOrd="0" presId="urn:microsoft.com/office/officeart/2005/8/layout/hierarchy2"/>
    <dgm:cxn modelId="{8CEEC289-D920-DE4F-BDB5-7E23F61DDB0C}" type="presParOf" srcId="{87DFA7D3-2F68-1548-86D5-CB1518B5E2FF}" destId="{882C5C8B-B25C-484C-8A33-D9734E7ACBFA}" srcOrd="1" destOrd="0" presId="urn:microsoft.com/office/officeart/2005/8/layout/hierarchy2"/>
    <dgm:cxn modelId="{F86F55B4-EFFC-F14A-90B7-5509ED9282AF}" type="presParOf" srcId="{5EC3E16E-FDA9-CB47-86DC-D73F28BEC7BC}" destId="{AA19CFC0-287D-184C-8581-AB16E92A2770}" srcOrd="2" destOrd="0" presId="urn:microsoft.com/office/officeart/2005/8/layout/hierarchy2"/>
    <dgm:cxn modelId="{2938742D-6A47-C345-96BD-C8EC9B3C0BA3}" type="presParOf" srcId="{AA19CFC0-287D-184C-8581-AB16E92A2770}" destId="{BCFD5B69-6E88-9D4D-ADA4-BC0488DDB357}" srcOrd="0" destOrd="0" presId="urn:microsoft.com/office/officeart/2005/8/layout/hierarchy2"/>
    <dgm:cxn modelId="{D440C386-BFE8-B64B-AE47-50DA41E389A5}" type="presParOf" srcId="{5EC3E16E-FDA9-CB47-86DC-D73F28BEC7BC}" destId="{0C5DA132-C1C2-2C48-BCD6-4E79A437FAD7}" srcOrd="3" destOrd="0" presId="urn:microsoft.com/office/officeart/2005/8/layout/hierarchy2"/>
    <dgm:cxn modelId="{A2C9FA7C-F14E-6E44-9D5D-532DA8F3AB66}" type="presParOf" srcId="{0C5DA132-C1C2-2C48-BCD6-4E79A437FAD7}" destId="{F0E5A059-EDC9-094D-BA0E-C2C318669EC2}" srcOrd="0" destOrd="0" presId="urn:microsoft.com/office/officeart/2005/8/layout/hierarchy2"/>
    <dgm:cxn modelId="{BFED9184-17B9-8648-8E86-22C5C16148C7}" type="presParOf" srcId="{0C5DA132-C1C2-2C48-BCD6-4E79A437FAD7}" destId="{2A100E0F-9718-E24C-B915-F94A59D3EDEC}" srcOrd="1" destOrd="0" presId="urn:microsoft.com/office/officeart/2005/8/layout/hierarchy2"/>
    <dgm:cxn modelId="{289F230A-90BB-244F-99B0-93C75075C4A5}" type="presParOf" srcId="{2A100E0F-9718-E24C-B915-F94A59D3EDEC}" destId="{DA92F063-8E71-D543-9F43-997D2B4CC712}" srcOrd="0" destOrd="0" presId="urn:microsoft.com/office/officeart/2005/8/layout/hierarchy2"/>
    <dgm:cxn modelId="{4036B505-5A20-404C-BE05-18D86FC45B62}" type="presParOf" srcId="{DA92F063-8E71-D543-9F43-997D2B4CC712}" destId="{4704DF64-FE37-A44C-B8FA-A739C1054209}" srcOrd="0" destOrd="0" presId="urn:microsoft.com/office/officeart/2005/8/layout/hierarchy2"/>
    <dgm:cxn modelId="{DA6188E9-4A06-1949-8FD3-EB293415AD3A}" type="presParOf" srcId="{2A100E0F-9718-E24C-B915-F94A59D3EDEC}" destId="{D72C3787-D7CB-F048-8BD9-D62FD8717F00}" srcOrd="1" destOrd="0" presId="urn:microsoft.com/office/officeart/2005/8/layout/hierarchy2"/>
    <dgm:cxn modelId="{D9258DD5-971A-C843-B3E1-29C6750A9209}" type="presParOf" srcId="{D72C3787-D7CB-F048-8BD9-D62FD8717F00}" destId="{5AF7133E-E0D6-5145-8E93-B4686419BEFC}" srcOrd="0" destOrd="0" presId="urn:microsoft.com/office/officeart/2005/8/layout/hierarchy2"/>
    <dgm:cxn modelId="{4F713A09-CDEA-574F-9BFE-6333A04F9C22}" type="presParOf" srcId="{D72C3787-D7CB-F048-8BD9-D62FD8717F00}" destId="{C0B31FE1-7194-2B45-A8AD-3CBDF2CA8045}" srcOrd="1" destOrd="0" presId="urn:microsoft.com/office/officeart/2005/8/layout/hierarchy2"/>
    <dgm:cxn modelId="{D3FC7028-C5EC-9B43-B05E-42023E50DB5F}" type="presParOf" srcId="{2A100E0F-9718-E24C-B915-F94A59D3EDEC}" destId="{24527519-4523-8045-8512-071E807402D4}" srcOrd="2" destOrd="0" presId="urn:microsoft.com/office/officeart/2005/8/layout/hierarchy2"/>
    <dgm:cxn modelId="{D656B4DA-D6B7-CD43-BC83-BBDDC543F62A}" type="presParOf" srcId="{24527519-4523-8045-8512-071E807402D4}" destId="{B540EF0D-C56B-9347-82B8-B29457352245}" srcOrd="0" destOrd="0" presId="urn:microsoft.com/office/officeart/2005/8/layout/hierarchy2"/>
    <dgm:cxn modelId="{AB293748-77F7-F243-9BF7-822CB9DE0041}" type="presParOf" srcId="{2A100E0F-9718-E24C-B915-F94A59D3EDEC}" destId="{00701992-C873-904D-A3C4-7A91C662CD3A}" srcOrd="3" destOrd="0" presId="urn:microsoft.com/office/officeart/2005/8/layout/hierarchy2"/>
    <dgm:cxn modelId="{3F2753BE-C340-1B4A-A3FB-67DC03B1145D}" type="presParOf" srcId="{00701992-C873-904D-A3C4-7A91C662CD3A}" destId="{04BFDA8D-44D2-7140-843D-551CBD3A5DD4}" srcOrd="0" destOrd="0" presId="urn:microsoft.com/office/officeart/2005/8/layout/hierarchy2"/>
    <dgm:cxn modelId="{3E2559F5-8C0B-C14F-9B00-EAB89AD58FB2}" type="presParOf" srcId="{00701992-C873-904D-A3C4-7A91C662CD3A}" destId="{F43FDD88-0A36-E549-BAA2-DC6A91D6874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3ACDE-B3A6-3343-9B00-B8555024EB83}">
      <dsp:nvSpPr>
        <dsp:cNvPr id="0" name=""/>
        <dsp:cNvSpPr/>
      </dsp:nvSpPr>
      <dsp:spPr>
        <a:xfrm>
          <a:off x="4222" y="1958225"/>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EUR/USD Directionality</a:t>
          </a:r>
          <a:endParaRPr lang="en-US" sz="1200" kern="1200" dirty="0"/>
        </a:p>
      </dsp:txBody>
      <dsp:txXfrm>
        <a:off x="17030" y="1971033"/>
        <a:ext cx="848974" cy="411679"/>
      </dsp:txXfrm>
    </dsp:sp>
    <dsp:sp modelId="{07D02EC5-4185-E04F-9287-1995C06F9301}">
      <dsp:nvSpPr>
        <dsp:cNvPr id="0" name=""/>
        <dsp:cNvSpPr/>
      </dsp:nvSpPr>
      <dsp:spPr>
        <a:xfrm rot="18289469">
          <a:off x="747429" y="1913673"/>
          <a:ext cx="612604" cy="23510"/>
        </a:xfrm>
        <a:custGeom>
          <a:avLst/>
          <a:gdLst/>
          <a:ahLst/>
          <a:cxnLst/>
          <a:rect l="0" t="0" r="0" b="0"/>
          <a:pathLst>
            <a:path>
              <a:moveTo>
                <a:pt x="0" y="11755"/>
              </a:moveTo>
              <a:lnTo>
                <a:pt x="612604" y="11755"/>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38416" y="1910113"/>
        <a:ext cx="30630" cy="30630"/>
      </dsp:txXfrm>
    </dsp:sp>
    <dsp:sp modelId="{6A35504A-8C1C-9E4B-9F27-C81F1A7C9ED1}">
      <dsp:nvSpPr>
        <dsp:cNvPr id="0" name=""/>
        <dsp:cNvSpPr/>
      </dsp:nvSpPr>
      <dsp:spPr>
        <a:xfrm>
          <a:off x="1228649" y="1455335"/>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Max-Min Range</a:t>
          </a:r>
          <a:endParaRPr lang="en-US" sz="1200" kern="1200" dirty="0"/>
        </a:p>
      </dsp:txBody>
      <dsp:txXfrm>
        <a:off x="1241457" y="1468143"/>
        <a:ext cx="848974" cy="411679"/>
      </dsp:txXfrm>
    </dsp:sp>
    <dsp:sp modelId="{210FFAAB-15CD-724E-9061-B0E6F9FAC2FF}">
      <dsp:nvSpPr>
        <dsp:cNvPr id="0" name=""/>
        <dsp:cNvSpPr/>
      </dsp:nvSpPr>
      <dsp:spPr>
        <a:xfrm rot="19457599">
          <a:off x="2062746" y="1536505"/>
          <a:ext cx="430824" cy="23510"/>
        </a:xfrm>
        <a:custGeom>
          <a:avLst/>
          <a:gdLst/>
          <a:ahLst/>
          <a:cxnLst/>
          <a:rect l="0" t="0" r="0" b="0"/>
          <a:pathLst>
            <a:path>
              <a:moveTo>
                <a:pt x="0" y="11755"/>
              </a:moveTo>
              <a:lnTo>
                <a:pt x="430824" y="11755"/>
              </a:lnTo>
            </a:path>
          </a:pathLst>
        </a:custGeom>
        <a:noFill/>
        <a:ln w="9525" cap="flat"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67388" y="1537490"/>
        <a:ext cx="21541" cy="21541"/>
      </dsp:txXfrm>
    </dsp:sp>
    <dsp:sp modelId="{0DA9966B-209A-224C-B5A0-E40FB8D3514F}">
      <dsp:nvSpPr>
        <dsp:cNvPr id="0" name=""/>
        <dsp:cNvSpPr/>
      </dsp:nvSpPr>
      <dsp:spPr>
        <a:xfrm>
          <a:off x="2453077" y="1203890"/>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Average Price</a:t>
          </a:r>
          <a:endParaRPr lang="en-US" sz="1200" kern="1200" dirty="0"/>
        </a:p>
      </dsp:txBody>
      <dsp:txXfrm>
        <a:off x="2465885" y="1216698"/>
        <a:ext cx="848974" cy="411679"/>
      </dsp:txXfrm>
    </dsp:sp>
    <dsp:sp modelId="{CBE4ECDB-DA2E-C64F-93C6-6EEB3598C898}">
      <dsp:nvSpPr>
        <dsp:cNvPr id="0" name=""/>
        <dsp:cNvSpPr/>
      </dsp:nvSpPr>
      <dsp:spPr>
        <a:xfrm rot="19457599">
          <a:off x="3287173" y="1285060"/>
          <a:ext cx="430824" cy="23510"/>
        </a:xfrm>
        <a:custGeom>
          <a:avLst/>
          <a:gdLst/>
          <a:ahLst/>
          <a:cxnLst/>
          <a:rect l="0" t="0" r="0" b="0"/>
          <a:pathLst>
            <a:path>
              <a:moveTo>
                <a:pt x="0" y="11755"/>
              </a:moveTo>
              <a:lnTo>
                <a:pt x="430824" y="11755"/>
              </a:lnTo>
            </a:path>
          </a:pathLst>
        </a:custGeom>
        <a:noFill/>
        <a:ln w="9525" cap="flat"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91815" y="1286045"/>
        <a:ext cx="21541" cy="21541"/>
      </dsp:txXfrm>
    </dsp:sp>
    <dsp:sp modelId="{E398A7E5-D198-7144-A961-4DB74C67CB4B}">
      <dsp:nvSpPr>
        <dsp:cNvPr id="0" name=""/>
        <dsp:cNvSpPr/>
      </dsp:nvSpPr>
      <dsp:spPr>
        <a:xfrm>
          <a:off x="3677504" y="952445"/>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Average Spread</a:t>
          </a:r>
          <a:endParaRPr lang="en-US" sz="1200" kern="1200" dirty="0"/>
        </a:p>
      </dsp:txBody>
      <dsp:txXfrm>
        <a:off x="3690312" y="965253"/>
        <a:ext cx="848974" cy="411679"/>
      </dsp:txXfrm>
    </dsp:sp>
    <dsp:sp modelId="{710056AE-1375-1248-9AE9-AD9D1B853D59}">
      <dsp:nvSpPr>
        <dsp:cNvPr id="0" name=""/>
        <dsp:cNvSpPr/>
      </dsp:nvSpPr>
      <dsp:spPr>
        <a:xfrm rot="18289469">
          <a:off x="4420711" y="907893"/>
          <a:ext cx="612604" cy="23510"/>
        </a:xfrm>
        <a:custGeom>
          <a:avLst/>
          <a:gdLst/>
          <a:ahLst/>
          <a:cxnLst/>
          <a:rect l="0" t="0" r="0" b="0"/>
          <a:pathLst>
            <a:path>
              <a:moveTo>
                <a:pt x="0" y="11755"/>
              </a:moveTo>
              <a:lnTo>
                <a:pt x="612604" y="11755"/>
              </a:lnTo>
            </a:path>
          </a:pathLst>
        </a:custGeom>
        <a:noFill/>
        <a:ln w="9525" cap="flat"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11698" y="904333"/>
        <a:ext cx="30630" cy="30630"/>
      </dsp:txXfrm>
    </dsp:sp>
    <dsp:sp modelId="{6E0EF2D7-9250-8947-BB1D-ACC41961AEBD}">
      <dsp:nvSpPr>
        <dsp:cNvPr id="0" name=""/>
        <dsp:cNvSpPr/>
      </dsp:nvSpPr>
      <dsp:spPr>
        <a:xfrm>
          <a:off x="4901931" y="449556"/>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AUD/USD Directionality</a:t>
          </a:r>
          <a:endParaRPr lang="en-US" sz="1200" kern="1200" dirty="0"/>
        </a:p>
      </dsp:txBody>
      <dsp:txXfrm>
        <a:off x="4914739" y="462364"/>
        <a:ext cx="848974" cy="411679"/>
      </dsp:txXfrm>
    </dsp:sp>
    <dsp:sp modelId="{69D6B0EA-54AF-FB41-97F0-093DE8C4D366}">
      <dsp:nvSpPr>
        <dsp:cNvPr id="0" name=""/>
        <dsp:cNvSpPr/>
      </dsp:nvSpPr>
      <dsp:spPr>
        <a:xfrm rot="19457599">
          <a:off x="5736028" y="530726"/>
          <a:ext cx="430824" cy="23510"/>
        </a:xfrm>
        <a:custGeom>
          <a:avLst/>
          <a:gdLst/>
          <a:ahLst/>
          <a:cxnLst/>
          <a:rect l="0" t="0" r="0" b="0"/>
          <a:pathLst>
            <a:path>
              <a:moveTo>
                <a:pt x="0" y="11755"/>
              </a:moveTo>
              <a:lnTo>
                <a:pt x="430824" y="11755"/>
              </a:lnTo>
            </a:path>
          </a:pathLst>
        </a:custGeom>
        <a:noFill/>
        <a:ln w="9525" cap="flat"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40670" y="531710"/>
        <a:ext cx="21541" cy="21541"/>
      </dsp:txXfrm>
    </dsp:sp>
    <dsp:sp modelId="{6FD4D33B-C6D8-104F-9584-E92108E4FE1A}">
      <dsp:nvSpPr>
        <dsp:cNvPr id="0" name=""/>
        <dsp:cNvSpPr/>
      </dsp:nvSpPr>
      <dsp:spPr>
        <a:xfrm>
          <a:off x="6126359" y="198111"/>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GBP/USD Directionality</a:t>
          </a:r>
          <a:endParaRPr lang="en-US" sz="1200" kern="1200" dirty="0"/>
        </a:p>
      </dsp:txBody>
      <dsp:txXfrm>
        <a:off x="6139167" y="210919"/>
        <a:ext cx="848974" cy="411679"/>
      </dsp:txXfrm>
    </dsp:sp>
    <dsp:sp modelId="{3251547E-6297-2340-8BD8-C1D665D137DD}">
      <dsp:nvSpPr>
        <dsp:cNvPr id="0" name=""/>
        <dsp:cNvSpPr/>
      </dsp:nvSpPr>
      <dsp:spPr>
        <a:xfrm>
          <a:off x="7000950" y="405003"/>
          <a:ext cx="349836" cy="23510"/>
        </a:xfrm>
        <a:custGeom>
          <a:avLst/>
          <a:gdLst/>
          <a:ahLst/>
          <a:cxnLst/>
          <a:rect l="0" t="0" r="0" b="0"/>
          <a:pathLst>
            <a:path>
              <a:moveTo>
                <a:pt x="0" y="11755"/>
              </a:moveTo>
              <a:lnTo>
                <a:pt x="349836" y="11755"/>
              </a:lnTo>
            </a:path>
          </a:pathLst>
        </a:custGeom>
        <a:noFill/>
        <a:ln w="9525" cap="flat"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167122" y="408013"/>
        <a:ext cx="17491" cy="17491"/>
      </dsp:txXfrm>
    </dsp:sp>
    <dsp:sp modelId="{5636C701-DEE4-4C42-927E-ED485A2B5239}">
      <dsp:nvSpPr>
        <dsp:cNvPr id="0" name=""/>
        <dsp:cNvSpPr/>
      </dsp:nvSpPr>
      <dsp:spPr>
        <a:xfrm>
          <a:off x="7350786" y="198111"/>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0</a:t>
          </a:r>
          <a:endParaRPr lang="en-US" sz="1200" kern="1200" dirty="0"/>
        </a:p>
      </dsp:txBody>
      <dsp:txXfrm>
        <a:off x="7363594" y="210919"/>
        <a:ext cx="848974" cy="411679"/>
      </dsp:txXfrm>
    </dsp:sp>
    <dsp:sp modelId="{6385BF9E-8D8E-CF43-9873-765C7CC1860E}">
      <dsp:nvSpPr>
        <dsp:cNvPr id="0" name=""/>
        <dsp:cNvSpPr/>
      </dsp:nvSpPr>
      <dsp:spPr>
        <a:xfrm rot="2142401">
          <a:off x="5736028" y="782170"/>
          <a:ext cx="430824" cy="23510"/>
        </a:xfrm>
        <a:custGeom>
          <a:avLst/>
          <a:gdLst/>
          <a:ahLst/>
          <a:cxnLst/>
          <a:rect l="0" t="0" r="0" b="0"/>
          <a:pathLst>
            <a:path>
              <a:moveTo>
                <a:pt x="0" y="11755"/>
              </a:moveTo>
              <a:lnTo>
                <a:pt x="430824" y="11755"/>
              </a:lnTo>
            </a:path>
          </a:pathLst>
        </a:custGeom>
        <a:noFill/>
        <a:ln w="9525" cap="flat"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40670" y="783155"/>
        <a:ext cx="21541" cy="21541"/>
      </dsp:txXfrm>
    </dsp:sp>
    <dsp:sp modelId="{A85D69CB-432E-FF48-B04F-2F496A9A9BDB}">
      <dsp:nvSpPr>
        <dsp:cNvPr id="0" name=""/>
        <dsp:cNvSpPr/>
      </dsp:nvSpPr>
      <dsp:spPr>
        <a:xfrm>
          <a:off x="6126359" y="701001"/>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GBP/USD Directionality</a:t>
          </a:r>
          <a:endParaRPr lang="en-US" sz="1200" kern="1200" dirty="0"/>
        </a:p>
      </dsp:txBody>
      <dsp:txXfrm>
        <a:off x="6139167" y="713809"/>
        <a:ext cx="848974" cy="411679"/>
      </dsp:txXfrm>
    </dsp:sp>
    <dsp:sp modelId="{321C91DC-DA01-0842-97C5-71A18567CDE2}">
      <dsp:nvSpPr>
        <dsp:cNvPr id="0" name=""/>
        <dsp:cNvSpPr/>
      </dsp:nvSpPr>
      <dsp:spPr>
        <a:xfrm>
          <a:off x="7000950" y="907893"/>
          <a:ext cx="349836" cy="23510"/>
        </a:xfrm>
        <a:custGeom>
          <a:avLst/>
          <a:gdLst/>
          <a:ahLst/>
          <a:cxnLst/>
          <a:rect l="0" t="0" r="0" b="0"/>
          <a:pathLst>
            <a:path>
              <a:moveTo>
                <a:pt x="0" y="11755"/>
              </a:moveTo>
              <a:lnTo>
                <a:pt x="349836" y="11755"/>
              </a:lnTo>
            </a:path>
          </a:pathLst>
        </a:custGeom>
        <a:noFill/>
        <a:ln w="9525" cap="flat"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167122" y="910902"/>
        <a:ext cx="17491" cy="17491"/>
      </dsp:txXfrm>
    </dsp:sp>
    <dsp:sp modelId="{65DD9661-422B-D84B-A962-DE98C8C5A4FF}">
      <dsp:nvSpPr>
        <dsp:cNvPr id="0" name=""/>
        <dsp:cNvSpPr/>
      </dsp:nvSpPr>
      <dsp:spPr>
        <a:xfrm>
          <a:off x="7350786" y="701001"/>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0</a:t>
          </a:r>
          <a:endParaRPr lang="en-US" sz="1200" kern="1200" dirty="0"/>
        </a:p>
      </dsp:txBody>
      <dsp:txXfrm>
        <a:off x="7363594" y="713809"/>
        <a:ext cx="848974" cy="411679"/>
      </dsp:txXfrm>
    </dsp:sp>
    <dsp:sp modelId="{CA43E0A3-A828-9B43-BA53-D54B41FCFAC2}">
      <dsp:nvSpPr>
        <dsp:cNvPr id="0" name=""/>
        <dsp:cNvSpPr/>
      </dsp:nvSpPr>
      <dsp:spPr>
        <a:xfrm rot="3310531">
          <a:off x="4420711" y="1410783"/>
          <a:ext cx="612604" cy="23510"/>
        </a:xfrm>
        <a:custGeom>
          <a:avLst/>
          <a:gdLst/>
          <a:ahLst/>
          <a:cxnLst/>
          <a:rect l="0" t="0" r="0" b="0"/>
          <a:pathLst>
            <a:path>
              <a:moveTo>
                <a:pt x="0" y="11755"/>
              </a:moveTo>
              <a:lnTo>
                <a:pt x="612604" y="11755"/>
              </a:lnTo>
            </a:path>
          </a:pathLst>
        </a:custGeom>
        <a:noFill/>
        <a:ln w="9525" cap="flat"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11698" y="1407223"/>
        <a:ext cx="30630" cy="30630"/>
      </dsp:txXfrm>
    </dsp:sp>
    <dsp:sp modelId="{1C3DBAF6-4077-A942-8753-F486C87B3EF4}">
      <dsp:nvSpPr>
        <dsp:cNvPr id="0" name=""/>
        <dsp:cNvSpPr/>
      </dsp:nvSpPr>
      <dsp:spPr>
        <a:xfrm>
          <a:off x="4901931" y="1455335"/>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AUD/USD Directionality</a:t>
          </a:r>
          <a:endParaRPr lang="en-US" sz="1200" kern="1200" dirty="0"/>
        </a:p>
      </dsp:txBody>
      <dsp:txXfrm>
        <a:off x="4914739" y="1468143"/>
        <a:ext cx="848974" cy="411679"/>
      </dsp:txXfrm>
    </dsp:sp>
    <dsp:sp modelId="{78A78E5A-B05E-6746-B66C-F7F424FCA91B}">
      <dsp:nvSpPr>
        <dsp:cNvPr id="0" name=""/>
        <dsp:cNvSpPr/>
      </dsp:nvSpPr>
      <dsp:spPr>
        <a:xfrm rot="19457599">
          <a:off x="5736028" y="1536505"/>
          <a:ext cx="430824" cy="23510"/>
        </a:xfrm>
        <a:custGeom>
          <a:avLst/>
          <a:gdLst/>
          <a:ahLst/>
          <a:cxnLst/>
          <a:rect l="0" t="0" r="0" b="0"/>
          <a:pathLst>
            <a:path>
              <a:moveTo>
                <a:pt x="0" y="11755"/>
              </a:moveTo>
              <a:lnTo>
                <a:pt x="430824" y="11755"/>
              </a:lnTo>
            </a:path>
          </a:pathLst>
        </a:custGeom>
        <a:noFill/>
        <a:ln w="9525" cap="flat"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40670" y="1537490"/>
        <a:ext cx="21541" cy="21541"/>
      </dsp:txXfrm>
    </dsp:sp>
    <dsp:sp modelId="{43721572-94C0-F149-ABFA-D328D39DDFEE}">
      <dsp:nvSpPr>
        <dsp:cNvPr id="0" name=""/>
        <dsp:cNvSpPr/>
      </dsp:nvSpPr>
      <dsp:spPr>
        <a:xfrm>
          <a:off x="6126359" y="1203890"/>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GBP/USD Directionality</a:t>
          </a:r>
          <a:endParaRPr lang="en-US" sz="1200" kern="1200" dirty="0"/>
        </a:p>
      </dsp:txBody>
      <dsp:txXfrm>
        <a:off x="6139167" y="1216698"/>
        <a:ext cx="848974" cy="411679"/>
      </dsp:txXfrm>
    </dsp:sp>
    <dsp:sp modelId="{F8A69037-ED70-334E-83F9-C65BC525281C}">
      <dsp:nvSpPr>
        <dsp:cNvPr id="0" name=""/>
        <dsp:cNvSpPr/>
      </dsp:nvSpPr>
      <dsp:spPr>
        <a:xfrm>
          <a:off x="7000950" y="1410783"/>
          <a:ext cx="349836" cy="23510"/>
        </a:xfrm>
        <a:custGeom>
          <a:avLst/>
          <a:gdLst/>
          <a:ahLst/>
          <a:cxnLst/>
          <a:rect l="0" t="0" r="0" b="0"/>
          <a:pathLst>
            <a:path>
              <a:moveTo>
                <a:pt x="0" y="11755"/>
              </a:moveTo>
              <a:lnTo>
                <a:pt x="349836" y="11755"/>
              </a:lnTo>
            </a:path>
          </a:pathLst>
        </a:custGeom>
        <a:noFill/>
        <a:ln w="9525" cap="flat"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167122" y="1413792"/>
        <a:ext cx="17491" cy="17491"/>
      </dsp:txXfrm>
    </dsp:sp>
    <dsp:sp modelId="{33A59C67-230F-8948-A9CC-6EA9CC7672DD}">
      <dsp:nvSpPr>
        <dsp:cNvPr id="0" name=""/>
        <dsp:cNvSpPr/>
      </dsp:nvSpPr>
      <dsp:spPr>
        <a:xfrm>
          <a:off x="7350786" y="1203890"/>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a:t>
          </a:r>
          <a:endParaRPr lang="en-US" sz="1200" kern="1200" dirty="0"/>
        </a:p>
      </dsp:txBody>
      <dsp:txXfrm>
        <a:off x="7363594" y="1216698"/>
        <a:ext cx="848974" cy="411679"/>
      </dsp:txXfrm>
    </dsp:sp>
    <dsp:sp modelId="{F1532F37-D9BB-4343-861C-119297DC473C}">
      <dsp:nvSpPr>
        <dsp:cNvPr id="0" name=""/>
        <dsp:cNvSpPr/>
      </dsp:nvSpPr>
      <dsp:spPr>
        <a:xfrm rot="2142401">
          <a:off x="5736028" y="1787950"/>
          <a:ext cx="430824" cy="23510"/>
        </a:xfrm>
        <a:custGeom>
          <a:avLst/>
          <a:gdLst/>
          <a:ahLst/>
          <a:cxnLst/>
          <a:rect l="0" t="0" r="0" b="0"/>
          <a:pathLst>
            <a:path>
              <a:moveTo>
                <a:pt x="0" y="11755"/>
              </a:moveTo>
              <a:lnTo>
                <a:pt x="430824" y="11755"/>
              </a:lnTo>
            </a:path>
          </a:pathLst>
        </a:custGeom>
        <a:noFill/>
        <a:ln w="9525" cap="flat"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40670" y="1788935"/>
        <a:ext cx="21541" cy="21541"/>
      </dsp:txXfrm>
    </dsp:sp>
    <dsp:sp modelId="{53A8ABEE-39FC-1841-8FF2-1CEE254D17A1}">
      <dsp:nvSpPr>
        <dsp:cNvPr id="0" name=""/>
        <dsp:cNvSpPr/>
      </dsp:nvSpPr>
      <dsp:spPr>
        <a:xfrm>
          <a:off x="6126359" y="1706780"/>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GBP/USD Directionality</a:t>
          </a:r>
          <a:endParaRPr lang="en-US" sz="1200" kern="1200" dirty="0"/>
        </a:p>
      </dsp:txBody>
      <dsp:txXfrm>
        <a:off x="6139167" y="1719588"/>
        <a:ext cx="848974" cy="411679"/>
      </dsp:txXfrm>
    </dsp:sp>
    <dsp:sp modelId="{FEAD50F0-88AA-9B4A-9BB0-7DCC3B3232F3}">
      <dsp:nvSpPr>
        <dsp:cNvPr id="0" name=""/>
        <dsp:cNvSpPr/>
      </dsp:nvSpPr>
      <dsp:spPr>
        <a:xfrm>
          <a:off x="7000950" y="1913673"/>
          <a:ext cx="349836" cy="23510"/>
        </a:xfrm>
        <a:custGeom>
          <a:avLst/>
          <a:gdLst/>
          <a:ahLst/>
          <a:cxnLst/>
          <a:rect l="0" t="0" r="0" b="0"/>
          <a:pathLst>
            <a:path>
              <a:moveTo>
                <a:pt x="0" y="11755"/>
              </a:moveTo>
              <a:lnTo>
                <a:pt x="349836" y="11755"/>
              </a:lnTo>
            </a:path>
          </a:pathLst>
        </a:custGeom>
        <a:noFill/>
        <a:ln w="9525" cap="flat"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167122" y="1916682"/>
        <a:ext cx="17491" cy="17491"/>
      </dsp:txXfrm>
    </dsp:sp>
    <dsp:sp modelId="{F57A6922-DAA0-864C-8DAC-504A031B2D95}">
      <dsp:nvSpPr>
        <dsp:cNvPr id="0" name=""/>
        <dsp:cNvSpPr/>
      </dsp:nvSpPr>
      <dsp:spPr>
        <a:xfrm>
          <a:off x="7350786" y="1706780"/>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a:t>
          </a:r>
          <a:endParaRPr lang="en-US" sz="1200" kern="1200" dirty="0"/>
        </a:p>
      </dsp:txBody>
      <dsp:txXfrm>
        <a:off x="7363594" y="1719588"/>
        <a:ext cx="848974" cy="411679"/>
      </dsp:txXfrm>
    </dsp:sp>
    <dsp:sp modelId="{81BCFCCC-3B28-8347-B2CE-D48A87ECB970}">
      <dsp:nvSpPr>
        <dsp:cNvPr id="0" name=""/>
        <dsp:cNvSpPr/>
      </dsp:nvSpPr>
      <dsp:spPr>
        <a:xfrm rot="2142401">
          <a:off x="3287173" y="1536505"/>
          <a:ext cx="430824" cy="23510"/>
        </a:xfrm>
        <a:custGeom>
          <a:avLst/>
          <a:gdLst/>
          <a:ahLst/>
          <a:cxnLst/>
          <a:rect l="0" t="0" r="0" b="0"/>
          <a:pathLst>
            <a:path>
              <a:moveTo>
                <a:pt x="0" y="11755"/>
              </a:moveTo>
              <a:lnTo>
                <a:pt x="430824" y="11755"/>
              </a:lnTo>
            </a:path>
          </a:pathLst>
        </a:custGeom>
        <a:noFill/>
        <a:ln w="9525" cap="flat"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91815" y="1537490"/>
        <a:ext cx="21541" cy="21541"/>
      </dsp:txXfrm>
    </dsp:sp>
    <dsp:sp modelId="{56BA6118-B60C-A741-A0BB-9B7A4D695D9D}">
      <dsp:nvSpPr>
        <dsp:cNvPr id="0" name=""/>
        <dsp:cNvSpPr/>
      </dsp:nvSpPr>
      <dsp:spPr>
        <a:xfrm>
          <a:off x="3677504" y="1455335"/>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Average Spread</a:t>
          </a:r>
          <a:endParaRPr lang="en-US" sz="1200" kern="1200" dirty="0"/>
        </a:p>
      </dsp:txBody>
      <dsp:txXfrm>
        <a:off x="3690312" y="1468143"/>
        <a:ext cx="848974" cy="411679"/>
      </dsp:txXfrm>
    </dsp:sp>
    <dsp:sp modelId="{400597DF-FFC8-F34D-AF6C-BAE9E424631F}">
      <dsp:nvSpPr>
        <dsp:cNvPr id="0" name=""/>
        <dsp:cNvSpPr/>
      </dsp:nvSpPr>
      <dsp:spPr>
        <a:xfrm rot="2142401">
          <a:off x="2062746" y="1787950"/>
          <a:ext cx="430824" cy="23510"/>
        </a:xfrm>
        <a:custGeom>
          <a:avLst/>
          <a:gdLst/>
          <a:ahLst/>
          <a:cxnLst/>
          <a:rect l="0" t="0" r="0" b="0"/>
          <a:pathLst>
            <a:path>
              <a:moveTo>
                <a:pt x="0" y="11755"/>
              </a:moveTo>
              <a:lnTo>
                <a:pt x="430824" y="11755"/>
              </a:lnTo>
            </a:path>
          </a:pathLst>
        </a:custGeom>
        <a:noFill/>
        <a:ln w="9525" cap="flat"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67388" y="1788935"/>
        <a:ext cx="21541" cy="21541"/>
      </dsp:txXfrm>
    </dsp:sp>
    <dsp:sp modelId="{5FD9DFA8-1B1E-0442-B3EB-A2CBDDADFC9E}">
      <dsp:nvSpPr>
        <dsp:cNvPr id="0" name=""/>
        <dsp:cNvSpPr/>
      </dsp:nvSpPr>
      <dsp:spPr>
        <a:xfrm>
          <a:off x="2453077" y="1706780"/>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GBP/USD Directionality</a:t>
          </a:r>
          <a:endParaRPr lang="en-US" sz="1200" kern="1200" dirty="0"/>
        </a:p>
      </dsp:txBody>
      <dsp:txXfrm>
        <a:off x="2465885" y="1719588"/>
        <a:ext cx="848974" cy="411679"/>
      </dsp:txXfrm>
    </dsp:sp>
    <dsp:sp modelId="{AA19CFC0-287D-184C-8581-AB16E92A2770}">
      <dsp:nvSpPr>
        <dsp:cNvPr id="0" name=""/>
        <dsp:cNvSpPr/>
      </dsp:nvSpPr>
      <dsp:spPr>
        <a:xfrm rot="3310531">
          <a:off x="747429" y="2416562"/>
          <a:ext cx="612604" cy="23510"/>
        </a:xfrm>
        <a:custGeom>
          <a:avLst/>
          <a:gdLst/>
          <a:ahLst/>
          <a:cxnLst/>
          <a:rect l="0" t="0" r="0" b="0"/>
          <a:pathLst>
            <a:path>
              <a:moveTo>
                <a:pt x="0" y="11755"/>
              </a:moveTo>
              <a:lnTo>
                <a:pt x="612604" y="11755"/>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38416" y="2413003"/>
        <a:ext cx="30630" cy="30630"/>
      </dsp:txXfrm>
    </dsp:sp>
    <dsp:sp modelId="{F0E5A059-EDC9-094D-BA0E-C2C318669EC2}">
      <dsp:nvSpPr>
        <dsp:cNvPr id="0" name=""/>
        <dsp:cNvSpPr/>
      </dsp:nvSpPr>
      <dsp:spPr>
        <a:xfrm>
          <a:off x="1228649" y="2461115"/>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Max-Min Range</a:t>
          </a:r>
          <a:endParaRPr lang="en-US" sz="1200" kern="1200" dirty="0"/>
        </a:p>
      </dsp:txBody>
      <dsp:txXfrm>
        <a:off x="1241457" y="2473923"/>
        <a:ext cx="848974" cy="411679"/>
      </dsp:txXfrm>
    </dsp:sp>
    <dsp:sp modelId="{DA92F063-8E71-D543-9F43-997D2B4CC712}">
      <dsp:nvSpPr>
        <dsp:cNvPr id="0" name=""/>
        <dsp:cNvSpPr/>
      </dsp:nvSpPr>
      <dsp:spPr>
        <a:xfrm rot="19457599">
          <a:off x="2062746" y="2542285"/>
          <a:ext cx="430824" cy="23510"/>
        </a:xfrm>
        <a:custGeom>
          <a:avLst/>
          <a:gdLst/>
          <a:ahLst/>
          <a:cxnLst/>
          <a:rect l="0" t="0" r="0" b="0"/>
          <a:pathLst>
            <a:path>
              <a:moveTo>
                <a:pt x="0" y="11755"/>
              </a:moveTo>
              <a:lnTo>
                <a:pt x="430824" y="11755"/>
              </a:lnTo>
            </a:path>
          </a:pathLst>
        </a:custGeom>
        <a:noFill/>
        <a:ln w="9525" cap="flat"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67388" y="2543270"/>
        <a:ext cx="21541" cy="21541"/>
      </dsp:txXfrm>
    </dsp:sp>
    <dsp:sp modelId="{5AF7133E-E0D6-5145-8E93-B4686419BEFC}">
      <dsp:nvSpPr>
        <dsp:cNvPr id="0" name=""/>
        <dsp:cNvSpPr/>
      </dsp:nvSpPr>
      <dsp:spPr>
        <a:xfrm>
          <a:off x="2453077" y="2209670"/>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Average Spread</a:t>
          </a:r>
          <a:endParaRPr lang="en-US" sz="1200" kern="1200" dirty="0"/>
        </a:p>
      </dsp:txBody>
      <dsp:txXfrm>
        <a:off x="2465885" y="2222478"/>
        <a:ext cx="848974" cy="411679"/>
      </dsp:txXfrm>
    </dsp:sp>
    <dsp:sp modelId="{24527519-4523-8045-8512-071E807402D4}">
      <dsp:nvSpPr>
        <dsp:cNvPr id="0" name=""/>
        <dsp:cNvSpPr/>
      </dsp:nvSpPr>
      <dsp:spPr>
        <a:xfrm rot="2142401">
          <a:off x="2062746" y="2793730"/>
          <a:ext cx="430824" cy="23510"/>
        </a:xfrm>
        <a:custGeom>
          <a:avLst/>
          <a:gdLst/>
          <a:ahLst/>
          <a:cxnLst/>
          <a:rect l="0" t="0" r="0" b="0"/>
          <a:pathLst>
            <a:path>
              <a:moveTo>
                <a:pt x="0" y="11755"/>
              </a:moveTo>
              <a:lnTo>
                <a:pt x="430824" y="11755"/>
              </a:lnTo>
            </a:path>
          </a:pathLst>
        </a:custGeom>
        <a:noFill/>
        <a:ln w="9525" cap="flat"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67388" y="2794714"/>
        <a:ext cx="21541" cy="21541"/>
      </dsp:txXfrm>
    </dsp:sp>
    <dsp:sp modelId="{04BFDA8D-44D2-7140-843D-551CBD3A5DD4}">
      <dsp:nvSpPr>
        <dsp:cNvPr id="0" name=""/>
        <dsp:cNvSpPr/>
      </dsp:nvSpPr>
      <dsp:spPr>
        <a:xfrm>
          <a:off x="2453077" y="2712560"/>
          <a:ext cx="874590" cy="437295"/>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GBP/USD Directionality</a:t>
          </a:r>
          <a:endParaRPr lang="en-US" sz="1200" kern="1200" dirty="0"/>
        </a:p>
      </dsp:txBody>
      <dsp:txXfrm>
        <a:off x="2465885" y="2725368"/>
        <a:ext cx="848974" cy="4116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B94A93-842B-BD44-9A04-37705D3A17A8}" type="datetimeFigureOut">
              <a:rPr lang="en-US" smtClean="0"/>
              <a:t>12/1/15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C2242D-C104-7A4A-B80E-25ACF281C407}" type="slidenum">
              <a:rPr lang="en-US" smtClean="0"/>
              <a:t>‹#›</a:t>
            </a:fld>
            <a:endParaRPr lang="en-US"/>
          </a:p>
        </p:txBody>
      </p:sp>
    </p:spTree>
    <p:extLst>
      <p:ext uri="{BB962C8B-B14F-4D97-AF65-F5344CB8AC3E}">
        <p14:creationId xmlns:p14="http://schemas.microsoft.com/office/powerpoint/2010/main" val="7263955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is</a:t>
            </a:r>
            <a:r>
              <a:rPr lang="en-US" baseline="0" dirty="0" smtClean="0"/>
              <a:t> to analyze the foreign exchange market using random forest.</a:t>
            </a:r>
            <a:endParaRPr lang="en-US" dirty="0"/>
          </a:p>
        </p:txBody>
      </p:sp>
      <p:sp>
        <p:nvSpPr>
          <p:cNvPr id="4" name="Slide Number Placeholder 3"/>
          <p:cNvSpPr>
            <a:spLocks noGrp="1"/>
          </p:cNvSpPr>
          <p:nvPr>
            <p:ph type="sldNum" sz="quarter" idx="10"/>
          </p:nvPr>
        </p:nvSpPr>
        <p:spPr/>
        <p:txBody>
          <a:bodyPr/>
          <a:lstStyle/>
          <a:p>
            <a:fld id="{CAC2242D-C104-7A4A-B80E-25ACF281C407}" type="slidenum">
              <a:rPr lang="en-US" smtClean="0"/>
              <a:t>1</a:t>
            </a:fld>
            <a:endParaRPr lang="en-US"/>
          </a:p>
        </p:txBody>
      </p:sp>
    </p:spTree>
    <p:extLst>
      <p:ext uri="{BB962C8B-B14F-4D97-AF65-F5344CB8AC3E}">
        <p14:creationId xmlns:p14="http://schemas.microsoft.com/office/powerpoint/2010/main" val="1332921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several insights from this project: </a:t>
            </a:r>
            <a:r>
              <a:rPr lang="en-US" dirty="0" smtClean="0"/>
              <a:t>Features are important foundations for data analysis.</a:t>
            </a:r>
            <a:r>
              <a:rPr lang="en-US" baseline="0" dirty="0" smtClean="0"/>
              <a:t> </a:t>
            </a:r>
            <a:r>
              <a:rPr lang="en-US" dirty="0" smtClean="0"/>
              <a:t>Random forest can solve over fitting problem in decision tree.</a:t>
            </a:r>
            <a:r>
              <a:rPr lang="en-US" baseline="0" dirty="0" smtClean="0"/>
              <a:t> </a:t>
            </a:r>
            <a:r>
              <a:rPr lang="en-US" dirty="0" smtClean="0"/>
              <a:t>Spark is efficient for data analysis </a:t>
            </a:r>
            <a:r>
              <a:rPr lang="en-US" altLang="zh-CN" dirty="0" smtClean="0"/>
              <a:t>using</a:t>
            </a:r>
            <a:r>
              <a:rPr lang="en-US" dirty="0" smtClean="0"/>
              <a:t> machine learning.</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CAC2242D-C104-7A4A-B80E-25ACF281C407}" type="slidenum">
              <a:rPr lang="en-US" smtClean="0"/>
              <a:t>10</a:t>
            </a:fld>
            <a:endParaRPr lang="en-US"/>
          </a:p>
        </p:txBody>
      </p:sp>
    </p:spTree>
    <p:extLst>
      <p:ext uri="{BB962C8B-B14F-4D97-AF65-F5344CB8AC3E}">
        <p14:creationId xmlns:p14="http://schemas.microsoft.com/office/powerpoint/2010/main" val="3587271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current random forest algorithm is quite basic and use binary values. The algorithm can be improved to build ternary trees and accept numeric values. </a:t>
            </a:r>
            <a:r>
              <a:rPr lang="en-US" dirty="0" smtClean="0"/>
              <a:t>Better features can be extracted according to foreign exchange market characteristics.</a:t>
            </a:r>
            <a:r>
              <a:rPr lang="en-US" baseline="0" dirty="0" smtClean="0"/>
              <a:t> </a:t>
            </a:r>
            <a:r>
              <a:rPr lang="en-US" dirty="0" smtClean="0"/>
              <a:t>Future work can collect more data other than bid and offer for analysis.</a:t>
            </a:r>
          </a:p>
        </p:txBody>
      </p:sp>
      <p:sp>
        <p:nvSpPr>
          <p:cNvPr id="4" name="Slide Number Placeholder 3"/>
          <p:cNvSpPr>
            <a:spLocks noGrp="1"/>
          </p:cNvSpPr>
          <p:nvPr>
            <p:ph type="sldNum" sz="quarter" idx="10"/>
          </p:nvPr>
        </p:nvSpPr>
        <p:spPr/>
        <p:txBody>
          <a:bodyPr/>
          <a:lstStyle/>
          <a:p>
            <a:fld id="{CAC2242D-C104-7A4A-B80E-25ACF281C407}" type="slidenum">
              <a:rPr lang="en-US" smtClean="0"/>
              <a:t>11</a:t>
            </a:fld>
            <a:endParaRPr lang="en-US"/>
          </a:p>
        </p:txBody>
      </p:sp>
    </p:spTree>
    <p:extLst>
      <p:ext uri="{BB962C8B-B14F-4D97-AF65-F5344CB8AC3E}">
        <p14:creationId xmlns:p14="http://schemas.microsoft.com/office/powerpoint/2010/main" val="265833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Foreign</a:t>
            </a:r>
            <a:r>
              <a:rPr lang="en-US" baseline="0" dirty="0" smtClean="0"/>
              <a:t> Exchange Market is the largest market in the world. It is global decentralized and operated continuously for 24 hours. Foreign Exchange Market is closest to ideal of perfect competition. It has little interference from human beings. Therefore, it would be a good resource to apply data analysis. An efficient analysis of price directionality can bring to millions of dollars profit.</a:t>
            </a:r>
            <a:endParaRPr lang="en-US" dirty="0"/>
          </a:p>
        </p:txBody>
      </p:sp>
      <p:sp>
        <p:nvSpPr>
          <p:cNvPr id="4" name="Slide Number Placeholder 3"/>
          <p:cNvSpPr>
            <a:spLocks noGrp="1"/>
          </p:cNvSpPr>
          <p:nvPr>
            <p:ph type="sldNum" sz="quarter" idx="10"/>
          </p:nvPr>
        </p:nvSpPr>
        <p:spPr/>
        <p:txBody>
          <a:bodyPr/>
          <a:lstStyle/>
          <a:p>
            <a:fld id="{CAC2242D-C104-7A4A-B80E-25ACF281C407}" type="slidenum">
              <a:rPr lang="en-US" smtClean="0"/>
              <a:t>2</a:t>
            </a:fld>
            <a:endParaRPr lang="en-US"/>
          </a:p>
        </p:txBody>
      </p:sp>
    </p:spTree>
    <p:extLst>
      <p:ext uri="{BB962C8B-B14F-4D97-AF65-F5344CB8AC3E}">
        <p14:creationId xmlns:p14="http://schemas.microsoft.com/office/powerpoint/2010/main" val="2705482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a:t>
            </a:r>
            <a:r>
              <a:rPr lang="en-US" baseline="0" dirty="0" smtClean="0"/>
              <a:t> learning is used to predict the price directionality of exchange price in the next hour. The basic steps are as follow. First, The original dataset is analyzed and extracted useful features that may be related to the price directionality. Then machine learning algorithm used in this problem is random forest. So the second step is to implement the random forest algorithm. Third, the random forest model needs to learn from part of the dataset and make prediction on data according to the given features. Finally, we can calculate the accuracy of prediction, which indicates the potential profits we are able to gain from analysis.</a:t>
            </a:r>
            <a:endParaRPr lang="en-US" dirty="0"/>
          </a:p>
        </p:txBody>
      </p:sp>
      <p:sp>
        <p:nvSpPr>
          <p:cNvPr id="4" name="Slide Number Placeholder 3"/>
          <p:cNvSpPr>
            <a:spLocks noGrp="1"/>
          </p:cNvSpPr>
          <p:nvPr>
            <p:ph type="sldNum" sz="quarter" idx="10"/>
          </p:nvPr>
        </p:nvSpPr>
        <p:spPr/>
        <p:txBody>
          <a:bodyPr/>
          <a:lstStyle/>
          <a:p>
            <a:fld id="{CAC2242D-C104-7A4A-B80E-25ACF281C407}" type="slidenum">
              <a:rPr lang="en-US" smtClean="0"/>
              <a:t>3</a:t>
            </a:fld>
            <a:endParaRPr lang="en-US"/>
          </a:p>
        </p:txBody>
      </p:sp>
    </p:spTree>
    <p:extLst>
      <p:ext uri="{BB962C8B-B14F-4D97-AF65-F5344CB8AC3E}">
        <p14:creationId xmlns:p14="http://schemas.microsoft.com/office/powerpoint/2010/main" val="3582814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several useful information which can be extracted from the dataset and are effective to the price directionality we are aiming to decide. First, max-min price range is the difference of highest and lowest price in the last hour, which can also indicate the fluctuation of the price. Second is the average price of the last hour. The price may affect the directionality of the next hour since it may follow some kind of fluctuation regular. Third, spread is a concept in financial which is the difference between bid and offer price. Here, I also use it as a feature. Besides, I use three different currency directionalities as the feature. GBP, EUR and AUD are all major currencies in the world, which my affect the directionality of USD.</a:t>
            </a:r>
            <a:endParaRPr lang="en-US" dirty="0"/>
          </a:p>
        </p:txBody>
      </p:sp>
      <p:sp>
        <p:nvSpPr>
          <p:cNvPr id="4" name="Slide Number Placeholder 3"/>
          <p:cNvSpPr>
            <a:spLocks noGrp="1"/>
          </p:cNvSpPr>
          <p:nvPr>
            <p:ph type="sldNum" sz="quarter" idx="10"/>
          </p:nvPr>
        </p:nvSpPr>
        <p:spPr/>
        <p:txBody>
          <a:bodyPr/>
          <a:lstStyle/>
          <a:p>
            <a:fld id="{CAC2242D-C104-7A4A-B80E-25ACF281C407}" type="slidenum">
              <a:rPr lang="en-US" smtClean="0"/>
              <a:t>4</a:t>
            </a:fld>
            <a:endParaRPr lang="en-US"/>
          </a:p>
        </p:txBody>
      </p:sp>
    </p:spTree>
    <p:extLst>
      <p:ext uri="{BB962C8B-B14F-4D97-AF65-F5344CB8AC3E}">
        <p14:creationId xmlns:p14="http://schemas.microsoft.com/office/powerpoint/2010/main" val="2207536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all the features are extracted, I decide to use decision tree as the data model. Just as the name indicates, decision tree is used to make decision on the result according to all the features on the tree. In the decision tree I built for the foreign exchange dataset, there are six different features. Therefore, the decision tree has six levels. At each level, it makes a decision based on feature of which child to continue until it gets to the leaf node which stores the label value. </a:t>
            </a:r>
            <a:endParaRPr lang="en-US" dirty="0"/>
          </a:p>
        </p:txBody>
      </p:sp>
      <p:sp>
        <p:nvSpPr>
          <p:cNvPr id="4" name="Slide Number Placeholder 3"/>
          <p:cNvSpPr>
            <a:spLocks noGrp="1"/>
          </p:cNvSpPr>
          <p:nvPr>
            <p:ph type="sldNum" sz="quarter" idx="10"/>
          </p:nvPr>
        </p:nvSpPr>
        <p:spPr/>
        <p:txBody>
          <a:bodyPr/>
          <a:lstStyle/>
          <a:p>
            <a:fld id="{CAC2242D-C104-7A4A-B80E-25ACF281C407}" type="slidenum">
              <a:rPr lang="en-US" smtClean="0"/>
              <a:t>5</a:t>
            </a:fld>
            <a:endParaRPr lang="en-US"/>
          </a:p>
        </p:txBody>
      </p:sp>
    </p:spTree>
    <p:extLst>
      <p:ext uri="{BB962C8B-B14F-4D97-AF65-F5344CB8AC3E}">
        <p14:creationId xmlns:p14="http://schemas.microsoft.com/office/powerpoint/2010/main" val="1898596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improve the performance of decision tree, random forest algorithm is used. When decision tree grows very deep, it tends to learn highly irregular pattern. I has low bias but high variance. Random forest is a way to average multiple deep decision trees. Each train on different part of the same training dataset. It can reduce the variance at some cost of increase in bias.</a:t>
            </a:r>
            <a:endParaRPr lang="en-US" dirty="0"/>
          </a:p>
        </p:txBody>
      </p:sp>
      <p:sp>
        <p:nvSpPr>
          <p:cNvPr id="4" name="Slide Number Placeholder 3"/>
          <p:cNvSpPr>
            <a:spLocks noGrp="1"/>
          </p:cNvSpPr>
          <p:nvPr>
            <p:ph type="sldNum" sz="quarter" idx="10"/>
          </p:nvPr>
        </p:nvSpPr>
        <p:spPr/>
        <p:txBody>
          <a:bodyPr/>
          <a:lstStyle/>
          <a:p>
            <a:fld id="{CAC2242D-C104-7A4A-B80E-25ACF281C407}" type="slidenum">
              <a:rPr lang="en-US" smtClean="0"/>
              <a:t>6</a:t>
            </a:fld>
            <a:endParaRPr lang="en-US"/>
          </a:p>
        </p:txBody>
      </p:sp>
    </p:spTree>
    <p:extLst>
      <p:ext uri="{BB962C8B-B14F-4D97-AF65-F5344CB8AC3E}">
        <p14:creationId xmlns:p14="http://schemas.microsoft.com/office/powerpoint/2010/main" val="153017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Spark is a cluster</a:t>
            </a:r>
            <a:r>
              <a:rPr lang="en-US" baseline="0" dirty="0" smtClean="0"/>
              <a:t> computing framework of allowing user programs to load data into cluster’s memory and query it repeatedly. It is well suited to machine learning algorithm. </a:t>
            </a:r>
            <a:r>
              <a:rPr lang="en-US" altLang="zh-CN" baseline="0" dirty="0" smtClean="0"/>
              <a:t>The fundamental programming abstraction is called Resilient Distributed Datasets, a logical collection of data partitioned across machines. </a:t>
            </a:r>
            <a:r>
              <a:rPr lang="en-US" altLang="zh-CN" baseline="0" dirty="0" smtClean="0"/>
              <a:t>It can be manipulated in parallel. I also made use of machine learning library in Spark to implement random forest algorithm. Spark can also interface with Cassandra for input, output and data storage.</a:t>
            </a:r>
            <a:endParaRPr lang="en-US" dirty="0"/>
          </a:p>
        </p:txBody>
      </p:sp>
      <p:sp>
        <p:nvSpPr>
          <p:cNvPr id="4" name="Slide Number Placeholder 3"/>
          <p:cNvSpPr>
            <a:spLocks noGrp="1"/>
          </p:cNvSpPr>
          <p:nvPr>
            <p:ph type="sldNum" sz="quarter" idx="10"/>
          </p:nvPr>
        </p:nvSpPr>
        <p:spPr/>
        <p:txBody>
          <a:bodyPr/>
          <a:lstStyle/>
          <a:p>
            <a:fld id="{CAC2242D-C104-7A4A-B80E-25ACF281C407}" type="slidenum">
              <a:rPr lang="en-US" smtClean="0"/>
              <a:t>7</a:t>
            </a:fld>
            <a:endParaRPr lang="en-US"/>
          </a:p>
        </p:txBody>
      </p:sp>
    </p:spTree>
    <p:extLst>
      <p:ext uri="{BB962C8B-B14F-4D97-AF65-F5344CB8AC3E}">
        <p14:creationId xmlns:p14="http://schemas.microsoft.com/office/powerpoint/2010/main" val="2941425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accuracy of this</a:t>
            </a:r>
            <a:r>
              <a:rPr lang="en-US" baseline="0" dirty="0" smtClean="0"/>
              <a:t> problem is around 55%. It does not vary much between different implementations. There’s improvement in runtime for Spark version than java version.</a:t>
            </a:r>
            <a:endParaRPr lang="en-US" dirty="0"/>
          </a:p>
        </p:txBody>
      </p:sp>
      <p:sp>
        <p:nvSpPr>
          <p:cNvPr id="4" name="Slide Number Placeholder 3"/>
          <p:cNvSpPr>
            <a:spLocks noGrp="1"/>
          </p:cNvSpPr>
          <p:nvPr>
            <p:ph type="sldNum" sz="quarter" idx="10"/>
          </p:nvPr>
        </p:nvSpPr>
        <p:spPr/>
        <p:txBody>
          <a:bodyPr/>
          <a:lstStyle/>
          <a:p>
            <a:fld id="{CAC2242D-C104-7A4A-B80E-25ACF281C407}" type="slidenum">
              <a:rPr lang="en-US" smtClean="0"/>
              <a:t>8</a:t>
            </a:fld>
            <a:endParaRPr lang="en-US"/>
          </a:p>
        </p:txBody>
      </p:sp>
    </p:spTree>
    <p:extLst>
      <p:ext uri="{BB962C8B-B14F-4D97-AF65-F5344CB8AC3E}">
        <p14:creationId xmlns:p14="http://schemas.microsoft.com/office/powerpoint/2010/main" val="3503225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challenging part is to use features that are representative enough.</a:t>
            </a:r>
            <a:r>
              <a:rPr lang="en-US" baseline="0" dirty="0" smtClean="0"/>
              <a:t> </a:t>
            </a:r>
            <a:r>
              <a:rPr lang="en-US" dirty="0" smtClean="0"/>
              <a:t>The Random Forest only uses binary trees of binary values. It may lose useful feature information when converting numeric values to binary values</a:t>
            </a:r>
            <a:r>
              <a:rPr lang="en-US"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CAC2242D-C104-7A4A-B80E-25ACF281C407}" type="slidenum">
              <a:rPr lang="en-US" smtClean="0"/>
              <a:t>9</a:t>
            </a:fld>
            <a:endParaRPr lang="en-US"/>
          </a:p>
        </p:txBody>
      </p:sp>
    </p:spTree>
    <p:extLst>
      <p:ext uri="{BB962C8B-B14F-4D97-AF65-F5344CB8AC3E}">
        <p14:creationId xmlns:p14="http://schemas.microsoft.com/office/powerpoint/2010/main" val="466260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342903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86822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627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41541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1A78D0-928A-634F-ABF2-D3FC94F87C6B}"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353972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1A78D0-928A-634F-ABF2-D3FC94F87C6B}" type="datetimeFigureOut">
              <a:rPr lang="en-US" smtClean="0"/>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04432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1A78D0-928A-634F-ABF2-D3FC94F87C6B}" type="datetimeFigureOut">
              <a:rPr lang="en-US" smtClean="0"/>
              <a:t>12/1/15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18632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1A78D0-928A-634F-ABF2-D3FC94F87C6B}" type="datetimeFigureOut">
              <a:rPr lang="en-US" smtClean="0"/>
              <a:t>12/1/15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00208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A78D0-928A-634F-ABF2-D3FC94F87C6B}" type="datetimeFigureOut">
              <a:rPr lang="en-US" smtClean="0"/>
              <a:t>12/1/15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24980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A78D0-928A-634F-ABF2-D3FC94F87C6B}" type="datetimeFigureOut">
              <a:rPr lang="en-US" smtClean="0"/>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074732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A78D0-928A-634F-ABF2-D3FC94F87C6B}" type="datetimeFigureOut">
              <a:rPr lang="en-US" smtClean="0"/>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20242262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A78D0-928A-634F-ABF2-D3FC94F87C6B}" type="datetimeFigureOut">
              <a:rPr lang="en-US" smtClean="0"/>
              <a:t>12/1/15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FB173-5ABF-6F4D-A2F9-58AB15218DB6}" type="slidenum">
              <a:rPr lang="en-US" smtClean="0"/>
              <a:t>‹#›</a:t>
            </a:fld>
            <a:endParaRPr lang="en-US"/>
          </a:p>
        </p:txBody>
      </p:sp>
    </p:spTree>
    <p:extLst>
      <p:ext uri="{BB962C8B-B14F-4D97-AF65-F5344CB8AC3E}">
        <p14:creationId xmlns:p14="http://schemas.microsoft.com/office/powerpoint/2010/main" val="355105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Random_forest" TargetMode="External"/><Relationship Id="rId4" Type="http://schemas.openxmlformats.org/officeDocument/2006/relationships/hyperlink" Target="https://spark.apache.org/docs/1.2.0/mllib-ensembles.html%23random-forests" TargetMode="External"/><Relationship Id="rId1" Type="http://schemas.openxmlformats.org/officeDocument/2006/relationships/slideLayout" Target="../slideLayouts/slideLayout2.xml"/><Relationship Id="rId2" Type="http://schemas.openxmlformats.org/officeDocument/2006/relationships/hyperlink" Target="https://en.wikipedia.org/wiki/Decision_tre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Foreign Exchange Market Analysis</a:t>
            </a:r>
            <a:endParaRPr lang="en-US" sz="5400" dirty="0"/>
          </a:p>
        </p:txBody>
      </p:sp>
      <p:sp>
        <p:nvSpPr>
          <p:cNvPr id="3" name="Subtitle 2"/>
          <p:cNvSpPr>
            <a:spLocks noGrp="1"/>
          </p:cNvSpPr>
          <p:nvPr>
            <p:ph type="subTitle" idx="1"/>
          </p:nvPr>
        </p:nvSpPr>
        <p:spPr>
          <a:xfrm>
            <a:off x="1371600" y="3886200"/>
            <a:ext cx="6400800" cy="887280"/>
          </a:xfrm>
        </p:spPr>
        <p:txBody>
          <a:bodyPr>
            <a:normAutofit/>
          </a:bodyPr>
          <a:lstStyle/>
          <a:p>
            <a:r>
              <a:rPr lang="en-US" dirty="0" smtClean="0"/>
              <a:t>Random Forest</a:t>
            </a:r>
            <a:endParaRPr lang="en-US" dirty="0"/>
          </a:p>
        </p:txBody>
      </p:sp>
      <p:sp>
        <p:nvSpPr>
          <p:cNvPr id="4" name="Rectangle 3"/>
          <p:cNvSpPr/>
          <p:nvPr/>
        </p:nvSpPr>
        <p:spPr>
          <a:xfrm>
            <a:off x="2286000" y="4776197"/>
            <a:ext cx="4572000" cy="461665"/>
          </a:xfrm>
          <a:prstGeom prst="rect">
            <a:avLst/>
          </a:prstGeom>
        </p:spPr>
        <p:txBody>
          <a:bodyPr>
            <a:spAutoFit/>
          </a:bodyPr>
          <a:lstStyle/>
          <a:p>
            <a:pPr algn="ctr"/>
            <a:r>
              <a:rPr lang="en-US" sz="2400" dirty="0" smtClean="0">
                <a:solidFill>
                  <a:schemeClr val="bg1">
                    <a:lumMod val="50000"/>
                  </a:schemeClr>
                </a:solidFill>
              </a:rPr>
              <a:t>Eryue Chen (</a:t>
            </a:r>
            <a:r>
              <a:rPr lang="en-US" sz="2400" dirty="0" err="1" smtClean="0">
                <a:solidFill>
                  <a:schemeClr val="bg1">
                    <a:lumMod val="50000"/>
                  </a:schemeClr>
                </a:solidFill>
              </a:rPr>
              <a:t>eryuec</a:t>
            </a:r>
            <a:r>
              <a:rPr lang="en-US" sz="2400" dirty="0" smtClean="0">
                <a:solidFill>
                  <a:schemeClr val="bg1">
                    <a:lumMod val="50000"/>
                  </a:schemeClr>
                </a:solidFill>
              </a:rPr>
              <a:t>)</a:t>
            </a:r>
            <a:endParaRPr lang="en-US" sz="2400" dirty="0">
              <a:solidFill>
                <a:schemeClr val="bg1">
                  <a:lumMod val="50000"/>
                </a:schemeClr>
              </a:solidFill>
            </a:endParaRPr>
          </a:p>
        </p:txBody>
      </p:sp>
    </p:spTree>
    <p:extLst>
      <p:ext uri="{BB962C8B-B14F-4D97-AF65-F5344CB8AC3E}">
        <p14:creationId xmlns:p14="http://schemas.microsoft.com/office/powerpoint/2010/main" val="94229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Actionable Information or Insights</a:t>
            </a:r>
            <a:endParaRPr lang="en-US" dirty="0"/>
          </a:p>
        </p:txBody>
      </p:sp>
      <p:sp>
        <p:nvSpPr>
          <p:cNvPr id="3" name="Content Placeholder 2"/>
          <p:cNvSpPr>
            <a:spLocks noGrp="1"/>
          </p:cNvSpPr>
          <p:nvPr>
            <p:ph idx="1"/>
          </p:nvPr>
        </p:nvSpPr>
        <p:spPr/>
        <p:txBody>
          <a:bodyPr>
            <a:normAutofit/>
          </a:bodyPr>
          <a:lstStyle/>
          <a:p>
            <a:r>
              <a:rPr lang="en-US" dirty="0" smtClean="0"/>
              <a:t>Features are important foundations for data analysis.</a:t>
            </a:r>
          </a:p>
          <a:p>
            <a:r>
              <a:rPr lang="en-US" dirty="0" smtClean="0"/>
              <a:t>Random forest </a:t>
            </a:r>
            <a:r>
              <a:rPr lang="en-US" dirty="0" smtClean="0"/>
              <a:t>can solve over fitting</a:t>
            </a:r>
            <a:r>
              <a:rPr lang="en-US" dirty="0" smtClean="0"/>
              <a:t> problem in decision tree.</a:t>
            </a:r>
            <a:endParaRPr lang="en-US" dirty="0" smtClean="0"/>
          </a:p>
          <a:p>
            <a:r>
              <a:rPr lang="en-US" dirty="0" smtClean="0"/>
              <a:t>Spark is efficient for data analysis </a:t>
            </a:r>
            <a:r>
              <a:rPr lang="en-US" altLang="zh-CN" dirty="0" smtClean="0"/>
              <a:t>using</a:t>
            </a:r>
            <a:r>
              <a:rPr lang="en-US" dirty="0" smtClean="0"/>
              <a:t> machine learning.</a:t>
            </a:r>
          </a:p>
          <a:p>
            <a:r>
              <a:rPr lang="en-US" dirty="0" smtClean="0"/>
              <a:t>Data analysis needs to be improved step by step.</a:t>
            </a:r>
            <a:endParaRPr lang="en-US" dirty="0" smtClean="0"/>
          </a:p>
        </p:txBody>
      </p:sp>
    </p:spTree>
    <p:extLst>
      <p:ext uri="{BB962C8B-B14F-4D97-AF65-F5344CB8AC3E}">
        <p14:creationId xmlns:p14="http://schemas.microsoft.com/office/powerpoint/2010/main" val="2933592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Try to improve the classification algorithm used. </a:t>
            </a:r>
            <a:endParaRPr lang="en-US" dirty="0" smtClean="0"/>
          </a:p>
          <a:p>
            <a:r>
              <a:rPr lang="en-US" dirty="0" smtClean="0"/>
              <a:t>Better features can be extracted according to foreign exchange market characteristics.</a:t>
            </a:r>
            <a:endParaRPr lang="en-US" dirty="0" smtClean="0"/>
          </a:p>
          <a:p>
            <a:r>
              <a:rPr lang="en-US" dirty="0" smtClean="0"/>
              <a:t>Future work can collect more data other than bid and offer for analysis.</a:t>
            </a:r>
          </a:p>
        </p:txBody>
      </p:sp>
    </p:spTree>
    <p:extLst>
      <p:ext uri="{BB962C8B-B14F-4D97-AF65-F5344CB8AC3E}">
        <p14:creationId xmlns:p14="http://schemas.microsoft.com/office/powerpoint/2010/main" val="408718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hlinkClick r:id="rId2"/>
              </a:rPr>
              <a:t>https://en.wikipedia.org/wiki/</a:t>
            </a:r>
            <a:r>
              <a:rPr lang="en-US" dirty="0" smtClean="0">
                <a:hlinkClick r:id="rId2"/>
              </a:rPr>
              <a:t>Decision_tree</a:t>
            </a:r>
            <a:endParaRPr lang="en-US" dirty="0" smtClean="0"/>
          </a:p>
          <a:p>
            <a:r>
              <a:rPr lang="en-US" dirty="0" smtClean="0">
                <a:hlinkClick r:id="rId3"/>
              </a:rPr>
              <a:t>https</a:t>
            </a:r>
            <a:r>
              <a:rPr lang="en-US" dirty="0">
                <a:hlinkClick r:id="rId3"/>
              </a:rPr>
              <a:t>://en.wikipedia.org/wiki/</a:t>
            </a:r>
            <a:r>
              <a:rPr lang="en-US" dirty="0" smtClean="0">
                <a:hlinkClick r:id="rId3"/>
              </a:rPr>
              <a:t>Random_forest</a:t>
            </a:r>
            <a:endParaRPr lang="en-US" dirty="0"/>
          </a:p>
          <a:p>
            <a:r>
              <a:rPr lang="en-US" dirty="0">
                <a:hlinkClick r:id="rId4"/>
              </a:rPr>
              <a:t>https://spark.apache.org/docs/1.2.0/mllib-ensembles.html#random-</a:t>
            </a:r>
            <a:r>
              <a:rPr lang="en-US" dirty="0" smtClean="0">
                <a:hlinkClick r:id="rId4"/>
              </a:rPr>
              <a:t>forests</a:t>
            </a:r>
            <a:endParaRPr lang="en-US" dirty="0" smtClean="0"/>
          </a:p>
          <a:p>
            <a:endParaRPr lang="en-US" dirty="0" smtClean="0"/>
          </a:p>
        </p:txBody>
      </p:sp>
    </p:spTree>
    <p:extLst>
      <p:ext uri="{BB962C8B-B14F-4D97-AF65-F5344CB8AC3E}">
        <p14:creationId xmlns:p14="http://schemas.microsoft.com/office/powerpoint/2010/main" val="49929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p:txBody>
          <a:bodyPr/>
          <a:lstStyle/>
          <a:p>
            <a:r>
              <a:rPr lang="en-US" dirty="0" smtClean="0"/>
              <a:t>Foreign Exchange Market</a:t>
            </a:r>
          </a:p>
          <a:p>
            <a:pPr lvl="1"/>
            <a:r>
              <a:rPr lang="en-US" dirty="0"/>
              <a:t>G</a:t>
            </a:r>
            <a:r>
              <a:rPr lang="en-US" dirty="0" smtClean="0"/>
              <a:t>lobal decentralized, largest market in the world</a:t>
            </a:r>
          </a:p>
          <a:p>
            <a:pPr lvl="1"/>
            <a:r>
              <a:rPr lang="en-US" dirty="0" smtClean="0"/>
              <a:t>Huge trading volume and continuous operation</a:t>
            </a:r>
          </a:p>
          <a:p>
            <a:pPr lvl="1"/>
            <a:r>
              <a:rPr lang="en-US" dirty="0" smtClean="0"/>
              <a:t>Affected by large variety of factors</a:t>
            </a:r>
          </a:p>
          <a:p>
            <a:pPr lvl="1"/>
            <a:r>
              <a:rPr lang="en-US" dirty="0" smtClean="0"/>
              <a:t>Closest to the ideal of perfect competition</a:t>
            </a:r>
          </a:p>
          <a:p>
            <a:r>
              <a:rPr lang="en-US" dirty="0" smtClean="0"/>
              <a:t>Efficient analysis on such huge data can predict price directionality and </a:t>
            </a:r>
            <a:r>
              <a:rPr lang="en-US" altLang="zh-CN" dirty="0" smtClean="0"/>
              <a:t>gain profit for millions of dollars.</a:t>
            </a:r>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222051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Approach</a:t>
            </a:r>
            <a:endParaRPr lang="en-US" dirty="0"/>
          </a:p>
        </p:txBody>
      </p:sp>
      <p:sp>
        <p:nvSpPr>
          <p:cNvPr id="3" name="Content Placeholder 2"/>
          <p:cNvSpPr>
            <a:spLocks noGrp="1"/>
          </p:cNvSpPr>
          <p:nvPr>
            <p:ph idx="1"/>
          </p:nvPr>
        </p:nvSpPr>
        <p:spPr/>
        <p:txBody>
          <a:bodyPr>
            <a:normAutofit/>
          </a:bodyPr>
          <a:lstStyle/>
          <a:p>
            <a:r>
              <a:rPr lang="en-US" dirty="0" smtClean="0"/>
              <a:t>Machine learning method is used to predict the directionality of the exchange price in next hour.</a:t>
            </a:r>
          </a:p>
          <a:p>
            <a:pPr lvl="1"/>
            <a:r>
              <a:rPr lang="en-US" dirty="0" smtClean="0"/>
              <a:t>Extract features and label</a:t>
            </a:r>
          </a:p>
          <a:p>
            <a:pPr lvl="1"/>
            <a:r>
              <a:rPr lang="en-US" dirty="0" smtClean="0"/>
              <a:t>Implement Decision Tree and Random Forest</a:t>
            </a:r>
          </a:p>
          <a:p>
            <a:pPr lvl="1"/>
            <a:r>
              <a:rPr lang="en-US" dirty="0" smtClean="0"/>
              <a:t>Train data model using 80% of data</a:t>
            </a:r>
          </a:p>
          <a:p>
            <a:pPr lvl="1"/>
            <a:r>
              <a:rPr lang="en-US" dirty="0" smtClean="0"/>
              <a:t>Test data model using 20% of data</a:t>
            </a:r>
          </a:p>
          <a:p>
            <a:pPr lvl="1"/>
            <a:r>
              <a:rPr lang="en-US" dirty="0" smtClean="0"/>
              <a:t>Analyze the result</a:t>
            </a:r>
          </a:p>
        </p:txBody>
      </p:sp>
    </p:spTree>
    <p:extLst>
      <p:ext uri="{BB962C8B-B14F-4D97-AF65-F5344CB8AC3E}">
        <p14:creationId xmlns:p14="http://schemas.microsoft.com/office/powerpoint/2010/main" val="126708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defTabSz="457200" rtl="0">
              <a:spcBef>
                <a:spcPct val="0"/>
              </a:spcBef>
            </a:pPr>
            <a:r>
              <a:rPr lang="en-US" sz="4400" dirty="0" smtClean="0"/>
              <a:t>Extract features and label</a:t>
            </a:r>
            <a:endParaRPr lang="en-US" sz="4400" dirty="0"/>
          </a:p>
        </p:txBody>
      </p:sp>
      <p:sp>
        <p:nvSpPr>
          <p:cNvPr id="3" name="Content Placeholder 2"/>
          <p:cNvSpPr>
            <a:spLocks noGrp="1"/>
          </p:cNvSpPr>
          <p:nvPr>
            <p:ph idx="1"/>
          </p:nvPr>
        </p:nvSpPr>
        <p:spPr/>
        <p:txBody>
          <a:bodyPr/>
          <a:lstStyle/>
          <a:p>
            <a:r>
              <a:rPr lang="en-US" dirty="0" smtClean="0"/>
              <a:t>Foreign Exchange Data</a:t>
            </a:r>
          </a:p>
          <a:p>
            <a:pPr lvl="1"/>
            <a:r>
              <a:rPr lang="en-US" b="1" dirty="0" smtClean="0"/>
              <a:t>Max-Min Price Range</a:t>
            </a:r>
            <a:r>
              <a:rPr lang="en-US" dirty="0" smtClean="0"/>
              <a:t>: The difference of highest and lowest price in the last hour</a:t>
            </a:r>
          </a:p>
          <a:p>
            <a:pPr lvl="1"/>
            <a:r>
              <a:rPr lang="en-US" b="1" dirty="0" smtClean="0"/>
              <a:t>Average Price</a:t>
            </a:r>
            <a:r>
              <a:rPr lang="en-US" dirty="0" smtClean="0"/>
              <a:t>: The average price in the last hour</a:t>
            </a:r>
          </a:p>
          <a:p>
            <a:pPr lvl="1"/>
            <a:r>
              <a:rPr lang="en-US" b="1" dirty="0" smtClean="0"/>
              <a:t>Average Spread</a:t>
            </a:r>
            <a:r>
              <a:rPr lang="en-US" dirty="0" smtClean="0"/>
              <a:t>: The average difference between bid and offer price in the last hour</a:t>
            </a:r>
          </a:p>
          <a:p>
            <a:pPr lvl="1"/>
            <a:r>
              <a:rPr lang="en-US" b="1" dirty="0" smtClean="0"/>
              <a:t>GBP/USD Directionality</a:t>
            </a:r>
          </a:p>
          <a:p>
            <a:pPr lvl="1"/>
            <a:r>
              <a:rPr lang="en-US" b="1" dirty="0" smtClean="0"/>
              <a:t>EUR/USD Directionality</a:t>
            </a:r>
          </a:p>
          <a:p>
            <a:pPr lvl="1"/>
            <a:r>
              <a:rPr lang="en-US" b="1" dirty="0" smtClean="0"/>
              <a:t>AUD/USD Directionality</a:t>
            </a:r>
            <a:endParaRPr lang="en-US" b="1" dirty="0"/>
          </a:p>
        </p:txBody>
      </p:sp>
    </p:spTree>
    <p:extLst>
      <p:ext uri="{BB962C8B-B14F-4D97-AF65-F5344CB8AC3E}">
        <p14:creationId xmlns:p14="http://schemas.microsoft.com/office/powerpoint/2010/main" val="273298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6335342"/>
              </p:ext>
            </p:extLst>
          </p:nvPr>
        </p:nvGraphicFramePr>
        <p:xfrm>
          <a:off x="457200" y="2778196"/>
          <a:ext cx="8229600" cy="3347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4453448" y="4907349"/>
            <a:ext cx="3150401" cy="923330"/>
          </a:xfrm>
          <a:prstGeom prst="rect">
            <a:avLst/>
          </a:prstGeom>
          <a:noFill/>
        </p:spPr>
        <p:txBody>
          <a:bodyPr wrap="square" rtlCol="0">
            <a:spAutoFit/>
          </a:bodyPr>
          <a:lstStyle/>
          <a:p>
            <a:r>
              <a:rPr lang="en-US" sz="5400" b="1" dirty="0" smtClean="0"/>
              <a:t>. . . . . . .</a:t>
            </a:r>
            <a:endParaRPr lang="en-US" sz="5400" b="1" dirty="0"/>
          </a:p>
        </p:txBody>
      </p:sp>
      <p:sp>
        <p:nvSpPr>
          <p:cNvPr id="10" name="TextBox 9"/>
          <p:cNvSpPr txBox="1"/>
          <p:nvPr/>
        </p:nvSpPr>
        <p:spPr>
          <a:xfrm>
            <a:off x="2560561" y="4454814"/>
            <a:ext cx="296896" cy="369332"/>
          </a:xfrm>
          <a:prstGeom prst="rect">
            <a:avLst/>
          </a:prstGeom>
          <a:noFill/>
        </p:spPr>
        <p:txBody>
          <a:bodyPr wrap="square" rtlCol="0">
            <a:spAutoFit/>
          </a:bodyPr>
          <a:lstStyle/>
          <a:p>
            <a:r>
              <a:rPr lang="en-US" dirty="0" smtClean="0"/>
              <a:t>0</a:t>
            </a:r>
            <a:endParaRPr lang="en-US" dirty="0"/>
          </a:p>
        </p:txBody>
      </p:sp>
      <p:sp>
        <p:nvSpPr>
          <p:cNvPr id="11" name="TextBox 10"/>
          <p:cNvSpPr txBox="1"/>
          <p:nvPr/>
        </p:nvSpPr>
        <p:spPr>
          <a:xfrm>
            <a:off x="2560561" y="5485724"/>
            <a:ext cx="296896" cy="369332"/>
          </a:xfrm>
          <a:prstGeom prst="rect">
            <a:avLst/>
          </a:prstGeom>
          <a:noFill/>
        </p:spPr>
        <p:txBody>
          <a:bodyPr wrap="square" rtlCol="0">
            <a:spAutoFit/>
          </a:bodyPr>
          <a:lstStyle/>
          <a:p>
            <a:r>
              <a:rPr lang="en-US" dirty="0" smtClean="0"/>
              <a:t>0</a:t>
            </a:r>
            <a:endParaRPr lang="en-US" dirty="0"/>
          </a:p>
        </p:txBody>
      </p:sp>
      <p:sp>
        <p:nvSpPr>
          <p:cNvPr id="12" name="TextBox 11"/>
          <p:cNvSpPr txBox="1"/>
          <p:nvPr/>
        </p:nvSpPr>
        <p:spPr>
          <a:xfrm>
            <a:off x="1237069" y="5089525"/>
            <a:ext cx="296896" cy="369332"/>
          </a:xfrm>
          <a:prstGeom prst="rect">
            <a:avLst/>
          </a:prstGeom>
          <a:noFill/>
        </p:spPr>
        <p:txBody>
          <a:bodyPr wrap="square" rtlCol="0">
            <a:spAutoFit/>
          </a:bodyPr>
          <a:lstStyle/>
          <a:p>
            <a:r>
              <a:rPr lang="en-US" dirty="0" smtClean="0"/>
              <a:t>0</a:t>
            </a:r>
            <a:endParaRPr lang="en-US" dirty="0"/>
          </a:p>
        </p:txBody>
      </p:sp>
      <p:sp>
        <p:nvSpPr>
          <p:cNvPr id="13" name="TextBox 12"/>
          <p:cNvSpPr txBox="1"/>
          <p:nvPr/>
        </p:nvSpPr>
        <p:spPr>
          <a:xfrm>
            <a:off x="3793678" y="4253653"/>
            <a:ext cx="296896" cy="369332"/>
          </a:xfrm>
          <a:prstGeom prst="rect">
            <a:avLst/>
          </a:prstGeom>
          <a:noFill/>
        </p:spPr>
        <p:txBody>
          <a:bodyPr wrap="square" rtlCol="0">
            <a:spAutoFit/>
          </a:bodyPr>
          <a:lstStyle/>
          <a:p>
            <a:r>
              <a:rPr lang="en-US" dirty="0" smtClean="0"/>
              <a:t>0</a:t>
            </a:r>
            <a:endParaRPr lang="en-US" dirty="0"/>
          </a:p>
        </p:txBody>
      </p:sp>
      <p:sp>
        <p:nvSpPr>
          <p:cNvPr id="14" name="TextBox 13"/>
          <p:cNvSpPr txBox="1"/>
          <p:nvPr/>
        </p:nvSpPr>
        <p:spPr>
          <a:xfrm>
            <a:off x="4997758" y="4114842"/>
            <a:ext cx="296896" cy="369332"/>
          </a:xfrm>
          <a:prstGeom prst="rect">
            <a:avLst/>
          </a:prstGeom>
          <a:noFill/>
        </p:spPr>
        <p:txBody>
          <a:bodyPr wrap="square" rtlCol="0">
            <a:spAutoFit/>
          </a:bodyPr>
          <a:lstStyle/>
          <a:p>
            <a:r>
              <a:rPr lang="en-US" dirty="0" smtClean="0"/>
              <a:t>0</a:t>
            </a:r>
            <a:endParaRPr lang="en-US" dirty="0"/>
          </a:p>
        </p:txBody>
      </p:sp>
      <p:sp>
        <p:nvSpPr>
          <p:cNvPr id="15" name="TextBox 14"/>
          <p:cNvSpPr txBox="1"/>
          <p:nvPr/>
        </p:nvSpPr>
        <p:spPr>
          <a:xfrm>
            <a:off x="6234827" y="4461244"/>
            <a:ext cx="296896" cy="369332"/>
          </a:xfrm>
          <a:prstGeom prst="rect">
            <a:avLst/>
          </a:prstGeom>
          <a:noFill/>
        </p:spPr>
        <p:txBody>
          <a:bodyPr wrap="square" rtlCol="0">
            <a:spAutoFit/>
          </a:bodyPr>
          <a:lstStyle/>
          <a:p>
            <a:r>
              <a:rPr lang="en-US" dirty="0" smtClean="0"/>
              <a:t>0</a:t>
            </a:r>
            <a:endParaRPr lang="en-US" dirty="0"/>
          </a:p>
        </p:txBody>
      </p:sp>
      <p:sp>
        <p:nvSpPr>
          <p:cNvPr id="16" name="TextBox 15"/>
          <p:cNvSpPr txBox="1"/>
          <p:nvPr/>
        </p:nvSpPr>
        <p:spPr>
          <a:xfrm>
            <a:off x="1237069" y="4418191"/>
            <a:ext cx="296896" cy="369332"/>
          </a:xfrm>
          <a:prstGeom prst="rect">
            <a:avLst/>
          </a:prstGeom>
          <a:noFill/>
        </p:spPr>
        <p:txBody>
          <a:bodyPr wrap="square" rtlCol="0">
            <a:spAutoFit/>
          </a:bodyPr>
          <a:lstStyle/>
          <a:p>
            <a:r>
              <a:rPr lang="en-US" dirty="0"/>
              <a:t>1</a:t>
            </a:r>
          </a:p>
        </p:txBody>
      </p:sp>
      <p:sp>
        <p:nvSpPr>
          <p:cNvPr id="17" name="TextBox 16"/>
          <p:cNvSpPr txBox="1"/>
          <p:nvPr/>
        </p:nvSpPr>
        <p:spPr>
          <a:xfrm>
            <a:off x="2560561" y="3996156"/>
            <a:ext cx="296896" cy="369332"/>
          </a:xfrm>
          <a:prstGeom prst="rect">
            <a:avLst/>
          </a:prstGeom>
          <a:noFill/>
        </p:spPr>
        <p:txBody>
          <a:bodyPr wrap="square" rtlCol="0">
            <a:spAutoFit/>
          </a:bodyPr>
          <a:lstStyle/>
          <a:p>
            <a:r>
              <a:rPr lang="en-US" dirty="0"/>
              <a:t>1</a:t>
            </a:r>
          </a:p>
        </p:txBody>
      </p:sp>
      <p:sp>
        <p:nvSpPr>
          <p:cNvPr id="18" name="TextBox 17"/>
          <p:cNvSpPr txBox="1"/>
          <p:nvPr/>
        </p:nvSpPr>
        <p:spPr>
          <a:xfrm>
            <a:off x="3777183" y="3745510"/>
            <a:ext cx="296896" cy="369332"/>
          </a:xfrm>
          <a:prstGeom prst="rect">
            <a:avLst/>
          </a:prstGeom>
          <a:noFill/>
        </p:spPr>
        <p:txBody>
          <a:bodyPr wrap="square" rtlCol="0">
            <a:spAutoFit/>
          </a:bodyPr>
          <a:lstStyle/>
          <a:p>
            <a:r>
              <a:rPr lang="en-US" dirty="0"/>
              <a:t>1</a:t>
            </a:r>
          </a:p>
        </p:txBody>
      </p:sp>
      <p:sp>
        <p:nvSpPr>
          <p:cNvPr id="19" name="TextBox 18"/>
          <p:cNvSpPr txBox="1"/>
          <p:nvPr/>
        </p:nvSpPr>
        <p:spPr>
          <a:xfrm>
            <a:off x="4997758" y="3356571"/>
            <a:ext cx="296896" cy="369332"/>
          </a:xfrm>
          <a:prstGeom prst="rect">
            <a:avLst/>
          </a:prstGeom>
          <a:noFill/>
        </p:spPr>
        <p:txBody>
          <a:bodyPr wrap="square" rtlCol="0">
            <a:spAutoFit/>
          </a:bodyPr>
          <a:lstStyle/>
          <a:p>
            <a:r>
              <a:rPr lang="en-US" dirty="0"/>
              <a:t>1</a:t>
            </a:r>
          </a:p>
        </p:txBody>
      </p:sp>
      <p:sp>
        <p:nvSpPr>
          <p:cNvPr id="20" name="TextBox 19"/>
          <p:cNvSpPr txBox="1"/>
          <p:nvPr/>
        </p:nvSpPr>
        <p:spPr>
          <a:xfrm>
            <a:off x="6234827" y="2987239"/>
            <a:ext cx="296896" cy="369332"/>
          </a:xfrm>
          <a:prstGeom prst="rect">
            <a:avLst/>
          </a:prstGeom>
          <a:noFill/>
        </p:spPr>
        <p:txBody>
          <a:bodyPr wrap="square" rtlCol="0">
            <a:spAutoFit/>
          </a:bodyPr>
          <a:lstStyle/>
          <a:p>
            <a:r>
              <a:rPr lang="en-US" dirty="0"/>
              <a:t>1</a:t>
            </a:r>
          </a:p>
        </p:txBody>
      </p:sp>
      <p:sp>
        <p:nvSpPr>
          <p:cNvPr id="21" name="TextBox 20"/>
          <p:cNvSpPr txBox="1"/>
          <p:nvPr/>
        </p:nvSpPr>
        <p:spPr>
          <a:xfrm>
            <a:off x="6234827" y="3996156"/>
            <a:ext cx="296896" cy="369332"/>
          </a:xfrm>
          <a:prstGeom prst="rect">
            <a:avLst/>
          </a:prstGeom>
          <a:noFill/>
        </p:spPr>
        <p:txBody>
          <a:bodyPr wrap="square" rtlCol="0">
            <a:spAutoFit/>
          </a:bodyPr>
          <a:lstStyle/>
          <a:p>
            <a:r>
              <a:rPr lang="en-US" dirty="0"/>
              <a:t>1</a:t>
            </a:r>
          </a:p>
        </p:txBody>
      </p:sp>
      <p:sp>
        <p:nvSpPr>
          <p:cNvPr id="22" name="TextBox 21"/>
          <p:cNvSpPr txBox="1"/>
          <p:nvPr/>
        </p:nvSpPr>
        <p:spPr>
          <a:xfrm>
            <a:off x="6234827" y="3458653"/>
            <a:ext cx="296896" cy="369332"/>
          </a:xfrm>
          <a:prstGeom prst="rect">
            <a:avLst/>
          </a:prstGeom>
          <a:noFill/>
        </p:spPr>
        <p:txBody>
          <a:bodyPr wrap="square" rtlCol="0">
            <a:spAutoFit/>
          </a:bodyPr>
          <a:lstStyle/>
          <a:p>
            <a:r>
              <a:rPr lang="en-US" dirty="0" smtClean="0"/>
              <a:t>0</a:t>
            </a:r>
            <a:endParaRPr lang="en-US" dirty="0"/>
          </a:p>
        </p:txBody>
      </p:sp>
      <p:sp>
        <p:nvSpPr>
          <p:cNvPr id="23" name="TextBox 22"/>
          <p:cNvSpPr txBox="1"/>
          <p:nvPr/>
        </p:nvSpPr>
        <p:spPr>
          <a:xfrm>
            <a:off x="2564513" y="5005173"/>
            <a:ext cx="296896" cy="369332"/>
          </a:xfrm>
          <a:prstGeom prst="rect">
            <a:avLst/>
          </a:prstGeom>
          <a:noFill/>
        </p:spPr>
        <p:txBody>
          <a:bodyPr wrap="square" rtlCol="0">
            <a:spAutoFit/>
          </a:bodyPr>
          <a:lstStyle/>
          <a:p>
            <a:r>
              <a:rPr lang="en-US" dirty="0"/>
              <a:t>1</a:t>
            </a:r>
          </a:p>
        </p:txBody>
      </p:sp>
      <p:sp>
        <p:nvSpPr>
          <p:cNvPr id="24" name="Content Placeholder 2"/>
          <p:cNvSpPr txBox="1">
            <a:spLocks/>
          </p:cNvSpPr>
          <p:nvPr/>
        </p:nvSpPr>
        <p:spPr>
          <a:xfrm>
            <a:off x="457200" y="1600201"/>
            <a:ext cx="8229600" cy="1387038"/>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Each node represents a test on a feature</a:t>
            </a:r>
          </a:p>
          <a:p>
            <a:r>
              <a:rPr lang="en-US" dirty="0" smtClean="0"/>
              <a:t>Each branch represents the outcome (1 or 0)</a:t>
            </a:r>
          </a:p>
          <a:p>
            <a:r>
              <a:rPr lang="en-US" dirty="0" smtClean="0"/>
              <a:t>Each leaf node represents a result</a:t>
            </a:r>
          </a:p>
        </p:txBody>
      </p:sp>
      <p:cxnSp>
        <p:nvCxnSpPr>
          <p:cNvPr id="26" name="Straight Arrow Connector 25"/>
          <p:cNvCxnSpPr/>
          <p:nvPr/>
        </p:nvCxnSpPr>
        <p:spPr>
          <a:xfrm flipV="1">
            <a:off x="1352529" y="4484174"/>
            <a:ext cx="346379" cy="520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2560561" y="4204168"/>
            <a:ext cx="300848" cy="25064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3793678" y="3946671"/>
            <a:ext cx="412356" cy="25749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997758" y="3946671"/>
            <a:ext cx="412356" cy="53750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6234827" y="4204168"/>
            <a:ext cx="296896" cy="25064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7422413" y="4204168"/>
            <a:ext cx="42885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76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p:txBody>
          <a:bodyPr/>
          <a:lstStyle/>
          <a:p>
            <a:r>
              <a:rPr lang="en-US" dirty="0" smtClean="0"/>
              <a:t>If decision tree is very deep:</a:t>
            </a:r>
          </a:p>
          <a:p>
            <a:pPr lvl="1"/>
            <a:r>
              <a:rPr lang="en-US" dirty="0" smtClean="0"/>
              <a:t>Tend to fit irregular pattern</a:t>
            </a:r>
          </a:p>
          <a:p>
            <a:pPr lvl="1"/>
            <a:r>
              <a:rPr lang="en-US" dirty="0" smtClean="0"/>
              <a:t>Have low bias and high variance</a:t>
            </a:r>
          </a:p>
          <a:p>
            <a:r>
              <a:rPr lang="en-US" dirty="0" smtClean="0"/>
              <a:t>Random forest </a:t>
            </a:r>
          </a:p>
          <a:p>
            <a:pPr lvl="1"/>
            <a:r>
              <a:rPr lang="en-US" dirty="0" smtClean="0"/>
              <a:t>Average multiple deep decision trees</a:t>
            </a:r>
          </a:p>
          <a:p>
            <a:pPr lvl="1"/>
            <a:r>
              <a:rPr lang="en-US" dirty="0" smtClean="0"/>
              <a:t>Each train on different part of the same training dataset to reduce variance.</a:t>
            </a:r>
          </a:p>
          <a:p>
            <a:endParaRPr lang="en-US" dirty="0" smtClean="0"/>
          </a:p>
          <a:p>
            <a:endParaRPr lang="en-US" dirty="0"/>
          </a:p>
        </p:txBody>
      </p:sp>
    </p:spTree>
    <p:extLst>
      <p:ext uri="{BB962C8B-B14F-4D97-AF65-F5344CB8AC3E}">
        <p14:creationId xmlns:p14="http://schemas.microsoft.com/office/powerpoint/2010/main" val="220176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endParaRPr lang="en-US" dirty="0"/>
          </a:p>
        </p:txBody>
      </p:sp>
      <p:sp>
        <p:nvSpPr>
          <p:cNvPr id="3" name="Content Placeholder 2"/>
          <p:cNvSpPr>
            <a:spLocks noGrp="1"/>
          </p:cNvSpPr>
          <p:nvPr>
            <p:ph idx="1"/>
          </p:nvPr>
        </p:nvSpPr>
        <p:spPr/>
        <p:txBody>
          <a:bodyPr/>
          <a:lstStyle/>
          <a:p>
            <a:r>
              <a:rPr lang="en-US" dirty="0" smtClean="0"/>
              <a:t>Distributed task dispatching and scheduling</a:t>
            </a:r>
          </a:p>
          <a:p>
            <a:r>
              <a:rPr lang="en-US" dirty="0" smtClean="0"/>
              <a:t>Resilient Distributed Datasets (RDD)</a:t>
            </a:r>
          </a:p>
          <a:p>
            <a:r>
              <a:rPr lang="en-US" dirty="0" smtClean="0"/>
              <a:t>Machine Learning Library (</a:t>
            </a:r>
            <a:r>
              <a:rPr lang="en-US" dirty="0" err="1" smtClean="0"/>
              <a:t>Mllib</a:t>
            </a:r>
            <a:r>
              <a:rPr lang="en-US" dirty="0" smtClean="0"/>
              <a:t>)</a:t>
            </a:r>
          </a:p>
          <a:p>
            <a:r>
              <a:rPr lang="en-US" dirty="0" smtClean="0"/>
              <a:t>Interface with Cassandra for input and output</a:t>
            </a:r>
            <a:endParaRPr lang="en-US" dirty="0" smtClean="0"/>
          </a:p>
          <a:p>
            <a:endParaRPr lang="en-US" dirty="0"/>
          </a:p>
        </p:txBody>
      </p:sp>
    </p:spTree>
    <p:extLst>
      <p:ext uri="{BB962C8B-B14F-4D97-AF65-F5344CB8AC3E}">
        <p14:creationId xmlns:p14="http://schemas.microsoft.com/office/powerpoint/2010/main" val="273309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a:t>T</a:t>
            </a:r>
            <a:r>
              <a:rPr lang="en-US" dirty="0" smtClean="0"/>
              <a:t>he accuracy of prediction is around 55%.</a:t>
            </a:r>
          </a:p>
          <a:p>
            <a:pPr lvl="1"/>
            <a:r>
              <a:rPr lang="en-US" dirty="0" smtClean="0"/>
              <a:t>Earn 5% profit.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50546222"/>
              </p:ext>
            </p:extLst>
          </p:nvPr>
        </p:nvGraphicFramePr>
        <p:xfrm>
          <a:off x="1116970" y="2880360"/>
          <a:ext cx="6915730" cy="2316480"/>
        </p:xfrm>
        <a:graphic>
          <a:graphicData uri="http://schemas.openxmlformats.org/drawingml/2006/table">
            <a:tbl>
              <a:tblPr firstRow="1" bandRow="1">
                <a:tableStyleId>{5940675A-B579-460E-94D1-54222C63F5DA}</a:tableStyleId>
              </a:tblPr>
              <a:tblGrid>
                <a:gridCol w="4293144"/>
                <a:gridCol w="2622586"/>
              </a:tblGrid>
              <a:tr h="370840">
                <a:tc>
                  <a:txBody>
                    <a:bodyPr/>
                    <a:lstStyle/>
                    <a:p>
                      <a:pPr algn="l"/>
                      <a:r>
                        <a:rPr lang="en-US" sz="3200" b="1" dirty="0" smtClean="0"/>
                        <a:t>Method</a:t>
                      </a:r>
                      <a:endParaRPr lang="en-US" sz="3200" b="1" dirty="0"/>
                    </a:p>
                  </a:txBody>
                  <a:tcPr/>
                </a:tc>
                <a:tc>
                  <a:txBody>
                    <a:bodyPr/>
                    <a:lstStyle/>
                    <a:p>
                      <a:pPr algn="l"/>
                      <a:r>
                        <a:rPr lang="en-US" sz="3200" b="1" dirty="0" smtClean="0"/>
                        <a:t>Accuracy</a:t>
                      </a:r>
                      <a:endParaRPr lang="en-US" sz="3200" b="1" dirty="0"/>
                    </a:p>
                  </a:txBody>
                  <a:tcPr/>
                </a:tc>
              </a:tr>
              <a:tr h="370840">
                <a:tc>
                  <a:txBody>
                    <a:bodyPr/>
                    <a:lstStyle/>
                    <a:p>
                      <a:pPr algn="l"/>
                      <a:r>
                        <a:rPr lang="en-US" sz="3200" dirty="0" smtClean="0"/>
                        <a:t>Decision</a:t>
                      </a:r>
                      <a:r>
                        <a:rPr lang="en-US" sz="3200" baseline="0" dirty="0" smtClean="0"/>
                        <a:t> Tree in Java</a:t>
                      </a:r>
                      <a:endParaRPr lang="en-US" sz="3200" dirty="0"/>
                    </a:p>
                  </a:txBody>
                  <a:tcPr/>
                </a:tc>
                <a:tc>
                  <a:txBody>
                    <a:bodyPr/>
                    <a:lstStyle/>
                    <a:p>
                      <a:pPr algn="l"/>
                      <a:r>
                        <a:rPr lang="en-US" sz="3200" dirty="0" smtClean="0"/>
                        <a:t>55.05%</a:t>
                      </a:r>
                      <a:endParaRPr lang="en-US" sz="3200" dirty="0"/>
                    </a:p>
                  </a:txBody>
                  <a:tcPr/>
                </a:tc>
              </a:tr>
              <a:tr h="370840">
                <a:tc>
                  <a:txBody>
                    <a:bodyPr/>
                    <a:lstStyle/>
                    <a:p>
                      <a:pPr algn="l"/>
                      <a:r>
                        <a:rPr lang="en-US" sz="3200" dirty="0" smtClean="0"/>
                        <a:t>Random Forest in</a:t>
                      </a:r>
                      <a:r>
                        <a:rPr lang="en-US" sz="3200" baseline="0" dirty="0" smtClean="0"/>
                        <a:t> Java</a:t>
                      </a:r>
                      <a:endParaRPr lang="en-US" sz="3200" dirty="0"/>
                    </a:p>
                  </a:txBody>
                  <a:tcPr/>
                </a:tc>
                <a:tc>
                  <a:txBody>
                    <a:bodyPr/>
                    <a:lstStyle/>
                    <a:p>
                      <a:pPr algn="l"/>
                      <a:r>
                        <a:rPr lang="en-US" sz="3200" dirty="0" smtClean="0"/>
                        <a:t>54.93%</a:t>
                      </a:r>
                      <a:endParaRPr lang="en-US" sz="3200" dirty="0"/>
                    </a:p>
                  </a:txBody>
                  <a:tcPr/>
                </a:tc>
              </a:tr>
              <a:tr h="370840">
                <a:tc>
                  <a:txBody>
                    <a:bodyPr/>
                    <a:lstStyle/>
                    <a:p>
                      <a:pPr algn="l"/>
                      <a:r>
                        <a:rPr lang="en-US" sz="3200" dirty="0" smtClean="0"/>
                        <a:t>Random</a:t>
                      </a:r>
                      <a:r>
                        <a:rPr lang="en-US" sz="3200" baseline="0" dirty="0" smtClean="0"/>
                        <a:t> Forest in Spark</a:t>
                      </a:r>
                      <a:endParaRPr lang="en-US" sz="3200" dirty="0"/>
                    </a:p>
                  </a:txBody>
                  <a:tcPr/>
                </a:tc>
                <a:tc>
                  <a:txBody>
                    <a:bodyPr/>
                    <a:lstStyle/>
                    <a:p>
                      <a:pPr algn="l"/>
                      <a:r>
                        <a:rPr lang="en-US" sz="3200" dirty="0" smtClean="0"/>
                        <a:t>54.72%</a:t>
                      </a:r>
                      <a:endParaRPr lang="en-US" sz="3200" dirty="0"/>
                    </a:p>
                  </a:txBody>
                  <a:tcPr/>
                </a:tc>
              </a:tr>
            </a:tbl>
          </a:graphicData>
        </a:graphic>
      </p:graphicFrame>
    </p:spTree>
    <p:extLst>
      <p:ext uri="{BB962C8B-B14F-4D97-AF65-F5344CB8AC3E}">
        <p14:creationId xmlns:p14="http://schemas.microsoft.com/office/powerpoint/2010/main" val="2777363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Analysis</a:t>
            </a:r>
            <a:endParaRPr lang="en-US" dirty="0"/>
          </a:p>
        </p:txBody>
      </p:sp>
      <p:sp>
        <p:nvSpPr>
          <p:cNvPr id="3" name="Content Placeholder 2"/>
          <p:cNvSpPr>
            <a:spLocks noGrp="1"/>
          </p:cNvSpPr>
          <p:nvPr>
            <p:ph idx="1"/>
          </p:nvPr>
        </p:nvSpPr>
        <p:spPr/>
        <p:txBody>
          <a:bodyPr/>
          <a:lstStyle/>
          <a:p>
            <a:r>
              <a:rPr lang="en-US" dirty="0" smtClean="0"/>
              <a:t>The most challenging part is to use features that are representative enough.</a:t>
            </a:r>
          </a:p>
          <a:p>
            <a:r>
              <a:rPr lang="en-US" dirty="0" smtClean="0"/>
              <a:t>The Random Forest only uses binary trees of binary values. It may lose useful feature information when converting numeric values to binary values.</a:t>
            </a:r>
            <a:endParaRPr lang="en-US" dirty="0"/>
          </a:p>
        </p:txBody>
      </p:sp>
    </p:spTree>
    <p:extLst>
      <p:ext uri="{BB962C8B-B14F-4D97-AF65-F5344CB8AC3E}">
        <p14:creationId xmlns:p14="http://schemas.microsoft.com/office/powerpoint/2010/main" val="1634823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1552</TotalTime>
  <Words>1299</Words>
  <Application>Microsoft Macintosh PowerPoint</Application>
  <PresentationFormat>On-screen Show (4:3)</PresentationFormat>
  <Paragraphs>124</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Foreign Exchange Market Analysis</vt:lpstr>
      <vt:lpstr>Project Purpose</vt:lpstr>
      <vt:lpstr>Analytic Approach</vt:lpstr>
      <vt:lpstr>Extract features and label</vt:lpstr>
      <vt:lpstr>Decision Tree</vt:lpstr>
      <vt:lpstr>Random Forest</vt:lpstr>
      <vt:lpstr>Spark</vt:lpstr>
      <vt:lpstr>Results</vt:lpstr>
      <vt:lpstr>Error Analysis</vt:lpstr>
      <vt:lpstr>Actionable Information or Insights</vt:lpstr>
      <vt:lpstr>Future Work</vt:lpstr>
      <vt:lpstr>Reference</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Project Title</dc:title>
  <dc:creator>Ravi Starzl</dc:creator>
  <cp:lastModifiedBy>Eryue Chen</cp:lastModifiedBy>
  <cp:revision>209</cp:revision>
  <dcterms:created xsi:type="dcterms:W3CDTF">2015-10-13T14:29:04Z</dcterms:created>
  <dcterms:modified xsi:type="dcterms:W3CDTF">2015-12-01T22:10:41Z</dcterms:modified>
</cp:coreProperties>
</file>