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4" r:id="rId5"/>
    <p:sldId id="265" r:id="rId6"/>
    <p:sldId id="266" r:id="rId7"/>
    <p:sldId id="267" r:id="rId8"/>
    <p:sldId id="261" r:id="rId9"/>
    <p:sldId id="275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63838"/>
            <a:ext cx="9144000" cy="1224136"/>
          </a:xfrm>
          <a:prstGeom prst="rect">
            <a:avLst/>
          </a:prstGeom>
          <a:solidFill>
            <a:schemeClr val="accent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7664" y="4114278"/>
            <a:ext cx="6048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Grupo</a:t>
            </a:r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Espartanos</a:t>
            </a:r>
            <a:endParaRPr lang="en-US" altLang="ko-KR" sz="1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0897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Backup, </a:t>
            </a:r>
            <a:r>
              <a:rPr lang="en-US" altLang="ko-KR" sz="30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importação</a:t>
            </a:r>
            <a:r>
              <a:rPr lang="en-US" altLang="ko-KR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e </a:t>
            </a:r>
            <a:r>
              <a:rPr lang="en-US" altLang="ko-KR" sz="30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exportação</a:t>
            </a:r>
            <a:endParaRPr lang="en-US" altLang="ko-KR" sz="30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54" y="884466"/>
            <a:ext cx="4320481" cy="39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54" y="884466"/>
            <a:ext cx="4320481" cy="39338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600" y="888735"/>
            <a:ext cx="4348133" cy="39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4466"/>
            <a:ext cx="4320480" cy="39338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54" y="884466"/>
            <a:ext cx="4320481" cy="39338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600" y="888735"/>
            <a:ext cx="4348133" cy="39590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554" y="884466"/>
            <a:ext cx="4325179" cy="39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Exportação de dados</a:t>
            </a:r>
            <a:endParaRPr lang="ko-KR" alt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31590"/>
            <a:ext cx="5616624" cy="32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Exportação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884466"/>
            <a:ext cx="5643530" cy="39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Exportação de dados</a:t>
            </a:r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9" y="879099"/>
            <a:ext cx="6435618" cy="39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Exportação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84466"/>
            <a:ext cx="5976664" cy="37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5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83518"/>
            <a:ext cx="47735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556" y="28875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Backup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7744" y="987574"/>
            <a:ext cx="6624736" cy="460648"/>
          </a:xfrm>
        </p:spPr>
        <p:txBody>
          <a:bodyPr/>
          <a:lstStyle/>
          <a:p>
            <a:r>
              <a:rPr lang="en-US" b="1" dirty="0" err="1" smtClean="0"/>
              <a:t>Por</a:t>
            </a:r>
            <a:r>
              <a:rPr lang="en-US" b="1" dirty="0" smtClean="0"/>
              <a:t> que </a:t>
            </a:r>
            <a:r>
              <a:rPr lang="en-US" b="1" dirty="0" err="1" smtClean="0"/>
              <a:t>fazer</a:t>
            </a:r>
            <a:r>
              <a:rPr lang="en-US" b="1" dirty="0" smtClean="0"/>
              <a:t> Backups?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556" y="28875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Backup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7744" y="987574"/>
            <a:ext cx="6624736" cy="460648"/>
          </a:xfrm>
        </p:spPr>
        <p:txBody>
          <a:bodyPr/>
          <a:lstStyle/>
          <a:p>
            <a:r>
              <a:rPr lang="en-US" b="1" dirty="0" err="1" smtClean="0"/>
              <a:t>Por</a:t>
            </a:r>
            <a:r>
              <a:rPr lang="en-US" b="1" dirty="0" smtClean="0"/>
              <a:t> que </a:t>
            </a:r>
            <a:r>
              <a:rPr lang="en-US" b="1" dirty="0" err="1" smtClean="0"/>
              <a:t>fazer</a:t>
            </a:r>
            <a:r>
              <a:rPr lang="en-US" b="1" dirty="0" smtClean="0"/>
              <a:t> Backups?</a:t>
            </a:r>
            <a:endParaRPr lang="en-US" b="1" dirty="0"/>
          </a:p>
        </p:txBody>
      </p:sp>
      <p:pic>
        <p:nvPicPr>
          <p:cNvPr id="1026" name="Picture 2" descr="Resultado de imagem para update sem whe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9662"/>
            <a:ext cx="2820404" cy="28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6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556" y="28875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Backup</a:t>
            </a:r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64" y="911600"/>
            <a:ext cx="4039263" cy="39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556" y="28875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Backup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54" y="913341"/>
            <a:ext cx="5302483" cy="38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556" y="28875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Backup</a:t>
            </a:r>
            <a:endParaRPr lang="ko-KR" alt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7" y="913341"/>
            <a:ext cx="5337477" cy="37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884466"/>
            <a:ext cx="4089560" cy="37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84466"/>
            <a:ext cx="6914934" cy="36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884466"/>
          </a:xfrm>
        </p:spPr>
        <p:txBody>
          <a:bodyPr/>
          <a:lstStyle/>
          <a:p>
            <a:r>
              <a:rPr lang="pt-BR" altLang="ko-KR" dirty="0" smtClean="0"/>
              <a:t>Importação de dados</a:t>
            </a:r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884466"/>
            <a:ext cx="4079634" cy="37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59</Words>
  <Application>Microsoft Office PowerPoint</Application>
  <PresentationFormat>Apresentação na tela (16:9)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Apresentação do PowerPoint</vt:lpstr>
      <vt:lpstr>Backup</vt:lpstr>
      <vt:lpstr>Backup</vt:lpstr>
      <vt:lpstr>Backup</vt:lpstr>
      <vt:lpstr>Backup</vt:lpstr>
      <vt:lpstr>Backup</vt:lpstr>
      <vt:lpstr>Importação de dados</vt:lpstr>
      <vt:lpstr>Importação de dados</vt:lpstr>
      <vt:lpstr>Importação de dados</vt:lpstr>
      <vt:lpstr>Importação de dados</vt:lpstr>
      <vt:lpstr>Importação de dados</vt:lpstr>
      <vt:lpstr>Importação de dados</vt:lpstr>
      <vt:lpstr>Importação de dados</vt:lpstr>
      <vt:lpstr>Importação de dados</vt:lpstr>
      <vt:lpstr>Exportação de dados</vt:lpstr>
      <vt:lpstr>Exportação de dados</vt:lpstr>
      <vt:lpstr>Exportação de dados</vt:lpstr>
      <vt:lpstr>Exportação de dados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Gabriel Cardoso Martins</cp:lastModifiedBy>
  <cp:revision>39</cp:revision>
  <dcterms:created xsi:type="dcterms:W3CDTF">2014-04-01T16:27:38Z</dcterms:created>
  <dcterms:modified xsi:type="dcterms:W3CDTF">2019-02-06T12:38:57Z</dcterms:modified>
</cp:coreProperties>
</file>