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C" initials="F" lastIdx="1" clrIdx="0">
    <p:extLst>
      <p:ext uri="{19B8F6BF-5375-455C-9EA6-DF929625EA0E}">
        <p15:presenceInfo xmlns:p15="http://schemas.microsoft.com/office/powerpoint/2012/main" userId="F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5T08:56:48.413" idx="1">
    <p:pos x="10" y="10"/>
    <p:text/>
    <p:extLst>
      <p:ext uri="{C676402C-5697-4E1C-873F-D02D1690AC5C}">
        <p15:threadingInfo xmlns:p15="http://schemas.microsoft.com/office/powerpoint/2012/main" timeZoneBias="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1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47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81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13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91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3947-A1A6-4678-B571-A87B826DA203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A48E-01C6-4E27-A58A-D1D2703363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69669" y="0"/>
            <a:ext cx="1226166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32409" y="2167839"/>
            <a:ext cx="5207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ASTECAS</a:t>
            </a:r>
            <a:endParaRPr lang="pt-BR" sz="10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410789" y="3701143"/>
            <a:ext cx="2908662" cy="979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617668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69259" y="2151727"/>
            <a:ext cx="5038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STORED PROCEDURE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172959" y="869406"/>
            <a:ext cx="454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 SemiConde" panose="020B0502040204020203" pitchFamily="34" charset="0"/>
              </a:rPr>
              <a:t>Afinal o que é </a:t>
            </a:r>
            <a:r>
              <a:rPr lang="pt-BR" sz="2400" b="1" dirty="0" err="1">
                <a:latin typeface="Bahnschrift SemiLight SemiConde" panose="020B0502040204020203" pitchFamily="34" charset="0"/>
              </a:rPr>
              <a:t>Stored</a:t>
            </a:r>
            <a:r>
              <a:rPr lang="pt-BR" sz="2400" b="1" dirty="0">
                <a:latin typeface="Bahnschrift SemiLight SemiConde" panose="020B0502040204020203" pitchFamily="34" charset="0"/>
              </a:rPr>
              <a:t> Procedures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52640" y="2151727"/>
            <a:ext cx="4561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Bahnschrift SemiLight SemiConde" panose="020B0502040204020203" pitchFamily="34" charset="0"/>
              </a:rPr>
              <a:t>Stored</a:t>
            </a:r>
            <a:r>
              <a:rPr lang="pt-BR" sz="2000" dirty="0">
                <a:latin typeface="Bahnschrift SemiLight SemiConde" panose="020B0502040204020203" pitchFamily="34" charset="0"/>
              </a:rPr>
              <a:t> Procedure, que traduzido significa Procedimento Armazenado, é uma conjunto de comandos em SQL que podem ser executados de uma só vez, como em uma função. Ele armazena tarefas repetitivas e aceita parâmetros de entrada para que a tarefa seja efetuada de acordo com a necessidade individual.</a:t>
            </a:r>
          </a:p>
          <a:p>
            <a:r>
              <a:rPr lang="pt-BR" sz="2000" dirty="0" smtClean="0">
                <a:latin typeface="Bahnschrift SemiLight SemiConde" panose="020B0502040204020203" pitchFamily="34" charset="0"/>
              </a:rPr>
              <a:t>Por</a:t>
            </a:r>
            <a:r>
              <a:rPr lang="pt-BR" sz="2000" dirty="0">
                <a:latin typeface="Bahnschrift SemiLight SemiConde" panose="020B0502040204020203" pitchFamily="34" charset="0"/>
              </a:rPr>
              <a:t> todas </a:t>
            </a:r>
            <a:r>
              <a:rPr lang="pt-BR" sz="2000" dirty="0" smtClean="0">
                <a:latin typeface="Bahnschrift SemiLight SemiConde" panose="020B0502040204020203" pitchFamily="34" charset="0"/>
              </a:rPr>
              <a:t>suas funcionalidades </a:t>
            </a:r>
            <a:r>
              <a:rPr lang="pt-BR" sz="2000" dirty="0">
                <a:latin typeface="Bahnschrift SemiLight SemiConde" panose="020B0502040204020203" pitchFamily="34" charset="0"/>
              </a:rPr>
              <a:t>é que os </a:t>
            </a:r>
            <a:r>
              <a:rPr lang="pt-BR" sz="2000" dirty="0" err="1">
                <a:latin typeface="Bahnschrift SemiLight SemiConde" panose="020B0502040204020203" pitchFamily="34" charset="0"/>
              </a:rPr>
              <a:t>S</a:t>
            </a:r>
            <a:r>
              <a:rPr lang="pt-BR" sz="2000" dirty="0" err="1" smtClean="0">
                <a:latin typeface="Bahnschrift SemiLight SemiConde" panose="020B0502040204020203" pitchFamily="34" charset="0"/>
              </a:rPr>
              <a:t>tored</a:t>
            </a:r>
            <a:r>
              <a:rPr lang="pt-BR" sz="2000" dirty="0" smtClean="0">
                <a:latin typeface="Bahnschrift SemiLight SemiConde" panose="020B0502040204020203" pitchFamily="34" charset="0"/>
              </a:rPr>
              <a:t> </a:t>
            </a:r>
            <a:r>
              <a:rPr lang="pt-BR" sz="2000" dirty="0">
                <a:latin typeface="Bahnschrift SemiLight SemiConde" panose="020B0502040204020203" pitchFamily="34" charset="0"/>
              </a:rPr>
              <a:t>procedures são de </a:t>
            </a:r>
            <a:r>
              <a:rPr lang="pt-BR" sz="2000" dirty="0" smtClean="0">
                <a:latin typeface="Bahnschrift SemiLight SemiConde" panose="020B0502040204020203" pitchFamily="34" charset="0"/>
              </a:rPr>
              <a:t>extrema importância para os </a:t>
            </a:r>
            <a:r>
              <a:rPr lang="pt-BR" sz="2000" dirty="0" err="1" smtClean="0">
                <a:latin typeface="Bahnschrift SemiLight SemiConde" panose="020B0502040204020203" pitchFamily="34" charset="0"/>
              </a:rPr>
              <a:t>BDAs</a:t>
            </a:r>
            <a:r>
              <a:rPr lang="pt-BR" sz="2000" dirty="0">
                <a:latin typeface="Bahnschrift SemiLight SemiConde" panose="020B0502040204020203" pitchFamily="34" charset="0"/>
              </a:rPr>
              <a:t>.</a:t>
            </a:r>
            <a:endParaRPr lang="pt-BR" b="1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8128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36495" y="331694"/>
            <a:ext cx="6113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VANTAGENS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6495" y="2139406"/>
            <a:ext cx="71968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Simplificação do código.</a:t>
            </a:r>
          </a:p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Segurança: Controlar acesso as tabelas do BD.</a:t>
            </a:r>
          </a:p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Reuso de código.</a:t>
            </a:r>
          </a:p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Recomendado para tarefas repetitivas.</a:t>
            </a:r>
            <a:endParaRPr lang="pt-BR" sz="4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36495" y="331694"/>
            <a:ext cx="7366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DESVANTAGENS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36495" y="3023248"/>
            <a:ext cx="986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- Múltipla modificação, no caso de mútuo de </a:t>
            </a:r>
            <a:r>
              <a:rPr lang="pt-BR" sz="4000" dirty="0" err="1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BD’s</a:t>
            </a: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.</a:t>
            </a:r>
          </a:p>
          <a:p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- Não recomendado em operações complexas.</a:t>
            </a:r>
            <a:endParaRPr lang="pt-BR" sz="4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6176682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8C8C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69259" y="2767280"/>
            <a:ext cx="503816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TRIGGERS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975600" y="558800"/>
            <a:ext cx="352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 SemiConde" panose="020B0502040204020203" pitchFamily="34" charset="0"/>
              </a:rPr>
              <a:t>O que são Triggers?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918960" y="1828800"/>
            <a:ext cx="46939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hnschrift SemiLight SemiConde" panose="020B0502040204020203" pitchFamily="34" charset="0"/>
              </a:rPr>
              <a:t>O termo trigger (gatilho em inglês) define uma estrutura do banco de dados que funciona, como o nome sugere, como uma função que é disparada mediante alguma ação. Geralmente essas ações que disparam os triggers são alterações nas tabelas por meio de operações de inserção, exclusão e atualização de dados (</a:t>
            </a:r>
            <a:r>
              <a:rPr lang="pt-BR" sz="2000" dirty="0" err="1">
                <a:latin typeface="Bahnschrift SemiLight SemiConde" panose="020B0502040204020203" pitchFamily="34" charset="0"/>
              </a:rPr>
              <a:t>insert</a:t>
            </a:r>
            <a:r>
              <a:rPr lang="pt-BR" sz="2000" dirty="0">
                <a:latin typeface="Bahnschrift SemiLight SemiConde" panose="020B0502040204020203" pitchFamily="34" charset="0"/>
              </a:rPr>
              <a:t>, delete e </a:t>
            </a:r>
            <a:r>
              <a:rPr lang="pt-BR" sz="2000" dirty="0" err="1">
                <a:latin typeface="Bahnschrift SemiLight SemiConde" panose="020B0502040204020203" pitchFamily="34" charset="0"/>
              </a:rPr>
              <a:t>update</a:t>
            </a:r>
            <a:r>
              <a:rPr lang="pt-BR" sz="2000" dirty="0">
                <a:latin typeface="Bahnschrift SemiLight SemiConde" panose="020B0502040204020203" pitchFamily="34" charset="0"/>
              </a:rPr>
              <a:t>).</a:t>
            </a:r>
          </a:p>
          <a:p>
            <a:r>
              <a:rPr lang="pt-BR" sz="2000" dirty="0">
                <a:latin typeface="Bahnschrift SemiLight SemiConde" panose="020B0502040204020203" pitchFamily="34" charset="0"/>
              </a:rPr>
              <a:t>Um gatilho está intimamente relacionado a uma tabela, sempre que uma dessas ações é efetuada sobre essa tabela, é possível dispará-lo para executar alguma tarefa.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87083" y="0"/>
            <a:ext cx="1227908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8C8C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36495" y="331694"/>
            <a:ext cx="6113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VANTAGENS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6495" y="2066321"/>
            <a:ext cx="1010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Fornece </a:t>
            </a:r>
            <a:r>
              <a:rPr lang="pt-BR" sz="40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uma forma alternativa para verificar a integridade da sua base de dados</a:t>
            </a: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Fornece uma forma alternativa de executar tarefas agendadas.</a:t>
            </a:r>
          </a:p>
          <a:p>
            <a:pPr marL="285750" indent="-285750">
              <a:buFontTx/>
              <a:buChar char="-"/>
            </a:pPr>
            <a:r>
              <a:rPr lang="pt-BR" sz="40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Você pode lidar com as tarefas antes ou após as alterações feitas para tabelas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958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87084" y="0"/>
            <a:ext cx="12279083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8C8C8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36495" y="331694"/>
            <a:ext cx="6713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DESVANTAGENS</a:t>
            </a:r>
            <a:endParaRPr lang="pt-BR" sz="8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6495" y="2214880"/>
            <a:ext cx="9611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Pode </a:t>
            </a:r>
            <a:r>
              <a:rPr lang="pt-BR" sz="40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apenas fornecer validação estendida e não pode substituir todas as validações</a:t>
            </a: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pt-BR" sz="40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Os Triggers SQL executa invisível.</a:t>
            </a:r>
            <a:endParaRPr lang="pt-BR" sz="4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413761" y="2644170"/>
            <a:ext cx="5364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 smtClean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TUTORIAL</a:t>
            </a:r>
            <a:endParaRPr lang="pt-BR" sz="96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SemiLight SemiConde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Guilherme Moreno Cancelinha</cp:lastModifiedBy>
  <cp:revision>7</cp:revision>
  <dcterms:created xsi:type="dcterms:W3CDTF">2019-02-05T10:36:28Z</dcterms:created>
  <dcterms:modified xsi:type="dcterms:W3CDTF">2019-02-06T13:08:49Z</dcterms:modified>
</cp:coreProperties>
</file>