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47e3ad5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47e3ad5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47e3ad55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47e3ad5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47e3ad5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47e3ad5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47e3ad5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47e3ad5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47e3ad5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47e3ad5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Cool Crew's Resort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Fallas &amp; Erzana Destani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Contribution &amp; Percentage Efforts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Christopher: 50%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index.php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commentResults.php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Results.php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activities.php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Images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notes.txt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Erzana: 50%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comments.php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yurts.php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reservation.php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style.css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Images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notes.txt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ardware &amp; Software Used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XAMPP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 (Record Demo)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eatures Implemented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down navigation for smaller screens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Activities</a:t>
            </a:r>
            <a:r>
              <a:rPr lang="en"/>
              <a:t> screen with images that go to full screen when clicked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 page that allows user to input information and calculate their stay/ also allows users to see their inputs once </a:t>
            </a:r>
            <a:r>
              <a:rPr lang="en"/>
              <a:t>submitted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page that allows users to input a comment via name, email, or guest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Forms are responsive to users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ndone Features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Features Have Been Completed Successfully…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Later we can add: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 buttons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 Reservations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Activity pages with more information and costs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