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05EE9-8E11-F58C-670B-57EF08ED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CD993-F7DF-AB76-1027-940DED95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593B6-795B-407A-A23E-CE19932A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C0076-DC37-9B4F-AE76-312E9D0E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E1C8F4-DEC8-D8B9-0E14-49A918DE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FF864-027E-802D-A02B-42011226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300FC-1C5F-C92F-754A-1A5517E4F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9B6F4-E517-4389-474F-8BF69BC5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C17BC-B883-06FA-893F-0847FB44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F9E8D-5E00-B5B8-B8D7-486DD77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2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458DE3-FF78-55B4-ABF0-E44CD8B5E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685539-B34B-BB31-2F51-3388831A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97166-8684-7889-6BD5-F9D8993C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EC899-87CD-76B3-9451-EE0FF15B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73C4E-1B7C-42D1-E26A-B7EFBCDB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5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B7C07-0C3C-822E-F7E3-ACA0D036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DC5C0-6728-1F0C-DD85-CE2E8566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A2DEB-851F-1F71-F056-26E5EA2C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DB4085-759E-88DE-2F63-4593943A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84E9F-0A7E-680F-3974-E3EC50D2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4F11E-4133-8879-EB2E-E29E39FA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EB146F-1DE0-85BD-0A81-6D8BA3B5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16418-6A83-C256-3711-22F35859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4FA9D-017C-229A-A2BF-5FCB4227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8DE0F-3867-5048-D301-7C7F0C82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2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B5A12-A32F-4566-C82C-6347C16A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C3E1B-6623-A5DB-4783-1D2DE3C9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B12AB-C21C-5D37-C9C7-6CB0E02A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75B146-2BCB-ECA3-6B9A-1F070C36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19E2A0-E528-50CD-E082-D83EA7A1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F4DA7-ED90-1378-63A1-2E302158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AD988-FFA8-F87B-5B8E-452D66B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7C027-599E-E915-917A-C07D29D5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F547B3-8ED9-AEA3-201A-21C7A16F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6EB514-24EA-AC80-DB25-FB36525CA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6D1A1-6B11-C16D-66A4-BC97DAED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EBC608-0987-48F5-27B6-7105EBD2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67C832-679A-5935-98AF-40EE217B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4FF2EB-107D-04EA-2E55-9A024F61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F2210-69E5-C4F3-2C72-9EDAD5DD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43D980-67D3-1C27-D4F7-8C0C7F75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B50F85-335B-8268-8EEF-A8886E7B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F6D28-82E8-02A8-1F79-B539CD22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9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BB08F2-C706-3BD8-7A0F-FA3CF7E7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8D915A-4B75-43B0-5EF4-AE822509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F7E54-6229-1685-707A-9FE5CF1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5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8C2B3-C306-D630-82FE-D9806838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42BD5-E26C-442F-E4E1-95109B08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A969B-9A7B-633D-2DA5-03F6F0F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11EA35-D548-7540-6813-F9188B14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9B49B7-BB35-FE2A-0B21-44E87C31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BA5E9-59EB-88C2-B6B1-E37EE6C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845AC-EC21-8C7E-E9D6-AF2A104B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D6B57D-7027-D8E9-B314-917F9870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7EB56D-6601-CAC7-2ADB-F7300B4D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4383C-FAB9-9CA4-D31C-4D1B8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F80080-6C64-205F-F50A-D5EE0C4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BCD86-EF71-06BE-009A-2E16E8D8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9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63CC8-D55C-5A73-951E-FE74A283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D8F8A4-AD6A-9F13-202E-B5C30FC9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B7A95-F9EE-50DC-5E25-260C4326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367C-88B1-429A-8401-101EF6491A1F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A3D85-D591-44DC-3253-42447E706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DC2F1-791E-1EC6-9C6D-A3E861E4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699B-857B-4BDC-9B51-030FC7EBC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3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C%D0%B5%D1%80%D0%B5%D0%BD%D0%B1%D1%83%D1%80%D0%B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63DA0-CE7A-F984-ECC6-00F9ED756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297" y="0"/>
            <a:ext cx="4650827" cy="6164317"/>
          </a:xfrm>
        </p:spPr>
        <p:txBody>
          <a:bodyPr/>
          <a:lstStyle/>
          <a:p>
            <a:r>
              <a:rPr lang="ru-RU"/>
              <a:t>КЛАУС</a:t>
            </a:r>
            <a:br>
              <a:rPr lang="ru-RU"/>
            </a:br>
            <a:r>
              <a:rPr lang="ru-RU"/>
              <a:t>МОЙ ЛЮБИМЫЙ ФИЛЬМ  </a:t>
            </a:r>
            <a:endParaRPr lang="ru-RU" dirty="0"/>
          </a:p>
        </p:txBody>
      </p:sp>
      <p:pic>
        <p:nvPicPr>
          <p:cNvPr id="1032" name="Picture 8" descr="Клаус (мультфильм) — Википедия">
            <a:extLst>
              <a:ext uri="{FF2B5EF4-FFF2-40B4-BE49-F238E27FC236}">
                <a16:creationId xmlns:a16="http://schemas.microsoft.com/office/drawing/2014/main" id="{BD49ABDC-76E3-15BE-0570-7C683513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9" y="299545"/>
            <a:ext cx="6456389" cy="61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9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2ED1F-5566-BA46-C2B2-D846A250F986}"/>
              </a:ext>
            </a:extLst>
          </p:cNvPr>
          <p:cNvSpPr txBox="1"/>
          <p:nvPr/>
        </p:nvSpPr>
        <p:spPr>
          <a:xfrm>
            <a:off x="693684" y="472966"/>
            <a:ext cx="11146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</a:t>
            </a:r>
            <a:br>
              <a:rPr lang="ru-RU" dirty="0"/>
            </a:br>
            <a:r>
              <a:rPr lang="ru-RU" dirty="0"/>
              <a:t>КЛАУС ПОЧЕМУ Я ЕГО ТАК ЛЮБЛЮ ФИЛЬМ ХОРОШО ПРОРАБОТАН </a:t>
            </a:r>
          </a:p>
          <a:p>
            <a:pPr algn="l"/>
            <a:r>
              <a:rPr lang="ru-RU" dirty="0"/>
              <a:t>И ХОРОШО ПРОПИСАН СЮЖЕТ РОСКАЗЫВАЕТ О ПОЧТОЛЬЕНЕ ДЖЕСПЕРЕИ ЕГО ПРИКЛЮЧЕНИЯХ С СТАРИКОМ ИГРУШЕЧНИКОМ ПО ИМЕНИ КЛАУС ФИЛЬМ ХОРОШО ОБЫГРЫВАЕТ  ПОЯВЛЕНИЕ САНТЫ КЛАУСА </a:t>
            </a:r>
          </a:p>
          <a:p>
            <a:pPr algn="l"/>
            <a:r>
              <a:rPr lang="ru-RU" dirty="0"/>
              <a:t>О ТОМ КАК ОН ДОСТОВЛЯЛ ПОДАРКИ И ОТКУДА ЕГО СПИСОК ПЛОХИХ ДЕТЕЙ И ЛЕТАЮЩИХ ОЛЕНЯХ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592BA-E785-2BA1-DD09-74A067DEA0FB}"/>
              </a:ext>
            </a:extLst>
          </p:cNvPr>
          <p:cNvSpPr txBox="1"/>
          <p:nvPr/>
        </p:nvSpPr>
        <p:spPr>
          <a:xfrm>
            <a:off x="819807" y="1859340"/>
            <a:ext cx="110200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сын магната и владельца почтового бизнеса, живёт в роскоши, эгоистичен и лишён каких-либо жизненных целей. Отец безнадёжно пытается обучить сына навыкам почтальона и показать, что такое тяжёлый труд, однако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не имеющий мотивации, везде проваливает свои задачи. Тогда он ставит сыну ультиматум: тот в качестве работника почты отправится в небольшой город за полярным кругом, расположенный на замёрзшем острове. Пока оттуда не будет отправлено 6000 писем, ему нельзя возвращаться домой.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0E000-F45F-63E6-6619-E28AA642B207}"/>
              </a:ext>
            </a:extLst>
          </p:cNvPr>
          <p:cNvSpPr txBox="1"/>
          <p:nvPr/>
        </p:nvSpPr>
        <p:spPr>
          <a:xfrm>
            <a:off x="945931" y="3659831"/>
            <a:ext cx="109570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приходится отправиться в этот городок под названием 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Смеренбург"/>
              </a:rPr>
              <a:t>Смеренбург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Там он обнаруживает, что город поделён на два враждующих лагеря и его жители настолько заняты междоусобными перепалками, что у них нет времени и желания отправлять кому-либо письма.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впадает в отчаяние от мысли, что ему придётся остаться здесь до конца своей жизни, однако он обнаруживает глубоко в лесу таинственную хижину с одиноким старцем по имени Клаус. В его избе находится множество деревянных игрушек, изготовленных им самим.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4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7C01F-84E7-600B-78C4-A854732FF7EE}"/>
              </a:ext>
            </a:extLst>
          </p:cNvPr>
          <p:cNvSpPr txBox="1"/>
          <p:nvPr/>
        </p:nvSpPr>
        <p:spPr>
          <a:xfrm>
            <a:off x="378372" y="335847"/>
            <a:ext cx="1158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удаётся договориться с Клаусом, чтобы последний дарил свои игрушки городским детям в обмен на их письма. Таким образом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надеется преодолеть планку в отправке 6000 писем. Клаус соглашается при условии, что будет рассылать подарки ночью и с помощью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Наличие новых игрушек делает всех детей города счастливыми, они даже хотят посещать местную школу, чтобы научиться писать письма. Альва, бывшая учительница, которая давно разочаровалась в окружающей обстановке и мечтала уехать отсюда, удивляется результатам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вновь начинает преподавать. Счастье детей сказывается и на взрослых горожанах, которые впервые перестают конфликтовать друг с другом, а сам городок наполняется атмосферой тепла и счастья. Клаус признаётся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что когда-то жил в своём доме с женой и они мечтали иметь много детей. Всё время, пока жена Клауса пыталась забеременеть, Клаус мастерил игрушки для будущих детей, но его жена захворала и умерла, оставив мужа одиноким с наполненным игрушками домом.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A6914-6706-5C66-29DC-8EA9F415734F}"/>
              </a:ext>
            </a:extLst>
          </p:cNvPr>
          <p:cNvSpPr txBox="1"/>
          <p:nvPr/>
        </p:nvSpPr>
        <p:spPr>
          <a:xfrm>
            <a:off x="378372" y="3475168"/>
            <a:ext cx="110673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удаётся договориться с Клаусом, чтобы последний дарил свои игрушки городским детям в обмен на их письма. Таким образом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надеется преодолеть планку в отправке 6000 писем. Клаус соглашается при условии, что будет рассылать подарки ночью и с помощью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Наличие новых игрушек делает всех детей города счастливыми, они даже хотят посещать местную школу, чтобы научиться писать письма. Альва, бывшая учительница, которая давно разочаровалась в окружающей обстановке и мечтала уехать отсюда, удивляется результатам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 вновь начинает преподавать. Счастье детей сказывается и на взрослых горожанах, которые впервые перестают конфликтовать друг с другом, а сам городок наполняется атмосферой тепла и счастья. Клаус признаётся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Джесперу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что когда-то жил в своём доме с женой и они мечтали иметь много детей. Всё время, пока жена Клауса пыталась забеременеть, Клаус мастерил игрушки для будущих детей, но его жена захворала и умерла, оставив мужа одиноким с наполненным игрушками домом.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79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2764B-1D43-CA84-8D7C-FA0EFBC3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ГРАФИКА ТОЖЕ ВПЕЧЕТЛЯЕТ ОН КАЖЕТСЯ В 3Д НО ОН В 2Д РАДИ ТАКОЙ ГРАФИКИ АВТОРЫ КУПИЛИ ОТДЕЛЬНУЮ ФРАНЦУЗКУЮ СТУДИЮ </a:t>
            </a:r>
          </a:p>
        </p:txBody>
      </p:sp>
      <p:pic>
        <p:nvPicPr>
          <p:cNvPr id="2050" name="Picture 2" descr="10 фактов о мультфильме Клаус | Пикабу">
            <a:extLst>
              <a:ext uri="{FF2B5EF4-FFF2-40B4-BE49-F238E27FC236}">
                <a16:creationId xmlns:a16="http://schemas.microsoft.com/office/drawing/2014/main" id="{7747B122-F5B0-F5D0-419C-7933E8E245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8152"/>
            <a:ext cx="5253793" cy="2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цензии на фильм Клаус / Klaus, отзывы">
            <a:extLst>
              <a:ext uri="{FF2B5EF4-FFF2-40B4-BE49-F238E27FC236}">
                <a16:creationId xmlns:a16="http://schemas.microsoft.com/office/drawing/2014/main" id="{97473845-C3A9-912C-8417-0B18EDB057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601649"/>
            <a:ext cx="5865081" cy="316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01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КЛАУС МОЙ ЛЮБИМЫЙ ФИЛЬМ  </vt:lpstr>
      <vt:lpstr>Презентация PowerPoint</vt:lpstr>
      <vt:lpstr>Презентация PowerPoint</vt:lpstr>
      <vt:lpstr>ГРАФИКА ТОЖЕ ВПЕЧЕТЛЯЕТ ОН КАЖЕТСЯ В 3Д НО ОН В 2Д РАДИ ТАКОЙ ГРАФИКИ АВТОРЫ КУПИЛИ ОТДЕЛЬНУЮ ФРАНЦУЗКУЮ СТУДИЮ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Erzat Syltanov</dc:creator>
  <cp:lastModifiedBy>Erzat Syltanov</cp:lastModifiedBy>
  <cp:revision>1</cp:revision>
  <dcterms:created xsi:type="dcterms:W3CDTF">2024-09-24T05:50:24Z</dcterms:created>
  <dcterms:modified xsi:type="dcterms:W3CDTF">2024-09-24T06:15:27Z</dcterms:modified>
</cp:coreProperties>
</file>