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25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49:06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1735 790 24575,'-2'147'0,"5"173"0,0-289 0,2 1 0,1-1 0,1 0 0,2-1 0,21 52 0,-24-70 0,1-1 0,0 1 0,0-1 0,1 0 0,1-1 0,-1 0 0,2 0 0,0-1 0,0 0 0,0-1 0,1 0 0,14 7 0,-24-14 0,1 0 0,-1 0 0,1 0 0,0 0 0,-1 0 0,1-1 0,0 1 0,-1-1 0,1 1 0,0-1 0,0 0 0,0 1 0,-1-1 0,1 0 0,2-1 0,-3 1 0,-1 0 0,1-1 0,-1 1 0,0-1 0,1 1 0,-1-1 0,0 1 0,1-1 0,-1 1 0,0-1 0,0 1 0,0-1 0,1 1 0,-1-1 0,0 1 0,0-1 0,0 1 0,0-1 0,0 1 0,0-1 0,0 0 0,0 1 0,0-1 0,0 1 0,-1-1 0,1 1 0,0-1 0,0 1 0,0-1 0,-1 0 0,-4-11 0,0 0 0,-1 1 0,-9-12 0,-70-105 0,-6 5 0,-127-134 0,91 128-94,-6 5-1,-152-110 0,-324-179-188,579 395 283,-107-63 0,116 70 0,-1 1 0,0 1 0,-1 1 0,-32-8 0,52 16 18,0-1 1,0 0 0,0 1 0,-1 0 0,1 0 0,0 0 0,0 0 0,0 0 0,0 1 0,-1-1 0,1 1 0,0 0 0,0 0-1,-3 1 1,4-1-8,1 1-1,0-1 0,-1 0 0,1 0 0,0 0 0,0 1 0,0-1 0,0 1 1,0-1-1,1 1 0,-1-1 0,0 1 0,1-1 0,-1 1 0,1 0 1,-1-1-1,1 1 0,0 0 0,0 0 0,0-1 0,0 1 0,0 0 1,0-1-1,0 1 0,0 0 0,1 0 0,0 2 0,4 19-10,2 0 0,0-1 0,20 41 0,41 64 0,124 147 0,-155-225 0,326 371-296,36-33 0,-318-317 296,120 79 0,100 40 0,-35-41 0,-226-125 148,72 30 0,-91-44-89,0-1 1,0-2-1,1 0 0,33 4 0,-654-21-59,376 13 0,-35-2-1365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49:14.6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51:42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15924 2901 24575,'-8973'0'0,"8934"-2"0,0-3 0,1 0 0,-1-3 0,-36-12 0,-85-15 0,47 24 0,-125 5 0,54 4 0,139-2 0,0-3 0,-86-23 0,-8-2 0,28 19 0,0 6 0,-164 9 0,87 1 0,-2251-3 0,2189-22 0,34 0 0,101 21 0,77 3 0,-1-2 0,1-1 0,0-2 0,0-2 0,-56-15 0,47 4 0,-1 2 0,0 3 0,-1 1 0,-74-5 0,76 11 0,-78-17 0,50 6 0,64 14 0,0-1 0,0 0 0,0 0 0,1-2 0,-1 1 0,1-1 0,0-1 0,0 0 0,1 0 0,-1-1 0,1 0 0,0-1 0,1 0 0,0 0 0,0-1 0,0 0 0,1 0 0,0 0 0,-7-13 0,-10-20 0,1 0 0,3-2 0,1-1 0,-19-67 0,-34-189 0,48 188 0,-41-295 0,55 340 0,-20-67 0,-6-35 0,-17-84 0,19 107 0,19 38 0,12 76 0,-2-1 0,-1 1 0,-11-34 0,-41-132 0,57 193 0,-1-5 0,-1 0 0,0 1 0,-7-17 0,10 24 0,-1 1 0,1 0 0,-1-1 0,1 1 0,-1 0 0,0 0 0,0-1 0,0 1 0,0 0 0,0 0 0,0 0 0,0 0 0,0 0 0,0 0 0,0 1 0,0-1 0,0 0 0,-1 0 0,1 1 0,0-1 0,-1 1 0,1-1 0,0 1 0,-1 0 0,1-1 0,-1 1 0,1 0 0,0 0 0,-1 0 0,1 0 0,-1 0 0,1 0 0,-1 1 0,1-1 0,-2 1 0,-6 4 0,1 0 0,1 1 0,-1 0 0,1 1 0,0-1 0,0 1 0,1 1 0,-11 15 0,9-13 0,-17 23 0,2 2 0,1 1 0,2 1 0,2 0 0,1 1 0,-20 67 0,24-61 0,-1 2 0,1 0 0,-5 50 0,16-82 0,1 0 0,0 0 0,1-1 0,0 1 0,2 0 0,-1 0 0,2-1 0,0 1 0,0-1 0,1 0 0,11 24 0,-5-19 0,1-1 0,1 0 0,1 0 0,0-1 0,23 21 0,6 0 0,47 33 0,136 74-164,-67-61-302,3-6-1,3-8 1,198 54-1,-99-51 348,371 51-1,-370-92 59,-239-28 34,133 8-157,-134-11 165,-1-1 0,0-1 1,-1-1-1,33-7 0,-45 7 16,-1 0 1,0 0-1,0-1 0,0 0 0,-1-1 1,1 0-1,-1 0 0,0-1 0,-1 0 1,1 0-1,-1-1 0,0 0 1,-1 0-1,10-14 0,-10 11 20,0 0 0,-1-1 0,0 0 0,0 0 0,-2-1 0,1 1 1,-1-1-1,-1 1 0,0-1 0,-1 0 0,0-15 0,-4-85 367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51:45.4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24575,'5114'0'-1067,"-5040"-1"1067,-6 0 0,126 13 0,-191-12 0,0 1 0,1-1 0,-1 1 0,0-1 0,0 1 0,1 0 0,-1 0 0,0 0 0,0 1 0,0-1 0,0 1 0,0 0 0,0 0 0,-1 0 0,1 0 0,-1 0 0,3 3 0,-4-4 0,-1 0 0,1 1 0,-1-1 0,0 0 0,1 0 0,-1 0 0,0 0 0,0 1 0,0-1 0,0 0 0,0 0 0,0 0 0,0 0 0,-1 1 0,1-1 0,0 0 0,-1 0 0,0 1 0,-1 3 0,0-1 0,0 0 0,-1 0 0,1 0 0,-1-1 0,-4 5 0,-31 28 0,-2-2 0,-79 53 0,94-70 0,-626 406 778,616-401-722,16-11-6,1 1 0,1 0 0,0 2 0,-30 30 0,43-40-51,0 1 0,1-1 1,0 1-1,-1 0 0,2 0 1,-1 0-1,1 1 0,-1-1 1,1 1-1,1-1 0,-1 1 0,1 0 1,0-1-1,0 1 0,1 0 1,0 0-1,0 0 0,0 0 1,1-1-1,-1 1 0,1 0 1,1 0-1,1 5 0,3 4 1,1 0 0,1 0 0,0 0 0,1-1 0,0 0 0,1-1 0,1 0 0,19 18 0,5 1 0,69 49 0,-101-79 0,12 8 0,-1 0 0,1-1 0,21 9 0,-34-17 0,1 1 0,-1-1 0,1 0 0,0 0 0,-1 0 0,1-1 0,0 1 0,0 0 0,0-1 0,0 0 0,0 0 0,-1 0 0,1 0 0,0 0 0,0-1 0,0 1 0,0-1 0,0 0 0,-1 0 0,1 0 0,0 0 0,-1 0 0,1 0 0,-1-1 0,1 1 0,-1-1 0,4-3 0,0-4 0,0 0 0,0-1 0,0 0 0,-1 0 0,-1-1 0,4-11 0,11-24 0,6-2-273,1 1 0,3 1 0,1 2 0,44-49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51:13.9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3287 1268 24575,'2'178'0,"-5"209"0,-19-121 0,-1 39 0,23-104 0,1-347 0,-1-1282-1172,0 2430 2344,0-977-1172,-1 28 0,1-50 0,0 0 0,1 0 0,-1 0 0,0 0 0,1 0 0,0 0 0,0-1 0,0 1 0,0 0 0,0-1 0,3 5 0,-4-6 0,0-1 0,0 0 0,0 0 0,0 0 0,1 0 0,-1 0 0,0 1 0,0-1 0,0 0 0,1 0 0,-1 0 0,0 0 0,0 0 0,0 0 0,1 0 0,-1 0 0,0 0 0,0 0 0,0 0 0,1 0 0,-1 0 0,0 0 0,0 0 0,1 0 0,-1 0 0,0 0 0,0 0 0,0 0 0,1 0 0,-1 0 0,0-1 0,0 1 0,0 0 0,1 0 0,-1 0 0,0 0 0,0 0 0,0-1 0,10-13 0,1-7 0,-2-1 0,-1-1 0,0 1 0,5-32 0,12-103 0,-22 127 0,35-498 0,-39-7 0,1 526 0,0-7 0,-3-59 0,2 68 0,0 0 0,0 0 0,0 1 0,-1-1 0,0 0 0,0 1 0,-6-11 0,7 16 0,1-1 0,-1 1 0,0 0 0,0 0 0,0 0 0,1 0 0,-1 0 0,0 0 0,0 0 0,0 0 0,-1 0 0,1 1 0,0-1 0,0 0 0,0 1 0,0-1 0,-1 1 0,1-1 0,0 1 0,-1-1 0,1 1 0,0 0 0,-1 0 0,1 0 0,0 0 0,-1 0 0,1 0 0,-1 0 0,1 0 0,0 0 0,-1 1 0,1-1 0,0 0 0,0 1 0,-1 0 0,1-1 0,-2 2 0,-3 2 0,-1 0 0,1 1 0,1 0 0,-1 0 0,1 1 0,-6 6 0,-23 35 0,2 0 0,3 2 0,-29 64 0,58-112 0,-215 491 0,180-391 0,4 1 0,5 1 0,-12 107 0,42-355 0,-4 102 0,-5-141 0,-50-325 0,48 465 0,-1 1 0,-3 0 0,-29-78 0,37 116 0,1-1 0,-1 1 0,0 0 0,0 0 0,-1 0 0,0 0 0,1 1 0,-7-5 0,9 8 0,0 0 0,-1 0 0,1 0 0,0 1 0,-1-1 0,1 0 0,-1 1 0,1-1 0,-1 1 0,1 0 0,-1-1 0,1 1 0,-1 0 0,1 0 0,-1 0 0,1 0 0,-1 0 0,1 1 0,-1-1 0,1 0 0,-1 1 0,1-1 0,-1 1 0,1-1 0,-1 1 0,1 0 0,0 0 0,-1-1 0,1 1 0,0 0 0,0 0 0,0 0 0,0 1 0,-2 1 0,-5 5 0,1 1 0,0 0 0,0 1 0,1 0 0,1 0 0,-8 16 0,-24 73 0,36-99 0,-43 153 0,-42 268 0,79-377 0,6-37 0,-1 1 0,1-1 0,-1 1 0,-1-1 0,-3 9 0,6-16 0,0 1 0,-1-1 0,1 1 0,0-1 0,0 1 0,0-1 0,-1 0 0,1 1 0,0-1 0,-1 0 0,1 1 0,0-1 0,-1 0 0,1 1 0,0-1 0,-1 0 0,1 0 0,-1 1 0,1-1 0,0 0 0,-1 0 0,1 0 0,-1 0 0,1 0 0,-1 0 0,1 1 0,0-1 0,-1 0 0,1 0 0,-1 0 0,1 0 0,-1-1 0,1 1 0,-1 0 0,1 0 0,-1 0 0,1 0 0,0 0 0,-1-1 0,1 1 0,-1 0 0,1 0 0,0 0 0,-1-1 0,1 1 0,0 0 0,-1-1 0,1 1 0,0 0 0,-1-1 0,1 1 0,0-1 0,-6-8 0,2 0 0,-1-1 0,2 1 0,-1-1 0,1 0 0,0 0 0,1 0 0,1-1 0,-2-14 0,-1-4 0,-24-137 0,-57-190 0,79 334 0,-22-57 0,26 74 0,0-1 0,-1 1 0,1 0 0,-1 1 0,-1-1 0,1 0 0,-1 1 0,0 0 0,0 0 0,0 0 0,-5-4 0,7 7 0,0 0 0,0 0 0,0 0 0,0 1 0,0-1 0,-1 0 0,1 1 0,0-1 0,0 1 0,-1 0 0,1 0 0,0 0 0,-1 0 0,1 0 0,0 0 0,-1 1 0,1-1 0,0 1 0,0 0 0,-1-1 0,1 1 0,0 0 0,0 0 0,0 1 0,0-1 0,0 0 0,0 1 0,-2 2 0,-7 6 0,1 0 0,0 1 0,-14 20 0,22-29 0,-153 239 40,18 16-168,111-207 52,-80 163-355,-67 126-27,164-322 458,-1-1 0,-1 0 0,-17 21 0,26-35 0,0 0 0,1-1 0,-1 1 0,0-1 0,0 1 0,0-1 0,0 0 0,0 0 0,0 0 0,0 0 0,0 0 0,-4 1 0,5-2 0,-1 0 0,1 0 0,0 0 0,0 0 0,-1 0 0,1-1 0,0 1 0,0 0 0,0-1 0,-1 1 0,1 0 0,0-1 0,0 1 0,0-1 0,0 0 0,0 1 0,-2-3 0,-1-1 0,0-1 0,0 0 0,1 0 0,-1 0 0,1 0 0,0-1 0,1 0 0,-3-6 0,-18-52 0,-18-90 0,21 75 0,-64-232-4,-64-263 284,131 512-89,9 56-185,0 15-6,0 12 0,1 2 0,1-1 0,1 0 0,-4 40 0,7-53 0,-36 570 580,30-750-580,-57-669-596,26 508 596,35 313 0,0 1 0,-10-27 0,3 30 0,11 15 0,0 0 0,0 0 0,-1 0 0,1 0 0,0-1 0,-1 1 0,1 0 0,0 0 0,-1 0 0,1 0 0,0 0 0,-1 0 0,1 0 0,0 0 0,0 0 0,-1 0 0,1 1 0,0-1 0,-1 0 0,1 0 0,0 0 0,-1 0 0,1 0 0,0 0 0,0 1 0,-1-1 0,1 0 0,0 0 0,0 1 0,0-1 0,-1 0 0,1 0 0,0 1 0,-4 5 0,1 1 0,0 0 0,0-1 0,0 1 0,1 0 0,-2 10 0,-123 734-521,92-394 401,-16 112 231,28-344 274,22-122-367,-1 6 3,0 0-1,-1 0 1,0-1-1,-7 15 0,10-22-20,-1 0-1,1 0 1,-1 0-1,0 0 1,1 0-1,-1 0 1,0 0-1,1-1 1,-1 1-1,0 0 1,0 0-1,0-1 1,0 1-1,0-1 1,0 1-1,0-1 1,0 1-1,0-1 1,0 1-1,0-1 1,0 0-1,0 0 1,0 1-1,0-1 1,0 0-1,0 0 1,0 0-1,-1 0 1,1-1-1,0 1 1,0 0-1,0 0 1,0 0-1,0-1 1,0 1-1,0-1 1,0 1-1,0-1 1,0 1-1,0-1 1,0 0-1,1 1 1,-1-1-1,0 0 1,0 0-1,0 1 1,0-3-1,-8-6 1,1 0 0,1-1 0,-1 0 0,2 0 0,-1-1 0,-8-21 1,-30-84-1,40 99 0,-159-575 0,133 434 0,30 155 0,-1-9 0,0-1 0,1 0 0,1 0 0,-1 0 0,4-18 0,-3 28 0,1 0 0,0 0 0,-1 0 0,1 1 0,1-1 0,-1 0 0,0 1 0,1-1 0,-1 0 0,1 1 0,0 0 0,-1-1 0,1 1 0,1 0 0,-1 0 0,0 0 0,0 0 0,1 1 0,-1-1 0,1 1 0,-1-1 0,1 1 0,0 0 0,0 0 0,-1 0 0,1 0 0,0 1 0,0-1 0,3 0 0,11 1 0,0 0 0,-1 1 0,1 0 0,-1 2 0,0 0 0,27 8 0,196 67 0,87 35-164,206 58-1377,8-23 1,640 91 0,-38-100-99,-453-102 1524,-225-42 3375,-449 4-3134,0-1 1,1 0-1,-1-1 1,0-1-1,-1 0 1,1-1 0,-1-1-1,0 0 1,0-1-1,-1-1 1,1 0-1,-2 0 1,1-2 0,-1 1-1,-1-1 1,0-1-1,0 0 1,-1-1-1,0 0 1,-1-1 0,-1 1-1,0-2 1,-1 1-1,0-1 1,-1 0-1,0 0 1,-1-1 0,-1 0-1,-1 0 1,3-22-1,-1-17-126,-3 0 0,-6-72 0,0 37 0,2 24 0,-1-230 0,6 208 0,20-120 0,-4 103-1365,-1 14-5461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51:15.4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51:16.5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132 1 24575,'0'1662'0,"0"-1874"0,0 240 0,0-15 0,0-12 0,0-4 0,5-102 0,27-154 0,-7 77 0,7-177 0,-36 1453 0,-2-1421 0,-94-638 0,84 892 0,10 62 0,2 20 0,-1 33 0,0 106 0,-18 214 0,16-309 0,-3 22 0,-21 82 0,31-156-68,0 0 0,0 0-1,0 0 1,-1 0 0,1 0 0,0 0-1,0-1 1,-1 1 0,1 0 0,0 0-1,-1 0 1,1 0 0,-1-1 0,1 1-1,-1 0 1,0 0 0,1-1-1,-1 1 1,-1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51:50.9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2119 24575,'187'214'0,"-180"-207"0,2 5 0,1 0 0,0-1 0,1 0 0,1-1 0,-1 0 0,15 9 0,-22-17 0,0 0 0,0 0 0,0 0 0,0-1 0,0 1 0,0-1 0,0 0 0,0 0 0,1 0 0,-1-1 0,0 1 0,1-1 0,-1 0 0,1 0 0,-1-1 0,0 1 0,1-1 0,-1 0 0,0 0 0,0-1 0,0 1 0,0-1 0,0 0 0,0 0 0,0 0 0,4-4 0,-4 3 0,1-1 0,-1-1 0,0 1 0,0-1 0,0 0 0,-1 0 0,1 0 0,-1 0 0,-1 0 0,1-1 0,-1 1 0,0-1 0,0 0 0,2-11 0,0-7 0,-1-1 0,1-30 0,-4 44 0,-6-304 0,7 317 0,-1-1 0,1 0 0,0 1 0,-1-1 0,1 0 0,0 0 0,0 1 0,0-1 0,0 0 0,0 0 0,0 0 0,0 0 0,0 0 0,0 0 0,0 0 0,1-1 0,-1 1 0,0 0 0,1-1 0,-1 1 0,0-1 0,1 1 0,-1-1 0,1 0 0,-1 1 0,1-1 0,-1 0 0,1 0 0,-1 0 0,1 0 0,-1 0 0,0-1 0,1 1 0,-1 0 0,1-1 0,-1 1 0,1-1 0,-1 1 0,0-1 0,0 0 0,2 0 0,2-3 0,1-1 0,-2 1 0,1-1 0,0 0 0,-1 0 0,0-1 0,0 1 0,-1-1 0,1 0 0,-1 0 0,0 0 0,-1 0 0,0 0 0,0-1 0,2-10 0,15-35 0,-15 50 0,-1 8 0,0 20 0,-1 0 0,-1 0 0,-4 51 0,1-47 0,0 0 0,7 59 0,-4-85 0,-1 0 0,1 0 0,0 0 0,0 1 0,1-1 0,-1-1 0,1 1 0,0 0 0,0 0 0,0-1 0,0 1 0,1-1 0,0 0 0,-1 1 0,1-1 0,0 0 0,1-1 0,3 4 0,-1-3 0,-1-1 0,0 0 0,0 0 0,1 0 0,0 0 0,-1-1 0,1 0 0,0 0 0,-1-1 0,1 1 0,11-2 0,5-2 0,0-1 0,0-1 0,-1 0 0,0-2 0,40-18 0,7-9 0,-1-2 0,-2-3 0,66-53 0,-85 56 0,-2-2 0,-1-3 0,-2-1 0,57-75 0,18-56 0,-96 146 0,-20 26 0,0 1 0,1 0 0,-1 0 0,0-1 0,1 1 0,-1 0 0,0 0 0,0 0 0,1 0 0,-1-1 0,0 1 0,1 0 0,-1 0 0,0 0 0,1 0 0,-1 0 0,0 0 0,1 0 0,-1 0 0,0 0 0,0 0 0,1 0 0,-1 0 0,0 0 0,1 0 0,-1 0 0,0 0 0,1 1 0,-1-1 0,0 0 0,1 0 0,-1 0 0,0 0 0,0 1 0,1-1 0,-1 0 0,0 0 0,0 0 0,1 1 0,-1-1 0,0 0 0,0 0 0,0 1 0,0-1 0,1 0 0,-1 1 0,0-1 0,0 0 0,0 1 0,0-1 0,0 0 0,0 1 0,0-1 0,0 0 0,0 1 0,0-1 0,0 1 0,4 22 0,-4-22 0,0 54 0,-1-38 0,1-1 0,1 1 0,4 23 0,-4-35 0,0 0 0,0 0 0,1 0 0,0 0 0,0-1 0,0 1 0,1-1 0,0 1 0,-1-1 0,1 0 0,1 0 0,-1 0 0,1 0 0,-1-1 0,8 6 0,-1-3 0,0 0 0,1 0 0,0-1 0,-1-1 0,2 0 0,15 4 0,2-1 0,45 3 0,-29-8 0,0-1 0,1-3 0,-1-1 0,0-3 0,-1-1 0,1-3 0,-2-1 0,1-2 0,-2-2 0,0-2 0,0-2 0,-2-2 0,55-36 0,-75 42 0,0 0 0,24-25 0,-36 33 0,-1-1 0,0-1 0,-1 0 0,1 0 0,-2 0 0,1 0 0,5-16 0,-8 6 0,-3 18 0,0 1 0,0 0 0,0-1 0,0 1 0,0 0 0,0-1 0,0 1 0,0 0 0,0-1 0,0 1 0,-1 0 0,1 0 0,0-1 0,0 1 0,0 0 0,0 0 0,-1-1 0,1 1 0,0 0 0,0 0 0,0-1 0,-1 1 0,1 0 0,0 0 0,0 0 0,-1-1 0,1 1 0,0 0 0,-1 0 0,1 0 0,0 0 0,-1 0 0,1 0 0,0 0 0,-1 0 0,1 0 0,0 0 0,0 0 0,-1 0 0,1 0 0,0 0 0,-1 0 0,0 0 0,1 0 0,0 0 0,0 0 0,-1 0 0,1 0 0,0 0 0,0 0 0,-1 0 0,1 0 0,0 0 0,0 0 0,-1 1 0,1-1 0,0 0 0,0 0 0,-1 0 0,1 0 0,0 0 0,0 1 0,0-1 0,-1 0 0,1 0 0,0 0 0,0 1 0,0-1 0,0 0 0,-1 0 0,1 1 0,0-1 0,0 0 0,0 0 0,0 1 0,0-1 0,0 0 0,0 1 0,7 7 0,17 5 0,-9-9 0,-1-2 0,1 0 0,0-1 0,0 0 0,0-1 0,0-1 0,0-1 0,0 0 0,0 0 0,0-2 0,20-7 0,-8 2 0,-1-2 0,0-1 0,-1-1 0,0-1 0,27-20 0,-49 31 0,5-2 0,-1-1 0,0 0 0,11-12 0,-17 17 0,0 0 0,0 0 0,0 0 0,0 0 0,-1 0 0,1 0 0,0 0 0,-1 0 0,1 0 0,-1 0 0,1 0 0,-1 0 0,1 0 0,-1 0 0,0-1 0,0 1 0,0 0 0,0 0 0,1 0 0,-2-1 0,1 1 0,0 0 0,0 0 0,0 0 0,0-1 0,-1 1 0,1 0 0,0 0 0,-1 0 0,1 0 0,-1 0 0,0 0 0,1 0 0,-1 0 0,0 0 0,0 0 0,1 0 0,-1 0 0,-1-1 0,-4-1 0,0 1 0,0-1 0,0 1 0,0 0 0,0 0 0,-1 0 0,1 1 0,0 0 0,-1 0 0,1 1 0,-8 0 0,-28 1 0,1 1 0,-53 10 0,-177 45-164,-657 202-1577,560-132 1741,281-95 0,87-31 0,-1-1 0,1 0 0,-1 0 0,0 0 0,1 1 0,-1-1 0,0 0 0,1 0 0,-1 0 0,1 0 0,-1 0 0,0 0 0,1 0 0,-1 0 0,0 0 0,1-1 0,-1 1 0,0 0 0,1 0 0,-1 0 0,0-1 0,1 0 0,0 0 0,0 1 0,0-1 0,0 0 0,1 0 0,-1 1 0,0-1 0,1 0 0,-1 1 0,0-1 0,1 0 0,-1 1 0,1-1 0,-1 0 0,1 1 0,-1-1 0,1 1 0,-1-1 0,2 0 0,88-72 0,89-64 0,75-60-164,965-799-2120,-1010 823 2448,-182 152 28,1 2 0,1 0-1,32-15 1,-56 32-154,-1-1 0,1 1 0,0 0 0,-1 1 0,1-1-1,0 1 1,0 0 0,0 0 0,0 1 0,1-1 0,-1 1 0,0 0 0,0 1 0,8 1-1,-10-1-30,0 1 0,0-1 0,0 1-1,-1 0 1,1 0 0,-1 0-1,0 0 1,1 0 0,-1 1 0,0-1-1,0 1 1,-1-1 0,1 1 0,0 0-1,-1 0 1,0 0 0,0-1-1,1 1 1,-2 1 0,1-1 0,0 0-1,0 4 1,3 18-15,-1 0 0,-2 1 0,0-1 0,-5 44 0,-21 108 146,20-150-72,-45 214 1695,45-221-1555,2-7-96,0 0 0,0 0 0,0 21 0,3-30-103,0-1-1,0 1 1,0-1 0,1 1 0,0-1-1,-1 1 1,1-1 0,1 1 0,-1-1-1,0 0 1,1 1 0,-1-1 0,1 0-1,0 0 1,0 0 0,0 0 0,1-1-1,3 4 1,3 0-7,0 0 0,0-1 0,1 0 0,0-1 0,0 0 0,0 0 0,0-1 0,0-1 0,15 2 0,41 7 0,89 1 0,173-11-164,334-53-1202,-2-44 103,-259 23 1065,-98 8 189,-134 27 9,-138 38 0,-30 0 0,-1 0 0,0 0 0,0 0 0,0 1 0,1-1 0,-1 0 0,0 0 0,0 1 0,0-1 0,1 0 0,-1 0 0,0 1 0,0-1 0,0 0 0,0 0 0,0 1 0,0-1 0,0 0 0,1 1 0,-1-1 0,0 0 0,0 1 0,0-1 0,0 0 0,0 1 0,-1-1 0,1 0 0,0 0 0,0 1 0,0-1 0,0 0 0,0 1 0,0-1 0,0 0 0,0 0 0,-1 1 0,1-1 0,0 0 0,0 0 0,0 1 0,-1-1 0,1 0 0,0 0 0,0 0 0,-1 1 0,1-1 0,0 0 0,0 0 0,-1 0 0,-14 14 0,-1-1 0,-1-1 0,-19 12 0,-266 154 0,106-65 0,85-46 0,107-64-5,0 0 1,0-1-1,-1 0 1,1 0-1,0 0 1,-1 0-1,0 0 1,-5 0-1,10-2 6,0 0 0,-1 0 0,1 0 0,0 0 0,0-1 0,-1 1 1,1 0-1,0 0 0,0 0 0,0-1 0,-1 1 0,1 0 0,0 0 0,0-1 0,0 1 0,0 0 0,0 0 0,-1-1 1,1 1-1,0 0 0,0-1 0,0 1 0,0 0 0,0 0 0,0-1 0,0 1 0,0 0 0,0-1 0,0 1 0,0 0 0,0-1 1,0 1-1,0 0 0,1 0 0,-1-1 0,0 1 0,0 0 0,11-28 163,84-154 1383,-50 102-1120,-4-3 0,34-94 0,-72 167-426,0 0 0,0-1 0,0 1 0,-2-1 0,1 1 0,-1-1 0,-1 0 0,0 1 0,-2-19 0,1 23-1,-1 0 0,0-1 0,-1 1 0,0 1 0,1-1 0,-2 0 0,1 1-1,-1-1 1,0 1 0,0 0 0,0 0 0,-1 1 0,1-1 0,-1 1 0,0 0 0,-1 0-1,-8-5 1,-7-2 0,0 1 0,-1 1 0,0 1 0,0 1 0,-43-8 0,-13 1-82,-117-4 0,18 14-516,0 8-1,-222 34 0,-344 110-1328,467-70 1238,83-6 367,169-62 305,-1 2 0,-35 23 0,58-34 17,0 1 0,-1-1 1,1 1-1,0 0 0,0 0 0,0 0 0,0 0 0,1 0 1,-1 0-1,0 1 0,-1 3 0,3-5 0,0-1 0,0 1 0,-1 0 0,1-1-1,0 1 1,0 0 0,0-1 0,0 1 0,0 0 0,1-1 0,-1 1 0,0 0 0,0-1-1,0 1 1,1 0 0,-1-1 0,0 1 0,0 0 0,1-1 0,-1 1 0,1-1 0,-1 1 0,0-1-1,1 1 1,-1-1 0,1 1 0,0-1 0,-1 1 0,1-1 0,6 4 20,1-1 1,-1 0 0,0-1-1,1 0 1,-1 0 0,1 0-1,8 0 1,103 9 729,120-5 1,-221-5-722,352-8 728,-305 6-388,-38 0-72,0 1-1,32 4 1,-58-4-282,0 0-1,0 0 0,0 0 1,0 1-1,0-1 0,0 0 0,0 0 1,0 1-1,0-1 0,-1 1 1,1-1-1,0 0 0,0 1 1,0 0-1,-1-1 0,1 1 1,0 0-1,-1-1 0,2 2 1,-2-1-9,0-1 1,0 1 0,0 0 0,0 0 0,-1-1-1,1 1 1,0 0 0,0-1 0,0 1 0,-1 0-1,1-1 1,0 1 0,-1 0 0,1-1 0,-1 1-1,1-1 1,-1 1 0,1 0 0,-1-1 0,1 1-1,-1-1 1,1 0 0,-2 1 0,-18 14 17,-1-2-1,-28 13 1,-431 238-532,15 35-1,440-281 509,1 1 0,-26 26 0,47-42 7,1 0 0,-1 0 0,1 0 0,-1 1 0,1-1 0,0 1 0,-2 6 1,3-9-1,1 0 0,0 1 0,-1-1 0,1 0 0,0 0 0,0 0 0,0 1 0,0-1 0,0 0 0,0 0 1,0 0-1,1 1 0,-1-1 0,0 0 0,1 0 0,-1 0 0,0 0 0,1 0 0,0 2 0,3 0 18,-1 0 0,0 0-1,1-1 1,0 1-1,0-1 1,0 0 0,0 0-1,0 0 1,0 0-1,0-1 1,0 0 0,1 0-1,-1 0 1,6 0-1,38 7 33,63 0 0,835-17-1068,-802-1 1134,-121 7 52,0-1 0,0-1-1,39-15 1,-56 18-158,1-1-1,-1 0 0,1 0 1,-1-1-1,0 0 1,-1 0-1,1 0 1,-1-1-1,1 0 1,-2 0-1,1 0 0,8-12 1,-9 10-20,0-1-1,-1 1 1,0-1 0,-1 0-1,1 0 1,-1 0 0,-1-1 0,0 1-1,0 0 1,0-11 0,-3-44 207,-3 1 0,-12-63 0,-6-82 249,22-53-453,1 338 0,2 81 0,-2-151 0,1 0 0,0 0 0,0-1 0,1 1 0,0 0 0,1 0 0,-1-1 0,1 1 0,6 9 0,-6-13 0,-1 0 0,1 0 0,1-1 0,-1 0 0,0 1 0,1-1 0,0 0 0,-1-1 0,1 1 0,0-1 0,0 0 0,1 1 0,-1-2 0,0 1 0,1-1 0,-1 1 0,8 0 0,6 0 0,1-1 0,-1 0 0,1-2 0,0 0 0,-1-1 0,1-1 0,-1 0 0,0-2 0,0 0 0,0-1 0,-1-1 0,0 0 0,0-1 0,-1-1 0,0-1 0,0 0 0,-1-1 0,0-1 0,-1 0 0,19-22 0,-27 26 0,-1 0 0,1 1 0,1-1 0,-1 1 0,1 1 0,10-8 0,-16 13 0,1 0 0,0-1 0,0 2 0,-1-1 0,1 0 0,0 0 0,0 0 0,0 1 0,0-1 0,0 1 0,0 0 0,0 0 0,0-1 0,0 1 0,0 0 0,0 1 0,0-1 0,0 0 0,0 1 0,0-1 0,0 1 0,0-1 0,0 1 0,0 0 0,-1 0 0,1 0 0,0 0 0,0 0 0,-1 0 0,3 3 0,4 3 0,0 2 0,0-1 0,7 12 0,-10-13 0,0 0 0,1 0 0,0 0 0,0-1 0,1 0 0,8 6 0,-14-11 0,0 0 0,1-1 0,-1 1 0,0-1 0,1 1 0,-1-1 0,0 0 0,1 1 0,-1-1 0,0 0 0,1 0 0,-1 0 0,1 0 0,-1 0 0,0 0 0,1 0 0,-1-1 0,0 1 0,1 0 0,-1-1 0,0 1 0,1-1 0,-1 0 0,0 1 0,0-1 0,0 0 0,1 0 0,-1 0 0,0 1 0,0-1 0,0 0 0,0 0 0,-1-1 0,1 1 0,0 0 0,1-2 0,-1 1 0,1 0 0,-1 1 0,1-1 0,-1 0 0,1 1 0,0 0 0,0-1 0,0 1 0,0 0 0,0 0 0,0 0 0,0 0 0,0 0 0,4-1 0,-3 2 0,0 0 0,0 0 0,0 1 0,0-1 0,0 1 0,0 0 0,0 0 0,0 0 0,-1 0 0,1 0 0,0 0 0,2 3 0,34 24 0,-15-9 0,-18-15 0,0-1 0,0 1 0,0-1 0,0 0 0,1 0 0,-1-1 0,9 2 0,-13-3 0,1-1 0,0 0 0,-1 1 0,1-2 0,0 1 0,-1 0 0,1 0 0,0-1 0,-1 1 0,1-1 0,-1 0 0,1 0 0,-1 0 0,1 0 0,-1 0 0,1-1 0,-1 1 0,0-1 0,0 1 0,0-1 0,0 0 0,2-2 0,1-2 0,0-1 0,0 1 0,0-1 0,-1 0 0,0 0 0,-1 0 0,1-1 0,-1 1 0,-1-1 0,1 0 0,-2 0 0,2-9 0,-2 13 0,-1 1 0,1-1 0,-1 0 0,0 0 0,-1 1 0,1-1 0,0 0 0,-1 1 0,0-1 0,0 0 0,0 1 0,-1-1 0,1 1 0,-1-1 0,0 1 0,0 0 0,0 0 0,0 0 0,0 0 0,-1 0 0,1 0 0,-1 1 0,0-1 0,0 1 0,0 0 0,0 0 0,0 0 0,-6-3 0,0 2 0,-1 0 0,1 0 0,-1 1 0,1 0 0,-1 0 0,0 2 0,0-1 0,-15 2 0,-7 1 0,-46 11 0,2 4 0,0 3 0,1 4 0,1 2 0,-104 54 0,141-54 0,37-26 0,0 0 0,3-3 0,0-1 0,0 1 0,0-1 0,0 0 0,0 0 0,-1 0 0,0-1 0,0 1 0,0 0 0,0-1 0,-1 0 0,2-4 0,-4 6 0,1 1 0,0-1 0,-1 0 0,1 1 0,-1-1 0,0 0 0,0 1 0,0-1 0,0 1 0,0-1 0,0 1 0,-1 0 0,1 0 0,-1-1 0,0 1 0,0 0 0,1 1 0,-5-4 0,-1-1 0,0 1 0,-1 1 0,1-1 0,-1 1 0,-11-4 0,-13-3 0,-1 0 0,0 2 0,-65-8 0,-109 2 0,157 13 0,-357-5 0,134 4 0,239 1 0,34 2 0,0 0 0,0 0 0,-1 1 0,1-1 0,0 0 0,0 0 0,-1 0 0,1 0 0,0 0 0,0 0 0,-1 0 0,1 0 0,0 0 0,0 0 0,0 0 0,-1 0 0,1 0 0,0-1 0,0 1 0,-1 0 0,1 0 0,0 0 0,0 0 0,0 0 0,-1 0 0,1 0 0,0-1 0,0 1 0,0 0 0,0 0 0,-1 0 0,1 0 0,0-1 0,0 1 0,0 0 0,0 0 0,0 0 0,0-1 0,0 1 0,0 0 0,0 0 0,-1-1 0,1 1 0,0 0 0,7-4 0,0 1 0,0 1 0,1-1 0,-1 1 0,9-1 0,601-101 0,-179 39 0,-409 60 0,96-22 0,-112 24 0,-1-1 0,1-1 0,-1 0 0,-1 0 0,1-2 0,-1 1 0,13-10 0,-23 15 0,0 0 0,1 0 0,-1 0 0,0 0 0,0 0 0,0 0 0,0-1 0,0 1 0,0 0 0,0-1 0,0 1 0,0 0 0,-1-1 0,1 1 0,-1-1 0,1 0 0,-1 1 0,1-1 0,-1 1 0,0-1 0,0 0 0,0 1 0,0-1 0,0 1 0,0-1 0,0 0 0,0 1 0,-1-1 0,1 1 0,-1-1 0,1 1 0,-2-4 0,-2 0 0,0-1 0,0 0 0,-1 1 0,1 0 0,-1 0 0,-1 0 0,-6-4 0,-19-13-682,-46-25-1,-52-21-6143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49:49.1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575 4043 24575,'4'0'0,"0"0"0,0-1 0,0 1 0,0-1 0,0 0 0,0 0 0,-1-1 0,1 1 0,0-1 0,-1 0 0,0 0 0,1 0 0,5-5 0,2-2 0,-1-1 0,14-19 0,-21 26 0,43-59 0,-3-2 0,-2-2 0,34-79 0,-62 120 0,43-92-221,-6-1 0,-4-3 1,-6-2-1,-5-1 0,34-244 0,-16-370 135,-53 6 103,-1 683-17,-6-154 0,6 198 0,-1 15 0,-1 27 0,-40 316 557,-7 117 280,50-448-837,0-31 0,1-43 0,1-1006 0,-1 1031 0,0 12 0,-1-1 0,-1 0 0,0 1 0,-1-1 0,-6-22 0,8 36 0,-1 0 0,0 0 0,0 0 0,1 0 0,-1 0 0,0 0 0,-1 0 0,1 0 0,0 1 0,0-1 0,-1 0 0,1 1 0,-1-1 0,0 1 0,1 0 0,-1-1 0,0 1 0,0 0 0,-2-1 0,0 1 0,1 0 0,0 1 0,0 0 0,0 0 0,0 0 0,0 0 0,0 0 0,0 0 0,0 1 0,-1-1 0,1 1 0,0 0 0,1 0 0,-6 2 0,-8 5 0,0 0 0,1 1 0,0 1 0,-22 18 0,-57 58 0,2 8-170,-104 140 1,-54 125-171,172-235 340,-94 204 0,134-247 0,35-76 0,1-1 0,0 0 0,-1 1 0,0-1 0,-6 7 0,8-11 0,1 0 0,0 0 0,0 0 0,0 1 0,0-1 0,-1 0 0,1 0 0,0 0 0,0 0 0,-1 0 0,1 0 0,0 1 0,0-1 0,0 0 0,-1 0 0,1 0 0,0 0 0,0 0 0,-1 0 0,1 0 0,0 0 0,0 0 0,-1 0 0,1 0 0,0 0 0,0 0 0,0 0 0,-1-1 0,1 1 0,0 0 0,0 0 0,-1 0 0,1 0 0,0 0 0,0 0 0,0-1 0,0 1 0,-1 0 0,1 0 0,0 0 0,-4-22 0,7-7 22,0 0 1,3 0 0,0 0-1,21-54 1,96-250 263,-61 179-146,60-236 0,-100 283-140,-5-2 0,-5 0 0,-4-194 0,-8 284 86,-1 0-1,-1 0 0,-6-27 1,6 39-208,0 1 0,0 0 0,0 0 0,-1 0 0,0 1 0,0-1 0,-1 0 0,0 1 0,0 0 1,0 0-1,0 0 0,-1 1 0,-8-7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50:01.5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7069 2242 24575,'3'0'0,"-1"0"0,1 0 0,0 0 0,-1 0 0,1-1 0,0 1 0,-1-1 0,1 1 0,-1-1 0,1 0 0,-1 0 0,1 0 0,-1-1 0,0 1 0,1-1 0,-1 1 0,2-2 0,-3 1 0,1 0 0,-1 0 0,0 1 0,0-1 0,0 0 0,0 0 0,-1 0 0,1 0 0,0 0 0,-1 0 0,1 0 0,-1-1 0,0 1 0,0 0 0,0 0 0,0 0 0,0-3 0,-2-4 0,0-1 0,-1 1 0,0 0 0,0 0 0,-1 0 0,0 0 0,0 0 0,-10-13 0,-17-18 0,-1 2 0,-3 1 0,-51-44 0,80 75 0,-226-196-359,-9 11 1,-275-166-1,371 270 359,-5 6 0,-3 6 0,-255-85 0,398 156 0,-4-1 0,-1 0 0,1 1 0,-1 0 0,0 1 0,-1 1 0,-29-2 0,42 5 13,1-1 0,-1 1 0,1-1 1,0 1-1,-1 0 0,1-1 0,0 1 1,-1 1-1,1-1 0,0 0 0,0 0 0,0 1 1,0-1-1,0 1 0,1 0 0,-1-1 1,0 1-1,1 0 0,-1 0 0,1 0 0,-1 0 1,1 0-1,0 1 0,0-1 0,0 0 1,0 0-1,1 1 0,-1-1 0,0 5 1,-1 6 102,1 2 1,0-1-1,1 0 1,1 16 0,0-3-36,-4 36-75,-3-2 0,-16 76 1,-5 37-11,19 8 4,10-351 0,-2 139 0,0 117 0,0 20-21,-25 874-691,17-873 712,-41 371 0,46-463 0,0-21 0,2-33 0,0-735 531,4 363-329,-3 382-202,1-8 0,-2 0 0,-8-53 0,-2 54 0,11 34 0,0 1 0,0-1 0,-1 1 0,1-1 0,0 1 0,0-1 0,-1 1 0,1 0 0,0-1 0,-1 1 0,1-1 0,-1 1 0,1 0 0,-1-1 0,1 1 0,0 0 0,-1-1 0,1 1 0,-1 0 0,1 0 0,-1-1 0,0 1 0,1 0 0,-1 0 0,1 0 0,-1 0 0,1 0 0,-1 0 0,1 0 0,-1 0 0,1 0 0,-1 0 0,0 0 0,1 0 0,-1 0 0,1 0 0,-1 1 0,1-1 0,-1 0 0,1 0 0,-1 1 0,1-1 0,-1 0 0,1 0 0,-1 1 0,1-1 0,0 1 0,-1-1 0,1 0 0,0 1 0,-1-1 0,1 1 0,0-1 0,-1 1 0,1-1 0,0 1 0,-10 15 0,2 0 0,0 0 0,1 0 0,0 1 0,2 0 0,-6 24 0,-7 20 0,-12 16 0,18-49 0,1 0 0,-10 43 0,20-68 0,0-1 0,1 1 0,-1 0 0,1 0 0,0-1 0,0 1 0,0 0 0,0 0 0,0-1 0,1 1 0,-1 0 0,1 0 0,0-1 0,-1 1 0,1-1 0,1 1 0,-1-1 0,0 1 0,3 3 0,-2-5 0,0 1 0,0 0 0,0 0 0,0-1 0,1 1 0,-1-1 0,1 0 0,-1 0 0,1 0 0,-1 0 0,1 0 0,0-1 0,-1 1 0,1-1 0,0 1 0,3-1 0,4 0 0,1-1 0,-1 0 0,0 0 0,1-1 0,-1-1 0,0 1 0,0-2 0,0 1 0,9-6 0,-5 1 0,0-1 0,-1 0 0,0 0 0,0-1 0,-1-1 0,0 0 0,-1-1 0,-1 0 0,0 0 0,0-1 0,-1-1 0,-1 0 0,0 0 0,-1 0 0,6-20 0,-3 2 0,-1 0 0,-2 0 0,-1-1 0,-1 0 0,-3 0 0,-1-49 0,-1 71 0,0-22 0,-2-1 0,-6-40 0,5 63 0,1 0 0,-1 1 0,-1-1 0,0 1 0,0 0 0,-1 0 0,0 1 0,-1-1 0,0 1 0,-15-17 0,3 9 0,-1 0 0,-1 1 0,-1 0 0,0 2 0,-1 1 0,0 0 0,-1 2 0,-1 0 0,-27-8 0,4 5 0,0 2 0,-1 2 0,-91-7 0,107 15 0,0 2 0,0 1 0,0 2 0,0 1 0,1 2 0,-1 1 0,2 1 0,-1 1 0,1 2 0,0 1 0,1 2 0,1 1 0,0 1 0,1 1 0,1 1 0,-35 31 0,17-8 0,1 3 0,2 1 0,2 1 0,-38 61 0,36-42 0,3 1 0,-55 134 0,90-191 0,-7 13 0,2 0 0,1 1 0,-8 40 0,17-49 0,8-15 0,13-20 0,18-28 0,54-86 0,24-67 0,-73 121 0,-37 67 0,36-60 0,-40 68 0,0-1 0,0 1 0,0 0 0,1 0 0,0 0 0,1 1 0,9-7 0,-15 11 0,1 0 0,0 0 0,-1 0 0,1 1 0,0-1 0,0 0 0,0 1 0,0-1 0,0 1 0,0 0 0,0 0 0,0 0 0,0 0 0,0 0 0,0 0 0,0 0 0,0 0 0,0 1 0,-1-1 0,1 1 0,0 0 0,0-1 0,0 1 0,0 0 0,-1 0 0,1 0 0,0 0 0,1 2 0,2 2 0,1 1 0,-2-1 0,1 1 0,0 0 0,-1 0 0,5 12 0,5 10 0,-1 0 0,-1 2 0,12 51 0,12 98 0,-22-101 0,66 400 0,-67-394 0,-8-65 0,-5-19 0,0-1 0,0 1 0,0 0 0,0 0 0,0 0 0,0 0 0,0 0 0,0 0 0,0 0 0,0 0 0,0 0 0,0 0 0,0-1 0,0 1 0,0 0 0,0 0 0,0 0 0,0 0 0,0 0 0,0 0 0,0 0 0,0 0 0,0 0 0,0-1 0,0 1 0,0 0 0,0 0 0,0 0 0,0 0 0,0 0 0,0 0 0,0 0 0,0 0 0,1 0 0,-1 0 0,0 0 0,0 0 0,0 0 0,0-1 0,0 1 0,0 0 0,0 0 0,0 0 0,0 0 0,0 0 0,0 0 0,1 0 0,-1 0 0,0 0 0,0 0 0,0 0 0,0 0 0,0 0 0,0 0 0,0 0 0,0 0 0,0 0 0,1 0 0,-1 0 0,0 0 0,0 0 0,0 0 0,0 0 0,0 1 0,0-1 0,0 0 0,0 0 0,0 0 0,1 0 0,1-32 0,-5-479 0,1 445 0,-16 114 0,-86 359 0,57-217 0,35-142 0,-13 58 0,26-95 0,6-18 0,13-26 0,219-579 0,-89 204 0,-94 281 0,-55 125 0,1-1 0,-1 1 0,0-1 0,1 1 0,0 0 0,-1 0 0,1 0 0,4-4 0,-6 6 0,0 0 0,1 0 0,-1 0 0,0 0 0,1-1 0,-1 1 0,0 0 0,1 0 0,-1 0 0,0 0 0,1 0 0,-1 0 0,0 0 0,1 0 0,-1 0 0,0 0 0,1 0 0,-1 0 0,0 0 0,1 0 0,-1 0 0,0 0 0,1 0 0,-1 0 0,0 1 0,1-1 0,-1 0 0,0 0 0,1 0 0,-1 1 0,0-1 0,0 0 0,1 0 0,-1 1 0,0-1 0,0 0 0,1 1 0,1 4 0,0-1 0,0 1 0,-1 0 0,0 0 0,1 0 0,-2 0 0,1 0 0,0 6 0,3 430 0,-8-279 0,3-21 0,-2-177 0,-1 0 0,-16-64 0,-30-70 0,46 158 0,4 12 0,-6-22 0,-1 0 0,-2 1 0,0 0 0,-16-27 0,23 44 0,-1 0 0,1 0 0,-1 1 0,0-1 0,0 0 0,0 1 0,-1 0 0,1 0 0,-1 0 0,0 0 0,0 1 0,0-1 0,0 1 0,0 0 0,0 0 0,0 0 0,-1 1 0,1 0 0,-1-1 0,1 2 0,-1-1 0,0 0 0,1 1 0,-1 0 0,0 0 0,1 0 0,-1 1 0,-6 1 0,-1 2 0,1 0 0,-1 1 0,1 0 0,0 1 0,0 0 0,-18 14 0,-61 57 0,87-74 0,-101 101 0,5 3 0,4 5 0,-139 218 0,155-188 0,24-38 0,51-97 0,0 0 0,0-1 0,-1 0 0,0 0 0,-9 9 0,13-14 0,-1 1 0,1-1 0,-1 0 0,0 0 0,1 0 0,-1 0 0,0 0 0,0 0 0,1-1 0,-1 1 0,0 0 0,0-1 0,0 1 0,0-1 0,0 0 0,0 0 0,0 0 0,0 0 0,0 0 0,0 0 0,0-1 0,0 1 0,0 0 0,0-1 0,0 0 0,-1 0 0,-2-2 0,1 1 0,0-1 0,0 0 0,0 0 0,1-1 0,-1 1 0,1-1 0,0 1 0,-5-9 0,-23-41 0,31 53 0,-15-34 0,1 1 0,2-2 0,1 0 0,2 0 0,-7-53 0,7 4 0,1-101 0,8 174 0,-1 4 0,1 0 0,0-1 0,1 1 0,0 0 0,1-8 0,-1 14 0,-1 0 0,0 0 0,0 1 0,1-1 0,-1 0 0,1 0 0,-1 0 0,1 0 0,-1 0 0,1 0 0,0 1 0,-1-1 0,1 0 0,0 1 0,0-1 0,-1 0 0,1 1 0,0-1 0,0 1 0,0-1 0,0 1 0,0-1 0,0 1 0,-1 0 0,1 0 0,0-1 0,0 1 0,0 0 0,0 0 0,0 0 0,0 0 0,0 0 0,0 0 0,0 0 0,0 0 0,0 0 0,0 1 0,0-1 0,0 0 0,0 1 0,0-1 0,1 1 0,101 47 0,-19-23 0,2-4 0,111 13 0,-152-27 0,397 43-223,6-25-207,70 6 140,-440-25 304,919 47 915,1157-57-3836,-1208 6 1996,-814-5 847,-129 3 64,0 0 0,0 0 0,1 0 0,-1-1 0,0 0 0,0 1 0,0-1 0,0 0 0,6-3 0,-9 3 0,0 1 0,0 0 0,0-1 0,0 1 0,0-1 0,0 1 0,0 0 0,0-1 0,0 1 0,0-1 0,0 1 0,0-1 0,0 1 0,0 0 0,0-1 0,0 1 0,0 0 0,-1-1 0,1 1 0,0-1 0,0 1 0,0 0 0,-1-1 0,1 1 0,0 0 0,0-1 0,-1 1 0,1 0 0,0 0 0,-1-1 0,1 1 0,0 0 0,-1 0 0,1 0 0,-1-1 0,1 1 0,0 0 0,-1 0 0,1 0 0,-1 0 0,1 0 0,-1 0 0,-19-9 0,-1 2 0,-29-8 0,-230-45 0,-237-24-164,-280-14-655,-260-2-164,-1694-66-1176,-3 98-597,2193 65 1773,223 4 0,204 3 327,130-3 698,9 1 72,28 1 249,-15-1-226,207 23 753,158 13-279,139 2 258,114-7-20,1297 16 31,3-45-3000,-1625-7 1223,-128-8 585,-178 11 362,0-1 0,0 1 0,-1-1 0,1-1 0,-1 1 0,1-1 0,-1 1 0,8-5 0,-12 6-40,0-1 0,1 1 0,-1 0 0,0-1 1,1 1-1,-1 0 0,0-1 0,0 1 0,1-1 0,-1 1 1,0 0-1,0-1 0,0 1 0,0-1 0,1 1 0,-1-1 0,0 1 1,0-1-1,0 1 0,0 0 0,0-1 0,0 1 0,0-1 1,0 1-1,0-1 0,-1 1 0,1-1 0,0 1 0,0-1 1,0 1-1,0 0 0,-1-1 0,1 1 0,0-1 0,0 1 1,-1 0-1,1-1 0,0 1 0,-1 0 0,1-1 0,0 1 1,-1 0-1,1-1 0,0 1 0,-1 0 0,-10-7 99,1 1 1,-1 1-1,0 0 0,0 0 0,-21-5 0,-200-43 101,-127-2-35,-98 6 636,-1816-34 717,2085 85-1518,146 2-10,35-1 0,11 0 0,32 5 0,64 4 0,260 15 0,243 1-164,217-5-655,148-6-164,2833 3-2949,-3171-22 2949,-207-7 328,-377 8 861,-1-2 1,64-13-1,-95 9 5,-14 7-206,0 0 0,0 0 1,0-1-1,0 1 0,0 0 0,1 0 0,-1 0 1,0-1-1,0 1 0,0 0 0,0 0 1,0-1-1,0 1 0,0 0 0,0 0 1,0-1-1,0 1 0,0 0 0,0 0 1,0 0-1,0-1 0,0 1 0,0 0 1,0 0-1,0-1 0,0 1 0,-1 0 1,1 0-1,0-1 0,0 1 0,0 0 1,0 0-1,0 0 0,-1 0 0,1-1 0,-4-2 26,0 1 0,0 0 0,0-1-1,0 2 1,-1-1 0,1 0 0,-1 1-1,-4-1 1,-235-42 97,-187-4 25,-166 5 460,-132 9-459,-2898-10 280,3213 46-416,284-2-120,-143 3 25,411-2 1407,-2 1-943,246-4 257,99-12 254,1361-125 932,-1623 110-1203,-208 28-595,1-1 1,-1 0 0,0 0-1,1-2 1,10-4 0,-23 4-40,-9 1-6,-44-3-7,-147 0 20,-106 4 108,164 1 167,-1058 8 973,866 11 142,310-16-1341,15-2-46,0 0 1,1 1-1,0 0 0,-1 1 0,1 0 1,0 0-1,-1 1 0,1 0 0,-13 7 1,22-9-1,-1-1 1,1 0-1,-1 1 1,1-1-1,0 1 1,-1-1 0,1 0-1,-1 1 1,1-1-1,0 1 1,-1-1-1,1 1 1,0-1 0,-1 1-1,1 0 1,0-1-1,0 1 1,0-1-1,0 1 1,0-1-1,-1 1 1,1 0 0,0-1-1,0 1 1,0-1-1,0 1 1,1 0-1,-1-1 1,0 1 0,0-1-1,0 1 1,0 0-1,1-1 1,-1 1-1,0-1 1,0 1-1,1-1 1,-1 1 0,0-1-1,1 1 1,-1-1-1,1 1 1,-1-1-1,1 0 1,0 1-1,6 5 115,0-1-1,0 0 0,0-1 0,1 0 0,-1 0 0,14 5 0,51 14 231,0-3 0,1-3 0,89 9 0,152 17-430,1448 116-931,-1612-151 1013,-315 3 0,-191 6 0,-179 14-163,-156 12-657,-2360 239-3112,2493-207 2949,136-7 0,132-11 159,265-51 772,-113 27-80,118-27 131,0 1-1,0 1 1,-34 20-1,51-27 7,1 1-1,-1-1 1,1 1-1,0 0 1,-1 0-1,1 0 1,0 0-1,-3 4 1,5-5 2,-1-1 0,1 1 0,0-1 1,0 1-1,-1-1 0,1 1 1,0 0-1,0-1 0,0 1 1,0-1-1,0 1 0,0-1 1,0 1-1,0 0 0,0-1 1,0 1-1,0-1 0,0 1 1,0 0-1,0-1 0,1 1 1,-1-1-1,0 1 0,0-1 0,1 1 1,-1-1-1,0 1 0,1 0 1,4 2 65,-1 0 0,1 0 0,0 0 0,0-1 0,0 1 0,0-1 0,0-1 0,0 1 0,10 1 0,164 26 910,143-4 0,168-6 0,195-7-327,186-4-1312,148-5-327,2977-5-2764,-3843 2 3562,512-1-798,-222-1 53,-210-7 320,-186 2 533,-46 7 79,-1 0 0,0 0 0,0 0 0,1 0 0,-1 0 0,0 0 0,0 0 0,1 0 0,-1 0 0,0 0 1,0 0-1,1 0 0,-1-1 0,0 1 0,0 0 0,1 0 0,-1 0 0,0 0 0,0 0 0,0 0 0,1-1 0,-1 1 0,0 0 0,0 0 0,0 0 0,1-1 0,-1 1 0,0 0 0,0 0 0,0 0 0,0-1 0,0 1 0,0 0 0,0 0 0,1-1 0,-1 1 0,0 0 0,0 0 0,0-1 0,0 1 0,0 0 0,0-1 0,0 1 0,0 0 0,0 0 0,0-1 0,-1 1 0,1 0 0,0 0 0,0-1 0,0 1 0,0 0 0,0 0 0,0 0 0,0-1 1,-1 1-1,1 0 0,0 0 0,0 0 0,0-1 0,-1 1 0,1 0 0,0 0 0,-15-7 134,0 1 1,0 1-1,-1 0 1,1 1-1,-19-2 1,-225-39 846,-144-10 0,-144-4 0,-146 8-328,-152 11-1187,-1294-5-1049,6 40-485,1700 7 1355,224 3 1364,440-3-36,209-1-357,191 0 329,141-1-441,2925-79-1239,-3536 71 1163,-133 3 276,-28 2-120,-8 0 15,-120-8 672,-144 1-368,-126 3-287,-107 2 559,-89 2 4,245 2-712,-682 1-23,7 28-197,632-1-258,127 7 275,249-32 92,0 1 0,1 1 0,-1 0 0,1 1 0,0 0 0,-22 12 0,37-17 0,-1 1 0,1-1 0,-1 0 0,1 1 0,-1-1 0,1 0 0,-1 1 0,1-1 0,-1 1 0,1-1 0,0 1 0,-1-1 0,1 1 0,0-1 0,-1 1 0,1-1 0,0 1 0,0 0 0,0-1 0,-1 1 0,1-1 0,0 1 0,0 0 0,0-1 0,0 1 0,0-1 0,0 1 0,0 0 0,0-1 0,0 1 0,0-1 0,1 1 0,-1 0 0,0-1 0,0 1 0,1-1 0,-1 1 0,1 0 0,1 2 0,1-1 0,0 0 0,0 1 0,0-1 0,0 0 0,0-1 0,1 1 0,-1-1 0,0 1 0,5 0 0,47 13 0,113 16 0,284 20-164,266-3-590,283-11 30,264-11-65,4250 1-2498,-4544-29 2435,-253 0 558,-240 0 425,-321-1 198,17 3 1145,-392-2 30,85 3-1042,-221-1 521,-82-1 60,-588 3 1732,840 6-1815,131 1-307,53-9-645,0 0 1,1 0-1,-1 0 0,0 0 1,0 0-1,0 0 0,1 0 0,-1 1 1,0-1-1,0 0 0,0 0 1,1 0-1,-1 0 0,0 0 1,0 0-1,0 1 0,0-1 0,0 0 1,1 0-1,-1 0 0,0 0 1,0 1-1,0-1 0,0 0 1,0 0-1,0 0 0,0 1 0,0-1 1,0 0-1,0 0 0,0 0 1,0 1-1,0-1 0,0 0 1,0 0-1,0 0 0,0 1 0,0-1 1,0 0-1,0 0 0,0 0 1,0 1-1,0-1 0,0 0 0,0 0 1,0 0-1,0 1 0,-1-1 1,1 0-1,0 0 0,0 0 1,0 0-1,0 1 0,0-1 0,-1 0 1,1 0-1,0 0 0,0 0 1,0 0-1,-1 0 0,23 6 261,1-2 0,37 3 0,240 9 683,194-3-422,183-4-1217,135-4-296,3121-3-3667,-3767-2 4385,323-1-718,-156 1 0,-149-1 328,-146 1 840,-33 0-22,-9-1-13,-268-17 39,158 12-179,-315-12 154,-162 1 615,-179 4-285,-180 4-1045,-131 4 149,-4158 4-4548,4919 2 5649,52-1 1012,425-8 56,-127 6-1568,264-22 784,136-12 0,118-6 0,900-32 940,-7 34-1406,-1141 30 186,-136-6-349,-136 7-313,-30 5-35,-10 0-6,-149-12 0,-184-4 0,-190-11-164,-200-1-655,-176 4-164,-2802 6-2949,3167 29 2949,238-1 79,251-3 589,52-2 204,16 0 31,190 2-6,238-1 218,216-1 394,149-1-394,2230 0-59,-2603-1-59,-201 0-14,-196-2 0,-56-3 0,-200-17 0,-267-4-62,-281 1-188,-302 5 187,-265 7 63,-4291 0-2173,4700 14 1518,306 2 1251,324-1-16,700 0-475,294 0-105,299-1 0,248 0 0,162 0 0,46 0 0,-89 0 0,-210 0-164,-268 0-655,-271 0 163,-119 0 2295,-905 0 327,-159 0-1133,-296 0-613,-297 0-205,-218 0-15,-81 1-164,80 6-655,189 2-164,255 0 0,272-1 313,262-3 1105,260-2-165,140-2-148,18-1 52,76 1 393,254 0 416,234-3-96,224-12-452,204-5-367,152 0-68,55 4-164,-61 4-655,-154 4-164,-212 3 0,-235 3 327,-160 1 1305,-974 2-486,-21-2 528,-163 1-357,-2412-1 24,2675 2 325,165 4-411,153 4-245,150-6-6,32-2 27,9-1 47,117-2 724,157-20 72,142-28-278,112-27 267,2400-441-2353,-2625 456 709,-287 58 734,0-2 0,-1 0 0,1-1 0,27-13 0,-46 12 30,-14 2 0,-49-3 0,-215 0 0,-212 8-157,-209 3-470,-147 2 346,-108-1-182,-1263 13-1105,1781-7 833,213 0 633,200-6 427,67-1 143,271 2 399,335-1-514,333-3-306,295 0-127,207-2-239,97-6 75,-60-3-507,-202 0 41,-285 3-204,-312 1 258,-485 5 951,122-4 1049,-560 6 148,17-2-1018,-316 2 509,-149 11-117,-1394 169 207,1427-79-1574,-773 232 1,1034-218-250,128-23 604,213-88 167,0 1-1,0 0 1,0 0-1,1 1 0,0 0 1,0 1-1,-15 16 1,24-23-8,1-1 0,-1 1 0,1 0 0,-1 0-1,1-1 1,-1 1 0,1 0 0,0 0 0,-1 0 0,1 0 0,0 0 0,0 0 0,0 0-1,0 0 1,-1 0 0,1 0 0,0-1 0,1 1 0,-1 0 0,0 0 0,0 0 0,0 0-1,1 0 1,-1 0 0,0 0 0,1 1 0,1 0 23,-1-1 1,1 1-1,0 0 0,0-1 0,0 1 0,0-1 1,0 0-1,0 1 0,1-1 0,-1 0 1,0 0-1,5 1 0,26 6 210,0-2 0,0-1-1,41 0 1,251 2 575,140-27-485,113-23 335,646-120-638,-25-123-1049,-829 161 970,-56-15 46,-341 156 0,-42 31 0,26-17 0,-64 48 28,4 4-1,4 5 0,3 4 0,4 4 1,-88 119-1,140-153 792,37-52-327,10-16-1,28-37 334,-2-1-1,37-69 1,-36 58-350,67-119 895,-77 130-601,33-92 0,-55 130-709,1 0 0,-1 0 1,-1 0-1,1-1 0,-1 1 0,0 0 0,-1 0 1,0-1-1,-1-6 0,0 10-52,0 1 0,0-1 0,0 1 0,-1-1 0,1 1-1,-1 0 1,0 0 0,0 0 0,0 0 0,0 0 0,-1 0 0,1 1-1,-1-1 1,0 1 0,0 0 0,0-1 0,0 1 0,0 0 0,0 1 0,0-1-1,-5-1 1,-9-3-8,0 0 0,0 2 0,0 0 0,-1 0 0,1 2 0,-27-1 0,-13 3 0,0 2 0,-75 12 0,-19 13-366,2 8-1,-255 93 1,-267 167-833,389-153 1133,-80 64 66,342-193 0,-1-1 0,-25 10 0,45-21 0,-1 0 0,1 0 0,-1-1 0,1 1 0,-1-1 0,1 1 0,-1-1 0,1 1 0,-1-1 0,1 0 0,-1 0 0,1 0 0,-1 0 0,0 0 0,1 0 0,-1 0 0,1-1 0,-1 1 0,1-1 0,-1 1 0,1-1 0,-1 1 0,1-1 0,0 0 0,-1 0 0,1 1 0,0-1 0,-1 0 0,-1-2 0,2-1 0,-1 1 0,0-1 0,1 0 0,0 1 0,0-1 0,0 0 0,1 0 0,-1 0 0,1 0 0,0-5 0,1-51 267,16-116-1,-6 93 184,9-125 865,-19 199-1302,-1 0 0,0 0 1,0 0-1,-3-16 0,2 25-13,1-1 0,0 1 0,0-1 0,0 1 0,0-1 0,0 0 0,-1 1 0,1-1 0,0 1 0,0-1 0,-1 1 0,1-1 0,0 1 0,-1 0 0,1-1 0,0 1 0,-1-1 0,1 1 0,-1 0 0,1-1 0,-1 1 0,1 0 0,-1 0 0,1-1 0,-1 1 0,1 0 0,-1 0 0,1 0 0,-1-1 0,1 1 0,-1 0 0,0 0 0,1 0 0,-1 0 0,1 0 0,-1 0 0,1 0 0,-1 1 0,0-1 0,1 0 0,-1 0 0,1 0 0,-1 0 0,1 1 0,-1-1 0,1 0 0,-1 0 0,1 1 0,-1-1 0,1 1 0,-1 0 0,-9 7 0,0 0 0,0 2 0,-12 15 0,-57 64-31,-389 414-733,-7-71 604,444-406 160,-47 30 0,73-53 0,1 0 0,-1 0 0,0-1 0,0 1 0,0-1 0,0-1 0,-1 1 0,1-1 0,0 0 0,-1 0 0,-9 1 0,14-3 0,-1 1 0,1 0 0,0 0 0,-1-1 0,1 1 0,-1-1 0,1 0 0,0 1 0,-1-1 0,1 0 0,0 1 0,0-1 0,0 0 0,0 0 0,0 0 0,-1 0 0,2 0 0,-2-2 0,0 0 0,0 0 0,1 0 0,0 0 0,-1 0 0,1-1 0,1 1 0,-1 0 0,0-1 0,1 1 0,-1-6 0,2-10 0,1 0 0,0 1 0,1-1 0,1 1 0,8-23 0,48-123-268,92-181-1,-69 165-76,102-253-146,-86 199 650,-40 107 433,-55 118-567,0 0 0,1 1-1,0 0 1,0 0 0,10-9-1,-15 16-24,0 1 0,1-1 0,-1 1 0,0 0 0,1-1 0,-1 1 0,1 0 0,-1-1 0,1 1 0,-1 0 0,1 0 0,-1 0 0,1-1 0,-1 1 0,1 0 0,-1 0 0,1 0 0,-1 0 0,1 0 0,-1 0 0,1 0 0,-1 0 0,1 0 0,-1 0 0,1 0 0,-1 0 0,1 0 0,-1 0 0,1 1 0,-1-1 0,1 0 0,-1 0 0,1 0 0,-1 1 0,1-1 0,-1 0 0,0 1 0,1-1 0,-1 0 0,0 1 0,1-1 0,-1 1 0,0-1 0,1 0 0,-1 1 0,0-1 0,0 1 0,1-1 0,-1 1 0,0-1 0,0 2 0,4 8-6,-2 0 1,1 0-1,-1 0 0,-1 1 0,0-1 0,0 20 0,-2-20 32,2 1 0,-1-1-1,1 0 1,1 0-1,0 0 1,0 0 0,5 12-1,-7-21-2,1 0-1,-1 1 1,1-1 0,-1 0-1,1 0 1,0 0 0,-1 0-1,1 0 1,0 0 0,0 0-1,0 0 1,0 0 0,0 0-1,0-1 1,0 1 0,0 0-1,0-1 1,0 1 0,0-1-1,0 1 1,1-1 0,-1 1-1,0-1 1,0 0 0,1 0-1,-1 1 1,0-1 0,0 0-1,1 0 1,-1 0 0,0 0-1,0-1 1,1 1 0,-1 0-1,0 0 1,0-1 0,3 0-1,2-3 25,1 1 1,-1-1-1,0-1 0,0 1 0,0-1 0,5-6 0,32-35-21,-2-2-1,53-83 1,-70 96-29,298-442-652,-81 117 230,-239 357 425,11-18 0,2 0 0,0 0 0,2 2 0,26-25 0,-43 43 0,1 0 0,0 0 0,0 0 0,0 0 0,1 0 0,-1 0 0,0 0 0,0 1 0,0-1 0,1 0 0,-1 1 0,0-1 0,1 1 0,-1-1 0,0 1 0,1 0 0,-1 0 0,1-1 0,-1 1 0,0 0 0,1 0 0,-1 0 0,1 1 0,-1-1 0,1 0 0,-1 0 0,2 1 0,0 2 0,0 0 0,-1 0 0,1 0 0,-1 0 0,1 0 0,-1 0 0,0 1 0,0-1 0,0 1 0,1 5 0,41 98 0,35 136-1,-39-115 80,122 346 172,39-20-115,-157-378-136,-43-75 0,0 0 0,-1 0 0,1 0 0,0 1 0,0-1 0,0 0 0,-1 0 0,1 0 0,0 0 0,0 0 0,1 0 0,-1-1 0,0 1 0,0 0 0,0 0 0,1-1 0,-1 1 0,0-1 0,0 1 0,1-1 0,-1 0 0,1 1 0,-1-1 0,2 0 0,-2-1 0,0 0 0,1 0 0,-1 0 0,0 0 0,0 0 0,0-1 0,0 1 0,0 0 0,-1-1 0,1 1 0,0-1 0,-1 1 0,1 0 0,-1-1 0,1 1 0,-1-1 0,1 0 0,-1 1 0,0-3 0,5-35 2,-1 0 1,-3-1 0,-4-57-1,1 39 90,1 39-42,1-3 27,-1 1 0,-1 0 0,-7-33-1,7 47-67,1 1 1,-2 0-1,1 0 0,-1 0 0,0 1 0,0-1 1,0 0-1,-1 1 0,0 0 0,0 0 0,0 0 0,-1 1 1,0-1-1,0 1 0,0 0 0,-8-5 0,4 4-9,-1 0 0,0 1 0,0 0 0,-1 1 0,1 0 0,-1 1 0,0 0 0,0 0 0,0 1 0,-12 0 0,-10 3 0,0 0 0,-49 12 0,1 4-82,-97 36 0,-161 85-737,-78 69-655,-405 273-1,440-223 606,62-19 342,73-43-203,86-54 466,153-135 261,0 0-1,1 1 1,0 0 0,0 1 0,1-1 0,0 1 0,-7 14 0,13-23 3,0 1 0,0-1 0,-1 0 0,1 1 0,0-1 0,0 0 0,0 1 0,0-1 0,0 0 0,0 1 0,0-1 0,0 0 0,0 1 0,0-1 0,0 0 0,0 1 0,1-1 0,-1 0 0,0 0 0,0 1 0,0-1 0,0 0 0,0 1 0,1-1 0,-1 0 0,0 0 0,0 1 0,0-1 0,1 0 0,-1 0 0,0 1 0,0-1 0,1 0 0,-1 0 0,0 0 0,1 0 0,-1 1 0,0-1 0,1 0 0,-1 0 0,0 0 0,0 0 0,1 0 0,-1 0 0,0 0 0,1 0 0,-1 0 0,1 0 0,3-1 0,0 1 0,-1-1 0,1 0 0,0 0 0,-1-1 0,1 1 0,3-3 0,38-21 0,49-38 0,127-103-36,521-480-152,-74-82 199,-493 498 153,-61 57 619,-39 59 236,-52 86-406,-22 28-604,-1 0 1,0-1-1,0 1 0,0 0 1,0 0-1,0 0 0,1 0 1,-1-1-1,0 1 0,0 0 1,0 0-1,1 0 0,-1 0 1,0 0-1,0 0 0,0 0 1,1-1-1,-1 1 0,0 0 1,0 0-1,1 0 0,-1 0 1,0 0-1,0 0 0,0 0 1,1 0-1,-1 0 0,0 0 1,0 0-1,1 1 0,-1-1 1,0 0-1,0 0 0,0 0 1,1 0-1,-1 0 0,0 0 1,0 0-1,0 1 0,1-1 1,-1 0-1,0 0 0,0 0 1,0 0-1,0 1 0,0-1 1,1 0-1,-1 0 0,0 0 1,0 1-1,0-1 0,0 0 1,0 0-1,0 1 0,1 7 108,-2 1 0,1-1 0,-1 0 0,0 1 0,-4 11-1,-71 307 180,1-9-138,19-34 313,-30 440 0,85-710-471,-1 12 0,1 0 0,1-1 0,1 1 0,8 42 0,-7-61 0,-1-1 0,1 0 0,1 0 0,-1 0 0,1-1 0,0 1 0,0-1 0,0 1 0,1-1 0,0 0 0,0 0 0,0 0 0,0-1 0,1 0 0,0 0 0,0 0 0,0 0 0,0-1 0,1 0 0,-1 0 0,1 0 0,0 0 0,0-1 0,8 2 0,3-1 0,0 0 0,0-1 0,1-1 0,-1 0 0,1-1 0,-1-1 0,34-6 0,-15-1 0,1-2 0,68-27 0,-46 9-129,-1-2-1,-2-2 1,-1-3 0,-2-2-1,51-46 1,-13 0-388,141-166 0,-139 135 511,149-242 0,-196 274 56,-3-3-1,-4 0 0,-4-3 0,27-102 0,-59 178 26,-1-1 1,0 1-1,0-1 1,-1 0-1,-1 0 1,0 1-1,-1-1 1,-1 0-1,-4-21 1,2 13 152,-16-182 371,17 135-7425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50:31.8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12426 4593 24575,'13'0'0,"0"-2"0,0 0 0,-1 0 0,0-1 0,1-1 0,-1 0 0,18-9 0,11-3 0,224-90-568,253-142 0,219-192-699,-729 435 1260,309-223-40,-286 202 57,-1-1-1,-1-2 0,-1 0 1,-2-2-1,-1-2 1,-2 0-1,26-48 1,-39 57 59,-2 1-1,0-1 1,-2-1 0,0 1 0,-2-1 0,-1 0-1,-1 0 1,-1 0 0,-1-1 0,-1 1 0,-1 0 0,-1 0-1,-9-32 1,7 39-10,-1 1 0,-1 0-1,-1 0 1,0 0 0,-1 1 0,0 0-1,-1 1 1,-1 0 0,-1 0 0,0 1 0,-1 1-1,0 0 1,-1 1 0,-1 1 0,-30-20-1,9 10 11,0 2-1,-2 2 0,0 1 0,0 1 1,-2 3-1,-47-10 0,-19 4-187,-189-9-1,-109 24-361,318 4 380,-352 20-86,366-12 190,1 3-1,0 4 1,1 2 0,-68 28 0,-36 29-3,146-61 0,1 1 0,1 1 0,-46 38 0,68-50 0,0-1 0,0 1 0,0 0 0,0 1 0,1-1 0,-6 10 0,10-14 0,-1 0 0,0-1 0,0 1 0,1 0 0,-1 0 0,0 0 0,0 0 1,1 0-1,-1 0 0,0 0 0,1 0 0,-1 0 0,0 0 0,0 0 0,1 0 0,-1 0 0,0 0 0,0 0 0,1 0 0,-1 1 1,0-1-1,0 0 0,1 0 0,-1 0 0,0 0 0,0 0 0,1 1 0,-1-1 0,0 0 0,0 0 0,0 0 0,0 1 0,1-1 0,-1 0 1,0 0-1,0 0 0,0 1 0,0-1 0,0 0 0,0 0 0,1 1 0,-1-1 0,0 0 0,0 1 0,0-1 0,0 0 0,0 0 1,0 1-1,0-1 0,0 0 0,0 0 0,0 1 0,-1-1 0,1 0 0,0 0 0,0 1 0,0-1 0,0 0 0,23-14 160,-11 2-111,-1 0 0,0-1 0,-1 0-1,-1 0 1,0-1 0,0-1 0,-1 1 0,-1-1 0,-1 0 0,9-32 0,-6 11 24,-2 0 0,-1-1 0,1-71 0,-6 104-73,-1-1 0,1 1 0,-1-1 0,0 1 0,-1-1 0,1 1 0,-1-1 0,0 1 0,0-1 0,-1 1 0,1 0 0,-1 0 0,0 0 0,0 0 0,0 0 0,-1 0 0,1 0 0,-1 1 0,0-1 0,0 1 0,0 0 0,0-1 0,-6-3 0,-4-1 0,-1 0 0,0 0 0,0 1 0,0 1 0,-1 0 0,-28-6 0,-109-15 0,146 26 0,-269-26-164,-95 9-655,-86 10-164,-660 47-1123,19 108-170,1048-138 2137,-69 24 0,116-33 137,0 1 1,1-1-1,-1 1 0,0 0 1,1-1-1,-1 1 0,0 0 0,1 0 1,-1 0-1,1 0 0,0 1 1,-1-1-1,1 0 0,-2 3 1,3-3 1,0-1 0,1 1-1,-1 0 1,0-1 0,0 1 0,1 0 0,-1-1 0,0 1 0,1 0 0,-1-1 0,1 1-1,-1-1 1,1 1 0,-1-1 0,1 1 0,-1-1 0,1 0 0,0 1 0,-1-1-1,1 1 1,0-1 0,-1 0 0,1 0 0,0 1 0,-1-1 0,1 0 0,0 0 0,-1 0-1,1 0 1,1 0 0,33 7 0,-1-2 0,61 0 0,229-3 0,773-54-820,9-39 1508,-880 71 38,-90 7 41,-112 9-552,-34 1-123,-365 2-56,355 2-36,-378 23 19,-100 28-590,3 20-1,3 23 1,-651 213 0,994-253 433,146-54 138,0 1 0,0-1 0,0 1 0,0 0 0,0-1 0,0 1 0,0 0 0,1 1 0,-1-1 0,-2 4 0,5-6 0,0 1 0,0-1 0,0 1 0,0-1 0,0 0 0,0 1 0,0-1 0,0 1 0,0-1 0,0 1 0,0-1 0,0 0 0,0 1 0,0-1 0,0 1 0,1-1 0,-1 0 0,0 1 0,0-1 0,0 1 0,1-1 0,-1 0 0,0 1 0,1-1 0,-1 0 0,0 0 0,1 1 0,-1-1 0,0 0 0,1 0 0,-1 1 0,0-1 0,1 0 0,-1 0 0,1 0 0,-1 0 0,0 0 0,1 1 0,-1-1 0,1 0 0,-1 0 0,1 0 0,12 2 0,1 0 0,-1-1 0,25-1 0,400-37 664,2-38 185,-426 72-838,136-28 261,-119 18 76,-30 8-120,-10 0 15,-26-1 85,0 2-1,-52 1 1,-261 3 573,-160 14-572,-112 6-1065,299-9 433,-1751 90-1461,1739-72 1764,141-6 0,156-15 0,34-4 0,14-1 0,171 7 0,231-6-164,227-2-655,191-2-164,3972-6-4804,-4600 6 5413,-538 0 321,-209 0 125,-263 0 214,-231 0-214,-287-1-250,-1651 3-705,2336 5 166,260 3 468,292-5 543,69-3-73,18-2-215,0 0 0,1 0-1,-1 0 1,0 0 0,0 0 0,0 1 46,0-1-47,0 0 1,0 0 0,0 0 0,0 0-1,0 0 1,0 0 0,0 0 0,0 0-1,0 0 1,0 0 0,0 0 0,0 0-1,0 1 1,0-1 0,0 0 0,0 0 0,0 0-1,0 0 1,0 0 0,0 0 0,0 0-1,0 0 1,0 0 0,0 0 0,0 0-1,0 0 1,192 8 836,308-2-519,288-3-25,264-1-230,206-1-68,77-1-164,-70 0-525,-183 0 389,-243-1 265,-255 1 35,-120-1 164,-571 1 655,-233 0 121,-232 0-244,-233 0-368,-208 0-275,-3071 57-2019,3480-41 983,223-5 327,225-3 1271,153-7-408,17 0-24,62 1 85,303-1-145,357-1-123,370 0 0,337-2 0,264-9 0,3863-96-1542,-4528 83 963,-37 1-155,-327 8 912,-297 6 71,-285 7 206,-82 1-215,-18 0-3,-141 1 511,138 0-731,-397 1 378,-233 1-337,-210-1-58,-145 1 0,-49-1 0,49-1-143,139 1-431,192-1 267,194 0-352,20 0 1463,890-10 1711,-236 3-2081,528-15 550,262-14-93,1250-67-1171,6-57-1862,-1553 93 1159,-261 17 94,-326 32 622,-109 17 267,1 1-1,-1-1 1,1 0 0,-1 0-1,0-1 1,0 1-1,1-1 1,6-4 0,-11 6 2,0 0 0,0-1 1,0 1-1,0 0 0,0 0 1,0-1-1,-1 1 0,1 0 1,0 0-1,0-1 1,0 1-1,0 0 0,0 0 1,0 0-1,0-1 0,0 1 1,-1 0-1,1 0 0,0 0 1,0-1-1,0 1 0,-1 0 1,1 0-1,0 0 0,0 0 1,0 0-1,-1-1 0,1 1 1,0 0-1,0 0 0,0 0 1,-1 0-1,1 0 0,0 0 1,0 0-1,-1 0 1,1 0-1,0 0 0,-1 0 1,-27-6 152,-101-2 338,-412-1 490,-426 6-150,-407 5-613,-308 1-205,-150 0-15,64 0-164,242-1-655,338 0-164,355-1 149,117-1 481,1169 0 330,222 0 23,267 0 0,208 0 0,4721 0-1207,-5518 0 2932,-803 0 241,-59 0-983,-181 0-38,-150 0-439,-2399 27-3265,2788-19 1776,229-2 328,207-5 711,17 0 92,53 0 302,255 1 368,254-1-622,210-1-66,2453-1-364,-2790 0 971,-235 1-245,-642 0-411,-276 0-244,-339 0-657,-305 0-163,-232 3 113,-104 11 503,85 6 317,236-1-114,319-3-655,353-4 163,372-5 1193,857-37-145,350-28-392,378-34 0,290-32 0,4369-452 0,-5076 479 0,-316 28 92,-455 60 91,92-25 1,-145 27-131,-13 6-52,0 1 0,0 0-1,0 0 1,0 0 0,0-1-1,0 1 1,0 0 0,0 0-1,0 0 1,0-1-1,0 1 1,0 0 0,0 0-1,0 0 1,0-1 0,-1 1-1,1 0 1,0 0 0,0 0-1,0 0 1,0-1 0,0 1-1,0 0 1,0 0 0,-1 0-1,1 0 1,0 0-1,0-1 1,0 1 0,0 0-1,-1 0 1,1 0 0,0 0-1,0 0 1,0 0 0,0 0-1,-1 0 1,1 0 0,0 0-1,0 0 1,-1 0 0,-8-3 1,0 1 0,0 1 0,-1 0 1,-9-1-1,-276 7-2,-222 46 108,-188 55 321,-173 60-321,-134 42-108,-970 237-302,299-65-317,1184-274 215,193-43 1087,177-33 159,123-26-617,11-2 11,37-3 251,168-28 496,158-42 0,129-40 0,1718-511 1378,-1863 496-3096,-118 32 254,-221 89 464,-1-1 1,1 0-1,-1-1 0,-1 0 1,22-17-1,-33 24 18,1-1-1,-1 1 0,0-1 0,1 1 0,-1-1 1,1 1-1,-1-1 0,0 1 0,0-1 1,1 1-1,-1-1 0,0 1 0,0-1 0,1 0 1,-1 1-1,0-1 0,0 1 0,0-1 1,0 0-1,0 1 0,0-1 0,0 1 0,0-1 1,0 0-1,0 1 0,0-1 0,-1 1 1,1-1-1,0 1 0,0-1 0,-1 0 0,1 1 1,0-1-1,-1 1 0,1-1 0,0 1 1,-1-1-1,1 1 0,-1 0 0,1-1 0,0 1 1,-1 0-1,1-1 0,-2 0 0,-4-1 2,0-1-1,-1 1 0,1 0 0,-1 1 0,1-1 1,-1 1-1,-13 0 0,-55 0-1,-105 11 0,-240 42-55,-124 43-164,-1235 306-70,1279-281 314,143-38 27,117-41-39,225-39-15,-1-1 1,1-1-1,0 0 0,0-1 1,0-1-1,-17-4 0,28 6 9,1-2-1,-1 1 1,1 0-1,-1-1 1,1 0-1,-1 1 1,1-1-1,0-1 1,0 1-1,0 0 1,0-1-1,0 0 1,1 1-1,-1-1 1,1 0-1,0 0 1,0-1-1,0 1 1,0 0-1,0-1 1,1 1-1,-1-1 1,1 1-1,0-1 1,0 0 0,0-5-1,0-3 88,1 0 0,0 0 0,1 1 0,0-1 0,1 0 0,0 0 0,1 1-1,0 0 1,8-19 0,56-105 723,113-167-71,-46 80-741,-60 84 159,-70 131-85,-1-1-1,1-1 1,-1 1-1,-1 0 0,1-1 1,-1 0-1,-1 1 1,1-16-1,-2 22-48,0 0 1,0-1-1,-1 1 0,1 0 1,-1 0-1,0 0 0,0 0 1,0 0-1,0 0 0,0 0 1,0 0-1,0 1 0,0-1 1,-1 0-1,1 0 0,-3-1 1,0 0 17,1 1 0,-1 0 1,0 0-1,0 0 1,0 0-1,0 0 0,0 1 1,-1 0-1,1 0 1,0 0-1,-6 0 1,-23 0 147,0 1 1,-1 2-1,1 1 1,-35 8 0,-282 64 511,-119 47-988,-836 245-1272,696-193 145,365-102 993,184-47 360,49-15 47,11-10 7,0 1 0,0-1 0,0 0 0,0 1 0,0-1 0,-1 0 0,1 0 0,0 1 0,0-1 0,0 0 0,0 1 0,0-1 0,1 0 0,-1 0-1,0 1 1,0-1 0,0 0 0,0 1 0,0-1 0,0 0 0,0 0 0,1 1 0,-1-1 0,0 0 0,0 0 0,0 1 0,0-1 0,1 0 0,-1 0 0,0 0 0,0 0 0,1 1 0,4 1 0,0 0 0,0 0 0,0 0 0,0-1 0,0 0 0,1 0 0,-1 0 0,7-1 0,116 5 0,403-28 0,418-41-164,402-56-655,313-55-164,128-41 0,-85-9 0,-252 24 0,-345 40 0,-354 45 0,-326 43 227,-396 67 764,41-15-1,-60 12 28,-15 9-34,0 0 0,0-1 0,0 1 0,0 0 0,0 0 0,0-1 1,0 1-1,0 0 0,0 0 0,0-1 0,0 1 0,0 0 0,-1 0 0,1-1 0,0 1 0,0 0 0,0 0 0,0 0 0,-1-1 0,1 1 0,0 0 0,0 0 0,0 0 1,-1 0-1,1-1 0,0 1 0,0 0 0,0 0 0,-1 0 0,1 0 0,0 0 0,0 0 0,-1 0 0,1 0 0,0-1 0,-1 1 0,1 0 0,0 0 0,-42-5 19,0 1 0,-54 1-1,-406 2-19,-346 7 0,-386 3 0,-373 0 0,-275-2 0,-123-2-50,85-2-152,263-1-12,369-1-605,385-1 102,340-1 963,296 1 840,1345-13 229,171-20-1248,481-27-67,365-36 0,165-34-164,-92-17-497,-313 2 313,-429 23-476,-448 32 168,-406 31 1302,-355 28 136,-217 30-780,0 1-1,0 0 1,0 0-1,0 0 0,0 0 1,0 0-1,0 0 1,0 0-1,0 0 0,0 0 1,-1 0-1,1-1 1,0 1-1,0 0 0,0 0 1,0 0-1,0 0 1,0 0-1,0 0 0,0 0 1,0 0-1,0-1 1,0 1-1,0 0 0,0 0 1,1 0-1,-1 0 1,0 0-1,0 0 0,0 0 1,0 0-1,0 0 1,0-1-1,0 1 0,0 0 1,0 0-1,0 0 0,0 0 1,0 0-1,0 0 1,0 0-1,1 0 0,-1 0 1,0 0-1,0 0 1,0 0-1,0 0 0,0 0 1,0 0-1,0 0 1,0 0-1,0 0 0,1 0 1,-1 0-1,0 0 1,0 0-1,0 0 0,0 0 1,0 0-1,0 0 1,0 0-1,0 0 0,1 0 1,-19-2 44,-80 4-27,-348 33-19,-344 59 0,-330 71 0,-259 57 0,-1332 256 14,18 98-192,1911-374-601,269-44 285,221-39 1133,267-106-449,-32 22-1,52-32-141,0 1-1,0 0 1,1 0-1,-1 0 1,1 1-1,0 0 0,-5 7 1,8-11-29,0 1 0,0-1 1,0 1-1,1-1 0,-1 1 0,1-1 0,-1 1 1,1-1-1,0 1 0,-1 0 0,1-1 1,0 1-1,0-1 0,0 1 0,0 0 1,1-1-1,-1 1 0,0-1 0,1 1 1,-1 0-1,1-1 0,0 2 0,1 1 25,1-1 0,0 1 0,-1-1 0,1 0 0,0 0 1,0 0-1,1-1 0,-1 1 0,1-1 0,7 4 0,23 10 152,0-2 1,1-2 0,1-1-1,57 10 1,409 48 651,382-12-569,452-15-337,450-16-288,386-12 95,256-8-568,58-5-164,-156-3 0,-346-1 72,-446 0 382,-459 0 602,-134 0 1575,-1265-6-1431,-237 0-191,-248-1 79,-249 2-79,-226 3-26,-3837-1-983,4344 6 327,275 0 1286,154 1 385,368-2-113,44-9-1,-65 10-835,0-1-1,0 0 1,0 0 0,-1 0 0,1-1 0,0 1 0,-1-1-1,5-2 1,-7 4-48,1-1-1,-1 1 1,0-1-1,1 1 1,-1-1-1,1 1 1,-1-1 0,0 1-1,0-1 1,1 1-1,-1-1 1,0 1-1,0-1 1,1 0-1,-1 1 1,0-1 0,0 1-1,0-1 1,0 0-1,0 1 1,0-1-1,0 1 1,0-1-1,0 0 1,0 1-1,0-1 1,-1 1 0,1-2-1,-4-2 45,1 0 0,-1 1-1,0-1 1,0 1 0,0 0 0,0 0-1,-1 0 1,1 1 0,-1-1 0,1 1-1,-1 0 1,0 1 0,-7-2 0,-51-16 429,-109-18 1,-274-20 491,-240 6 0,-255 13-328,-196 12-1310,-54 11-328,83 8 0,188 5 0,237 3 0,230 1 0,220 1 82,223-2 703,29 0 53,131 1 100,304-1 139,301-1 279,292 1-280,257-1-93,193 0-122,4160-1-2360,-4838 1 2044,-281 0 533,-160 0 1708,-839 0 163,-117 0-1059,-304 0-393,-380 2-485,-437 7-266,-423 22 14,-298 38-596,-109 41-164,130 29 0,364 7 0,491-19 109,503-31 656,473-32 983,531-58-530,-40 10 1,63-7-38,14-9-191,1 1 0,-1-1 0,1 1 0,-1-1 0,1 1 0,-1-1 0,1 1 0,0-1 0,-1 0 0,1 1-1,-1-1 1,1 0 0,0 1 0,-1-1 0,1 0 0,0 0 0,-1 0 0,1 1 0,0-1 0,0 0 0,0 0 0,35 5 67,44 1 1,154 0-49,604-1-23,489-7-3,428-7 0,288-11 0,110-5 0,-79 2 0,-247 4-164,-353 6-655,-391 5 61,-365 4 840,-314 3 143,-269 1 487,-132 0-468,-16 0 6,-68 1 225,-208 0-142,-141 0-127,-305-2 858,-703 5 301,1066 14 601,360-17-1802,-1 1 0,1 0-1,0 0 1,0 2 0,-13 4 0,25-8-147,-1 0 0,0 0 1,0 1-1,1-1 0,-1 0 0,0 0 1,1 1-1,-1-1 0,0 1 0,1-1 1,-1 0-1,0 1 0,1-1 0,-1 1 1,1 0-1,-1-1 0,1 1 0,-1-1 1,1 1-1,0 0 0,-1-1 0,1 1 1,0 0-1,-1-1 0,1 1 0,0 0 1,0 0-1,0-1 0,-1 1 0,1 0 1,0 0-1,0-1 0,0 1 0,0 0 1,0 0-1,1-1 0,-1 1 0,0 0 1,0 0-1,0-1 0,1 1 0,-1 0 0,0-1 1,1 1-1,-1 0 0,0-1 0,1 1 1,-1 0-1,1-1 0,-1 1 0,1-1 1,0 1-1,-1-1 0,1 1 0,-1-1 1,2 1-1,9 6 106,1-1 0,0-1 0,0 1-1,0-2 1,1 0 0,0 0 0,16 2 0,261 36 802,281-2-500,400-7-1137,459-8-271,440-9 0,290-7 0,65-5 0,-178-4 0,-350-1 0,-431-1 0,-416 1 0,-121-2 279,-977 2 760,-221 1-1,-294 0 166,-334 0-166,-345 0-55,-314 0-37,-228 4-110,-85 23-54,104 39-618,269 20-64,366 4 464,388-7 519,389-16 719,414-39-281,114-16-352,24-12-183,1 0 0,0 0-1,0 1 1,0-1 0,-1 0 0,1 0-1,0 0 1,0 0 0,0 1 0,0-1-1,0 0 1,-1 0 0,1 0 0,0 1-1,0-1 1,0 0 0,0 0 0,0 1-1,0-1 1,0 0 0,0 0 0,0 1-1,0-1 1,0 0 0,0 0 0,0 1-1,0-1 1,0 0 0,0 0 0,0 0-1,0 1 1,0-1 0,1 0 0,-1 0-1,0 1 1,0-1 0,0 0 0,0 0-1,0 0 1,1 0 0,-1 1 0,0-1-1,0 0 1,0 0 0,1 0 0,-1 0-1,0 0 1,0 1 0,1-1 0,7 3 22,1 0 0,0 0 0,0-1 0,0 0 1,18 0-1,119 9-3,486 5-11,407-11-11,344-12 0,230-6 0,98 0 0,-54 1 0,-189 4-164,-279 2-655,-315 3 116,-301 1 1007,-220 2 796,-925 1 414,-21 0-762,-158-1-477,-3301 1 168,5119-1-607,145 0-524,390-2 377,258-4 210,50-4-80,-155 0-548,-294 2 110,-362 3-273,-358 1 236,-160 1 2199,-966 4 404,-98 0-964,-134 8-77,-1329 46-309,1457-33-597,131 4 164,153-1 655,201-25-757,0 1-1,1-1 1,-1 1-1,1 0 1,0 0-1,-1 1 0,-5 2 1,12 1 184,15-1-1,208-1 738,262-24-327,254-13-1312,183-1-327,60 6 0,-57 8 0,-144 7 0,-182 6 0,-184 4 0,-164-4 328,-147-1 1300,-103 6-410,-11 1-18,-37-2 111,-185-3-173,-196 3 8,-223 1 509,-253 3-527,-219 13-461,-1287 125-614,21 204-1172,1592-168 1268,234-21 609,204-29 373,314-108 125,1 3 0,-66 41 0,103-58-216,0 0-1,1 1 0,-1 0 0,1 0 1,-1 0-1,1 0 0,0 1 0,0-1 1,0 1-1,1 0 0,-5 7 0,7-11-40,0 1-1,0 0 0,0 0 0,-1 0 1,1 0-1,0 0 0,0 0 0,1 0 1,-1 0-1,0 0 0,0 0 0,0 0 1,1 0-1,-1 0 0,0 0 0,1 0 1,-1 0-1,1 0 0,-1 0 0,1-1 1,0 1-1,-1 0 0,1 0 1,0-1-1,-1 1 0,1 0 0,0-1 1,0 1-1,0-1 0,-1 1 0,1-1 1,2 1-1,10 4 83,0-1 1,1-1-1,0 0 1,-1-1-1,1 0 1,0-1-1,16-1 1,72-3 392,125-20 1,311-69 491,202-72-17,176-62-377,3702-1122-5193,-4132 1188 3911,-182 74 1032,-286 81-291,0 1 0,1 1 1,-1 0-1,1 1 0,36 2 1,-54 0-36,0 0 1,0 0 0,0 1 0,0-1 0,0 0 0,0 0 0,0 1 0,0-1 0,0 1 0,0-1 0,0 1 0,-1-1 0,1 1-1,0-1 1,0 1 0,0 0 0,-1-1 0,1 1 0,0 0 0,-1 0 0,1 0 0,0 0 0,-1-1 0,1 3 0,-1-1 13,0 0 1,0-1 0,0 1-1,0 0 1,0-1 0,-1 1 0,1 0-1,-1 0 1,1-1 0,-1 1-1,0-1 1,1 1 0,-1-1 0,0 1-1,0-1 1,-1 2 0,-11 13 168,-1-1 1,0-1-1,-1-1 1,-33 24 0,-9 2 240,-86 44 1,-145 44 114,-79-16 324,-82-26 107,-12-33 393,-758-12 0,678-71-1218,65-43-158,365 49-111,1-5 0,2-5 1,-105-50-1,146 53-118,1-3 0,2-3 0,2-2 0,1-3 0,-81-77 0,80 58 19,3-4 0,3-2 0,4-2 0,-72-125 0,-135-324 773,209 412-183,46 99-344,-11-27 311,-2 1 0,-2 0 0,-35-49-1,52 80-271,0 0 0,0 0 0,0 1 1,0-1-1,-1 0 0,1 1 0,-1 0 0,0 0 0,0-1 0,0 2 0,0-1 0,0 0 0,0 1 0,0-1 0,0 1 0,-1 0 0,1 0 0,-5-1 0,5 3-6,0 0 1,1 0-1,-1 0 0,0 0 0,1 0 1,-1 1-1,1-1 0,-1 1 0,1-1 1,-1 1-1,1 0 0,0 0 0,0 0 1,0 0-1,0 1 0,1-1 0,-1 0 0,0 1 1,1-1-1,0 1 0,-2 3 0,-14 28 463,2 0-1,1 1 0,2 0 0,1 1 0,-10 65 1,20-94-516,-4 39 16,5-44-32,-1-1 0,1 1 0,0-1 0,0 1 0,0 0 0,1-1 0,-1 1 0,0-1 0,1 1 0,-1 0 0,1-1 0,-1 1-1,1-1 1,0 0 0,-1 1 0,1-1 0,0 1 0,0-1 0,0 0 0,0 0 0,3 3 0,-3-4 0,0 0 0,1 0 0,-1 0 0,1 0 0,-1 0 0,1 0 0,-1 0 0,1-1 0,-1 1 0,0 0 0,1-1 0,-1 1 0,1-1 0,-1 0 0,0 1 0,0-1 0,1 0 0,-1 0 0,0 0 0,0 0 0,0 0 0,0 0 0,0 0 0,0 0 0,0 0 0,1-2 0,26-35 0,0-11 0,-20 31 0,23-31 0,-30 48 0,-1 0 0,0 1 0,1-1 0,-1 0 0,1 1 0,-1-1 0,1 0 0,-1 1 0,1-1 0,0 1 0,-1-1 0,1 1 0,0 0 0,-1-1 0,1 1 0,0 0 0,0-1 0,-1 1 0,1 0 0,0 0 0,1-1 0,-2 2 0,1-1 0,-1 0 0,1 1 0,-1-1 0,0 1 0,1-1 0,-1 1 0,1-1 0,-1 0 0,0 1 0,0-1 0,1 1 0,-1-1 0,0 1 0,0 0 0,0-1 0,1 1 0,-1-1 0,0 1 0,0-1 0,0 1 0,0 0 0,-2 49 0,-39 188 0,-95 320 0,117-504 0,19-54 0,0 0 0,0 0 0,0-1 0,0 1 0,-1 0 0,1 0 0,0-1 0,0 1 0,0 0 0,0 0 0,-1 0 0,1 0 0,0-1 0,0 1 0,0 0 0,0 0 0,-1 0 0,1 0 0,0 0 0,0-1 0,-1 1 0,1 0 0,0 0 0,0 0 0,-1 0 0,1 0 0,0 0 0,0 0 0,-1 0 0,1 0 0,0 0 0,0 0 0,-1 0 0,1 0 0,0 0 0,0 0 0,-1 0 0,1 0 0,0 1 0,0-1 0,-1 0 0,1 0 0,0 0 0,0 0 0,0 0 0,-1 1 0,1-1 0,0 0 0,0 0 0,0 0 0,0 0 0,-1 1 0,1-1 0,0 0 0,0 0 0,0 1 0,0-1 0,0 1 0,-3-19 0,1 0 0,1 1 0,1-1 0,0 0 0,4-21 0,-2 11 0,12-151 0,12-399 0,-26 568 0,-1 1 0,1-1 0,-2 0 0,1 0 0,-1 0 0,-1 1 0,0-1 0,-7-15 0,7 20 0,0 1 0,0 0 0,-1-1 0,1 1 0,-1 1 0,0-1 0,-1 0 0,1 1 0,0 0 0,-1 0 0,0 0 0,1 1 0,-1 0 0,0 0 0,-1 0 0,1 0 0,0 1 0,-11-2 0,-11 0 0,0 2 0,0 0 0,0 2 0,0 1 0,0 1 0,-38 10 0,-351 104-164,-237 117-655,-215 106-164,-914 412-800,30 82-366,1229-558 1166,177-86 0,167-100 0,177-89 952,0 0-1,0 0 1,0-1 0,0 1-1,0 0 1,0-1-1,0 0 1,0 1 0,0-1-1,0 0 1,0 0-1,0 0 1,0-1-1,-3 1 1,4-1 20,1 1 0,0-1 0,-1 0 0,1 1 1,-1-1-1,1 1 0,0-1 0,0 0 0,-1 1 0,1-1 0,0 0 0,0 1 0,0-1 1,0 0-1,-1 1 0,1-1 0,0 0 0,0 0 0,1 1 0,-1-1 0,0 0 0,0 1 0,0-1 1,0 0-1,1 1 0,-1-1 0,0 0 0,0 1 0,1-1 0,-1 1 0,1-2 0,14-22-30,0 1-1,1 0 1,21-22-1,128-147 42,371-444 1587,-54-45 379,-444 619-1494,-2-1 1,-4-2-1,25-70 1,-55 131-397,-1 0 0,1-1 1,-1 1-1,-1-1 0,1 1 0,-1-1 0,1-4 1,-1 8-68,0 1 0,0 0 1,0-1-1,-1 1 1,1 0-1,0-1 1,0 1-1,0 0 0,0-1 1,0 1-1,0 0 1,0-1-1,-1 1 1,1 0-1,0 0 0,0-1 1,-1 1-1,1 0 1,0 0-1,0-1 1,-1 1-1,1 0 0,0 0 1,0 0-1,-1-1 1,1 1-1,0 0 1,-1 0-1,1 0 0,0 0 1,-1 0-1,1 0 1,0-1-1,-1 1 1,1 0-1,0 0 0,-1 0 1,1 0-1,0 0 1,-1 1-1,1-1 0,0 0 1,-1 0-1,1 0 1,-1 0-1,-6 4 49,1 0 0,0 0-1,0 1 1,0 0 0,1 0 0,0 0-1,-7 8 1,-36 45-17,3 1-1,-48 83 1,-65 145-182,6 23-430,121-235 611,2 1 0,-21 93 0,46-153 81,1 0-1,0 0 1,1 1-1,1-1 1,2 33-1,-1-43-65,2 1-1,-1-1 0,1 0 1,0 0-1,0 0 0,0 0 0,1 0 1,0 0-1,0-1 0,1 1 1,-1-1-1,1 0 0,0 0 0,1 0 1,-1-1-1,1 1 0,0-1 1,6 4-1,2 0 16,0-1 0,1-1 0,-1 0 0,1 0 0,1-2 0,-1 0 0,1 0 0,29 2 0,-1-2-45,0-3 1,1-1-1,-1-2 1,46-9 0,-18-1-114,126-40 0,-122 25-101,-1-3 1,-1-3-1,-2-4 0,-1-2 0,-3-3 0,-1-4 0,92-82 0,-108 81 149,-1-2 0,-3-2 1,-2-2-1,-2-3 0,-3 0 0,-2-3 0,-3-1 0,-3-1 0,25-69 0,-32 62 20,-3-2 0,20-118 0,-36 153-1,-1-1 0,-2 1 1,-1-1-1,-2 0 0,-2 1 0,-1-1 0,-11-44 0,8 58 19,-1 0 0,0 1 0,-1-1 0,-2 2-1,0-1 1,-1 2 0,-1-1 0,-18-20 0,9 16-5,-1 1 0,-1 1-1,-1 1 1,0 1 0,-37-21 0,5 9-126,-3 3-1,0 2 1,-2 3 0,-1 3-1,-84-18 1,3 10 46,0 6 0,-2 6 0,0 7 1,0 6-1,-221 23 0,268-7 84,1 4-1,1 5 1,-186 65-1,231-65 16,1 3-1,1 2 0,-57 40 0,74-43 25,1 2-1,2 1 0,0 1 0,2 2 1,-30 39-1,39-43-31,2 0 1,1 2-1,1-1 1,1 2-1,1 0 0,2 1 1,0 0-1,2 0 1,2 1-1,0 0 0,-2 35 1,8-42-6,1-1 1,0 1 0,2 0 0,0-1-1,2 1 1,0-1 0,2 0 0,0 0-1,2 0 1,0-1 0,1-1 0,1 1-1,1-1 1,1-1 0,27 34-1,-14-25 1,2-1 0,0-1 0,2-1 0,0-2 0,58 35 0,-22-22-40,2-3-1,2-2 0,107 31 0,-12-17-369,238 34 0,388 4-573,191-48 0,572-110-437,-23-163-109,-751 30 546,-612 151 492,238-118-1,-331 137 247,-2-4-1,-1-3 0,85-71 0,-124 88 137,-1 0 0,-2-3 0,-1 0 0,-1-2-1,34-54 1,-50 68 162,0-1 0,-1-1 1,-1 0-1,-1 0 0,0-1 0,-2 0 1,-1 0-1,4-32 0,-8 35-25,-1 1-1,0-1 1,-1 1 0,-2-1-1,1 1 1,-2 0 0,-1 0 0,0 0-1,-1 0 1,-12-24 0,4 16-25,-1 1 1,-1 0 0,-1 1-1,-2 1 1,0 1 0,-40-37-1,14 22 38,-2 1 0,-1 2 0,-82-43 0,30 27 369,-184-63-1,-207-16 574,-115 40-32,-132 41-424,-160 63-1214,-654 162-779,1039-78 724,-498 164 1,166 48-242,177 19 35,510-235 610,-161 126-1,240-159 351,4 3 0,-74 82 0,117-111 189,2 1 1,1 2-1,-43 78 1,61-96-62,1 0 1,1 1-1,0 1 1,2-1-1,-7 42 0,12-53-64,1 1-1,0-1 1,1 0-1,1 1 1,0-1-1,0 0 0,1 0 1,0 1-1,1-1 1,0-1-1,1 1 1,0 0-1,8 13 0,-4-12 15,0-1-1,1 1 0,0-2 1,1 1-1,0-1 1,0-1-1,1 1 0,1-2 1,-1 0-1,17 8 0,6 2 84,1-2 0,1-1 0,0-2 0,55 12-1,25-1 82,126 10-1,248 0 611,107-27 31,-244-22-805,-2-16 0,-1-15 0,-3-15 0,-2-16 0,559-201 0,-398 59-254,-390 160-176,147-103 1,-209 123 222,-1-3 1,92-94-1,-115 103 28,-3-1 0,0-1-1,26-49 1,-40 62 95,-2-1 1,-1 0 0,-1 0-1,-1-1 1,-1 0-1,7-42 1,-12 52 66,-1 0 1,-1-1-1,0 1 0,-1 0 1,0 0-1,-1 0 0,-1 0 1,0 0-1,-1 0 0,0 1 1,-1 0-1,-1 0 0,0 0 1,-1 0-1,0 1 0,-1 0 1,0 0-1,-16-16 0,2 6-23,-2 1-1,0 1 1,-1 1-1,-1 2 1,0 0-1,-1 2 0,-51-21 1,2 7 4,0 3 1,-85-17 0,-254-27 756,-103 28-25,-92 34-794,278 25-449,2 14-1,0 15 1,4 14-1,-425 134 1,129 45-516,103 34 32,386-189 497,-132 111-1,190-133 262,-128 140-1,169-163 259,2 1 1,2 1-1,1 2 0,2 1 0,3 1 1,1 1-1,2 1 0,-18 63 0,33-89 50,1-1 0,1 1 0,1 1 0,1-1-1,1 37 1,2-47-44,0 0 0,1 1 0,1-1 0,0 0 0,0 0 0,1-1 0,0 1 0,1-1 0,0 0 0,1 0 0,0 0 0,8 10 0,-2-7 29,0 0-1,1-1 0,0 0 0,1-1 1,0-1-1,1 0 0,0-1 0,24 11 0,8-1 137,0-1 0,0-3 0,70 13-1,254 22 738,110-34-50,-188-26-983,0-12 0,-1-14 0,-3-12-1,331-99 1,-79-49-881,-390 127 544,146-90 0,-204 101-64,150-123 1,-195 140 253,-2-3 0,-2-1-1,-1-3 1,51-76 0,-74 93 175,-2 0 0,-1-2 0,-1 0-1,-2 0 1,-1-2 0,-2 0 0,-1 0 0,9-64-1,-17 80 119,0 0-1,-2 0 1,0 0-1,-1 0 1,-1 0-1,0 0 0,-2 0 1,0 0-1,-1 1 1,-1 0-1,-1 0 1,0 0-1,-19-31 0,12 30-49,0 1 0,-1 0-1,-1 1 1,0 1-1,-1 1 1,-1 0-1,-1 1 1,0 1 0,0 0-1,-2 2 1,-31-14-1,-9 1 15,-1 2 0,-127-26 0,-250-10 627,-157 26-562,-201 21-912,-205 26-196,-717 123-478,19 158-28,771-47 506,214 11 0,549-188 547,-164 100 0,261-130 310,2 2 0,-99 86 0,149-115 140,1 1 0,0 0 0,0 1 0,2 1-1,0 0 1,1 1 0,-20 38 0,31-52 16,0 0 1,0 0-1,1-1 0,0 1 1,-1 0-1,2 0 0,-1 1 1,0-1-1,1 0 0,0 0 1,0 0-1,1 0 0,-1 0 1,1 0-1,0 0 0,1 0 1,-1 0-1,1 0 0,0 0 1,0-1-1,0 1 0,1-1 1,0 1-1,0-1 0,0 0 1,4 4-1,0-1 40,1 1 0,1-2 0,-1 1 1,1-1-1,0 0 0,16 6 0,2 0 93,1-1 0,42 10 0,39 2 315,200 15-1,358-17 277,229-62-718,-249-28-550,-4-28 0,1161-333 0,-983 137-365,-190 1 311,-502 221 198,176-129 0,-246 155 337,-2-4 1,88-93-1,-124 118 162,-1-1 0,-1-1 1,-1-1-1,-1 0 1,15-35-1,-27 51-51,-1 1 0,0 0 0,-1-1-1,0 0 1,-1 0 0,0 0 0,0 0 0,-1 0-1,-1 0 1,0 0 0,-1 0 0,0 0 0,0 0-1,-1 0 1,-1 0 0,0 0 0,-7-18 0,2 14 43,-1 1 1,0 1-1,0-1 1,-2 2-1,1-1 1,-2 1-1,0 1 1,0 0-1,-1 1 1,0 0-1,-18-9 1,-7-3 115,0 1 0,-2 3-1,-1 1 1,0 2 0,-67-15 0,10 11 1,-141-10-1,142 23 92,0 5 0,1 4 0,-1 5 1,1 3-1,-151 39 0,124-15 119,1 5 1,3 6-1,-199 106 0,174-70-65,4 6 0,-155 129 1,201-138-486,4 4 1,3 4 0,-122 158 0,176-201 82,2 2 0,2 1 1,2 1-1,-36 89 0,58-123 84,0 0-1,0 0 1,2 1 0,-1-1-1,2 1 1,0 0-1,1 0 1,0 15 0,2-25-41,0 0 0,0 0 1,1 0-1,-1 0 1,1 0-1,0 0 0,0 0 1,1-1-1,-1 1 0,1-1 1,0 0-1,0 1 1,1-1-1,-1-1 0,1 1 1,0 0-1,0-1 1,0 0-1,0 0 0,0 0 1,1-1-1,-1 1 0,1-1 1,0 0-1,0 0 1,9 1-1,13 4-14,1-1 1,0-1-1,0-2 0,37 0 0,26-3-29,116-16-1,203-60-136,374-171-448,-26-87-776,-297 85 479,-80 3-62,-94 20 30,-222 166 624,62-73 0,-93 92 305,33-48 1,-57 72 142,0 1 1,-1-1-1,-1-1 1,0 0 0,8-31-1,-15 46-91,0-1 0,0 0 0,0 0-1,0 0 1,-1 0 0,0 0 0,0 0 0,0 0 0,0 0-1,-1-1 1,1 1 0,-1 1 0,0-1 0,0 0-1,-1 0 1,1 0 0,-4-6 0,2 6 12,-1 1 1,0-1 0,0 0-1,0 1 1,0 0-1,0 0 1,-1 0-1,1 1 1,-1 0 0,0-1-1,0 1 1,0 1-1,0-1 1,-6 0-1,-22-5 268,0 2 0,-66-2-1,-183 14 591,-127 42-438,-101 65-689,58 20-812,-860 383-1,805-256 39,106-16 0,118-34 18,236-170 591,-79 86 0,117-117 370,1 0 1,0 0 0,1 1-1,0 0 1,1 0 0,0 0-1,0 1 1,-4 15 0,9-24 25,1 1 0,-1-1 0,1 1 0,0-1-1,0 1 1,0-1 0,0 1 0,1-1 0,-1 0 0,1 1 0,0-1 0,0 0 0,3 7 0,-2-6 25,1 1-1,0-1 1,0 0 0,1 0-1,-1 0 1,1-1 0,0 1-1,0-1 1,0 0-1,0 0 1,9 4 0,12 4 94,2 0 1,0-2 0,0-2 0,0 0 0,51 5 0,317 20 213,210-20-64,190-22-390,103-35-1030,950-171-1,-1097 64 875,-173-11-528,-175 7 34,-339 126 532,120-77 0,-160 91 221,-2-2 0,1 0 0,23-27 0,-40 38 65,0 0-1,0 0 1,-1 0-1,0-1 1,0 0-1,-1 0 1,0-1-1,0 1 1,-1-1-1,0 0 1,0 1-1,1-13 1,-4 17-15,0 0 0,1 0 0,-1 0 0,-1 0 0,1-1 1,-1 1-1,1 0 0,-1 0 0,0 0 0,-1 0 0,1 0 0,-1 0 1,1 0-1,-1 1 0,0-1 0,-1 1 0,1-1 0,-1 1 0,-4-5 1,0 2 43,-1 0 0,1 0 0,-1 1 0,0 0 0,-1 1 0,1-1 0,-1 2 1,-12-5-1,-15-2 229,-1 1 1,-63-6 0,-177-3 655,-122 10 0,-127 10-328,-109 20-1209,-6 28-587,2 28-1,-840 213 1,1008-160 158,148-14 261,289-102 779,0 1 0,1 1 0,-51 36-1,80-50-46,0-1 1,0 2-1,1-1 0,0 0 0,-1 1 0,1-1 0,0 1 0,1 0 0,-1 0 0,1 0 0,0 0 0,-2 6 0,3-9 0,1 1 0,0 0-1,-1 0 1,1-1 0,0 1-1,0 0 1,1-1-1,-1 1 1,0 0 0,0-1-1,1 1 1,-1 0 0,1-1-1,0 1 1,-1-1-1,1 1 1,0 0 0,0-1-1,0 0 1,0 1 0,0-1-1,0 0 1,2 2 0,6 4 61,0-1 1,1 0 0,0-1 0,1 0 0,-1-1 0,1 0-1,-1 0 1,1-1 0,12 2 0,43 7 253,0-2 0,74 2 0,260-15 625,-72-20-563,-1-14 0,-2-15 0,-2-14 1,359-122-1,-343 64-387,-110 16 0,-205 94 0,0 0 0,-1-2 0,36-30 0,-55 43-2,-1 0 0,0-1 1,1 0-1,-1 1 0,0-1 1,-1 0-1,1-1 1,-1 1-1,0 0 0,0-1 1,0 1-1,0-1 0,0-4 1,-1 6 7,-1 0-1,0 0 1,0 1 0,-1-1 0,1 0 0,0 1 0,-1-1 0,1 0 0,-1 1 0,0-1-1,0 1 1,0-1 0,0 1 0,-1-1 0,1 1 0,-1 0 0,-2-4 0,-4-1 84,0 0 0,-1 0 0,0 1 0,0 0 0,-1 0 0,1 1 0,-1 0 0,0 1 0,-21-6 0,-58-15 425,0 3 0,-121-11 0,-190 0 507,400 33-1021,-262-12 1116,-97-7-191,253 6-911,94 11-15,1-1 0,-1 0 0,1-1 0,0 0 0,-20-10 0,30 13 0,0 0 0,-1 1 0,1-1 0,0 0 0,-1 0 0,1 0 0,0 0 0,0 0 0,0-1 0,0 1 0,0 0 0,-1-3 0,2 4 0,0-1 0,-1 0 0,1 1 0,0-1 0,0 1 0,0-1 0,0 1 0,0-1 0,0 1 0,0-1 0,0 1 0,1-1 0,-1 1 0,0-1 0,0 1 0,0-1 0,0 1 0,1-1 0,-1 1 0,0-1 0,0 1 0,1-1 0,-1 1 0,1-1 0,2-2 0,0 1 0,1 0 0,-1 0 0,0 0 0,1 0 0,-1 1 0,1 0 0,6-2 0,26-6 0,0 3 0,1 1 0,63-1 0,-73 5 0,1071-8-1049,-832 11 927,-86 0 122,-349-1 0,-165 0 0,-123-1-164,-1687 0-3027,2435 0 3191,159 0-164,210 0-655,180 0-164,3701 0-3933,-4029 0 3933,-13 0 725,-713 1 402,-163 8 20,-139 15 604,-332 15 369,-910 51 724,1611-78-939,141-10-733,13 0-28,48 1 65,209 1-123,197-3-253,157-2-454,2926-4 2331,-4056 5-1727,-21 0-140,-190 0-418,-175 0 254,-2678 0-3464,3057 0 2785,91 0 374,490 1 662,305-5-31,119-20 142,122-21 520,803-117-445,-9-49 810,-1174 172-66,-166 25-393,-52 8-327,-13 2-17,-19 1 43,-1 0 0,-38 1 0,-236-1 648,-177 5-466,-133 1-1173,-1780 9-1541,2066-11 3063,117-1 1072,719 0-1276,9 0-780,124 0-655,1798 0-2074,-2144-2 3690,-276 2-492,-1 0-1,40-8 0,-65 8-301,0 0 1,0 0 0,0 0-1,0 0 1,0 0-1,0 0 1,0 0 0,0 0-1,0 0 1,0 0-1,-1 0 1,1 0-1,0 0 1,0 0 0,0 0-1,0 0 1,0 0-1,0 0 1,0 0 0,0 0-1,0 0 1,0 0-1,0 0 1,0-1 0,0 1-1,-1 0 1,1 0-1,0 0 1,0 0 0,0 0-1,0 0 1,0 0-1,0 0 1,0 0-1,0 0 1,0 0 0,0 0-1,0-1 1,0 1-1,0 0 1,0 0 0,0 0-1,0 0 1,0 0-1,0 0 1,0 0 0,0 0-1,0 0 1,0 0-1,0 0 1,0-1-1,0 1 1,0 0 0,0 0-1,0 0 1,0 0-1,1 0 1,-1 0 0,0 0-1,0 0 1,0 0-1,0 0 1,0 0 0,0 0-1,0 0 1,0 0-1,0 0 1,0-1 0,-17-3 253,-74-5 291,-298-11 343,-336 2-606,-374 4-1033,-335 5-235,-4691 0-2949,5196 10 2949,321 0 44,220 0 340,969 8 2402,44 1-970,228-1-613,181-1-205,4079 4-3035,-4959-10 3169,-152 0 3,-13 2 45,-55 5 274,-225 19 512,-174 11 0,-123 20-73,-1672 233-127,1958-240 36,132-16 164,138-23-491,31-8-247,11 0 1,32 0 192,73 1 0,241-2-48,177-4-497,121-3-712,2026-8-817,-2619 11 2128,-50 0-247,-14 0 1,-501 1 1609,-31 8-1645,-130 8-976,-2745 52-4026,3135-68 4882,475-3 1712,167-1-819,225-19-24,269-45-399,231-44-1239,3076-424-3253,-3672 460 2949,-306 47 0,-190 28 978,0 0 0,0 0 0,-1 0 0,1 0 0,0 0 0,0 0 0,0 0-1,0 0 1,0 0 0,0 0 0,0 1 0,0-1 0,0 0 0,0 0 0,0 0 0,0 0 0,0 0 0,0 0 0,0 0 0,0 0-1,0 0 1,0 0 0,0 0 0,0 0 0,0 0 0,0 1 0,0-1 0,0 0 0,1 0 0,-1 0 0,0 0 0,0 0-1,0 0 1,0 0 0,0 0 0,0 0 0,0 0 0,0 0 0,0 0 0,0 0 0,0 0 0,0 0 0,0 0 0,0 0 0,0 0-1,0 0 1,1 0 0,-18 7-227,-64 20-151,-252 83 62,-180 70 390,-673 296 436,41 105 409,788-356-351,127-56 300,227-167-848,-122 91 968,103-84-511,22-9-458,0-1 0,0 0 0,0 0 0,0 1 0,0-1 1,0 0-1,0 0 0,0 1 0,0-1 0,0 0 1,0 1-1,1-1 0,-1 0 0,0 1 0,0-1 1,1 0-1,-1 1 0,1-1 0,-1 0 0,0 1 1,1-1-1,-1 1 0,1-1 0,0 0 0,92-116 181,88-101-187,-160 193 12,575-707 1038,-412 486-243,162-289 1,-246 342 72,-93 179-802,-1-1 0,0-1-1,-1 1 1,-1-1 0,0 0-1,1-18 1,-5 33-69,1-1 0,-1 0 1,0 0-1,0 1 0,0-1 0,0 0 0,-1 0 1,1 1-1,0-1 0,-1 0 0,1 1 0,-1-1 1,0 0-1,1 1 0,-1-1 0,0 1 0,0-1 1,0 1-1,0 0 0,0-1 0,0 1 0,0 0 1,-1 0-1,1-1 0,0 1 0,-1 0 0,1 0 1,-1 1-1,1-1 0,-1 0 0,0 0 0,1 1 1,-1-1-1,0 1 0,1-1 0,-1 1 0,0 0 1,1 0-1,-1 0 0,-3 0 0,-13 2 6,0 1 0,0 0-1,0 1 1,0 2 0,1-1 0,-27 14-1,-206 110-22,-71 74-921,-335 279 0,370-244 763,68-35 850,176-162-421,1 3-1,2 1 1,3 2 0,-39 64-1,71-104-247,0 0-1,0 0 0,1 1 1,0 0-1,0 0 0,0 0 1,1 0-1,-1 10 1,3-15-25,0 0 1,1 0-1,-1 0 1,1 0-1,-1 0 1,1-1-1,0 1 1,0 0 0,0 0-1,1-1 1,-1 1-1,1-1 1,-1 1-1,1-1 1,0 0-1,0 1 1,0-1 0,0 0-1,0 0 1,1-1-1,-1 1 1,1 0-1,-1-1 1,1 1 0,-1-1-1,1 0 1,4 1-1,17 7 2,1-2 0,-1-1 0,1-1 0,47 3 0,264 10-162,189-19-489,195-42 325,158-60-493,852-229-978,-49-181-338,-1166 301 1152,-176 36 0,-295 148 755,-1-1 1,64-58-1,-93 75 292,-2-1 0,0 0 0,0-1 0,-1 0 0,17-31 0,-25 41-44,-1-1-1,0 1 1,0-1-1,0 1 1,-1-1-1,1 0 1,-1 1-1,0-1 1,-1 0 0,1 0-1,-1 0 1,0 0-1,0 0 1,0 0-1,-2-6 1,0 7 20,1 0 0,-1 1 1,-1-1-1,1 1 1,0-1-1,-1 1 0,0 0 1,1-1-1,-1 1 0,-1 1 1,1-1-1,0 0 1,-1 1-1,1 0 0,-1 0 1,0 0-1,1 0 0,-1 0 1,-4 0-1,-19-7 157,1 2-1,-1 1 1,0 1 0,-27-1-1,-241-9 787,-220 25-151,-314 55-616,-354 82-367,-348 89-669,-241 85-163,-61 59 0,129 28 0,265-6 0,334-44 0,339-66 0,297-75 328,426-195 803,0 2 1,2 2-1,-65 53 1,101-75-115,1 0 1,0 0 0,0 1 0,1-1 0,-1 1-1,1 0 1,0 0 0,0 0 0,-3 9 0,5-12-26,1 0 0,-1 0 1,1 0-1,0-1 0,0 1 1,0 0-1,0 0 1,0 0-1,0 0 0,0-1 1,1 1-1,-1 0 0,1 0 1,-1 0-1,1-1 1,0 1-1,-1 0 0,1-1 1,0 1-1,0-1 0,0 1 1,0-1-1,3 3 1,1 0-1,0 0-1,1 0 1,-1 0 0,1-1 0,0 0 0,0 0 0,0-1 0,0 0 0,7 2 0,20 5-3,57 6 1,371 7 73,352-53 240,392-80-240,366-89-80,247-80-34,68-53-103,-120-15-61,-271 26-621,-354 59-52,-376 66 501,-368 67 482,-388 127-62,1-1 0,-1-1-1,0 0 1,-1 0 0,1-1-1,7-6 1,-16 12-42,1-1 0,-1 1 0,0 0 0,1-1 0,-1 1 0,1-1 0,-1 1 0,0-1 0,0 1 0,1 0 0,-1-1 0,0 0 0,0 1 0,1-1 0,-1 1 0,0-1 0,0 1 0,0-1 0,0 1 0,0-1 0,0 1 0,0-1 0,0 1 0,0-1 0,0 0 0,0 1 0,0-1 0,0 1 0,0-1 0,-1 1 0,1-1 0,0 1 0,0-1 0,-1 1 0,1-1 0,0 1 0,-1-1 0,1 1 0,0 0 0,-1-1-1,1 1 1,-1-1 0,1 1 0,-1 0 0,1 0 0,-1-1 0,1 1 0,-1 0 0,1 0 0,-1-1 0,1 1 0,-1 0 0,1 0 0,-1 0 0,1 0 0,-1 0 0,1 0 0,-2 0 0,-10-2 87,1 0 0,-1 1 0,0 0 0,-21 2 0,-109 12 278,-294 70 69,-150 67 259,-196 85-210,-1025 457-1,1385-492 265,141-46-194,262-143-547,1 0 0,0 1 0,1 1 1,1 0-1,0 2 0,-16 17 0,31-31-14,0 1 0,0-1 0,0 0 0,0 1 0,0-1 0,1 1 0,-1 0 0,1-1 0,-1 1 0,1-1 0,-1 1 0,1 0 0,0-1 0,0 1 0,-1 0 0,1-1 0,1 1 0,-1 0 0,0-1 0,0 1 0,1 2 0,1-2 0,-1 1 0,1-1 0,-1 0 0,1 0 0,0 0 0,0-1 0,-1 1 0,1 0 0,1-1 0,-1 1 0,0-1 0,0 0 0,1 1 0,-1-1 0,4 1 0,20 5 0,0 0 0,1-2 0,-1-1 0,1-1 0,44-1 0,50-5 39,132-19 1,278-68 274,121-63-264,861-287-210,-37-116-278,-1225 439 79,-236 110 369,0 0 1,-1-1 0,0-1-1,0 0 1,-1-1-1,18-18 1,-30 28-1,-1-1 0,1 1 1,-1-1-1,1 0 0,-1 1 0,1-1 1,-1 0-1,0 0 0,1 1 0,-1-1 0,0 0 1,0 0-1,0 1 0,1-1 0,-1 0 1,0 0-1,0 0 0,0 1 0,0-1 1,0 0-1,0 0 0,-1 0 0,1 1 1,0-1-1,0 0 0,-1 0 0,1 1 1,0-1-1,-1 0 0,1 1 0,0-1 1,-1 0-1,0 0 0,-2-2 33,-1 1 0,1 0-1,-1 0 1,1 0 0,-1 0 0,0 1 0,1 0 0,-1 0-1,0 0 1,-5-1 0,-40-5 163,0 2 0,-1 2 0,-49 4 0,-403 39-112,-317 80-448,-322 90 100,-248 84-546,-100 60-107,77 17-57,209-24-19,279-58 0,289-66 263,254-63 954,271-101-127,101-54-81,0 1 0,1 0 0,-1 0 0,2 1 0,-10 9 0,16-15-14,0 0 1,0 0-1,1 0 1,-1 0-1,0 0 1,0 0-1,1 0 0,-1 0 1,0 1-1,1-1 1,-1 0-1,1 1 1,0-1-1,-1 0 1,1 1-1,0-1 0,0 0 1,0 1-1,0-1 1,0 0-1,0 1 1,0-1-1,0 0 0,1 1 1,-1-1-1,0 0 1,1 2-1,2 0 22,-1-1-1,0 1 1,1-1 0,-1 0-1,1 0 1,-1 0 0,1 0-1,0 0 1,0-1 0,0 1-1,0-1 1,0 0 0,6 2-1,38 8 200,0-2 1,1-3-1,61 2 0,381 6 506,249-21-149,253-51-470,233-77-120,817-225-505,-33-130-956,-950 175 478,-271 42 110,-264 58 660,-425 168 528,108-70 0,-183 102-227,-1-1 0,0-1 0,-2-1-1,33-34 1,-51 48-37,1 0 0,-1 0-1,1-1 1,-1 1-1,-1-1 1,1 1 0,-1-1-1,1 0 1,-1 0 0,-1 0-1,1-1 1,-1 1 0,0 0-1,1-6 1,-3 8-10,1 0 0,-1 0 0,0 1 1,0-1-1,0 0 0,0 0 0,0 1 0,0-1 0,-1 1 1,1-1-1,-1 1 0,0-1 0,0 1 0,0 0 1,0 0-1,0 0 0,0 0 0,-1 0 0,1 1 0,-1-1 1,1 0-1,-1 1 0,0 0 0,1 0 0,-5-1 0,-12-5 156,0 1 0,0 2-1,-1 0 1,-37-3-1,-199-4 787,-186 15 1,-262 40-1,-318 78-328,-313 95-1302,-3073 807-2257,3354-716 1921,305-61 0,279-65 56,330-115 588,126-59 320,1-1 0,1 1 1,-1 1-1,-12 12 0,24-20 28,-1 0 0,1 0 0,0 0-1,0 0 1,0 0 0,0 0-1,0 0 1,0 1 0,0-1 0,1 0-1,-1 0 1,0 1 0,1-1 0,-1 1-1,1-1 1,-1 0 0,1 1 0,0-1-1,0 1 1,-1-1 0,1 1 0,0-1-1,0 1 1,1-1 0,-1 1 0,0-1-1,0 1 1,1 1 0,1 0 21,1-1 1,-1 1-1,1-1 1,-1 0-1,1 0 1,0 0-1,0 0 1,0 0-1,0-1 1,0 1-1,0-1 1,1 0-1,-1 1 1,6 0-1,49 9 272,1-2 0,108 2 0,373-5 275,274-27-224,274-50-287,205-60-66,2776-517-1537,-3051 438 640,-269 31 49,-254 38 734,-210 35 879,-267 99-618,-1-1-1,0-1 1,-1 0-1,1-1 1,20-18 0,-36 28-121,0-1 0,0 0 0,0 0 0,0 0 0,0-1 0,-1 1 0,1 0 0,0 0 0,-1 0 0,1 0 0,0-1 0,-1 1 0,1 0 0,-1-1 0,0 1 0,0 0 0,1-3 0,-1 2-2,-1 1-1,1 0 0,0 0 0,-1 0 1,1 1-1,-1-1 0,0 0 0,1 0 1,-1 0-1,1 0 0,-1 0 0,0 1 1,0-1-1,0 0 0,1 1 0,-1-1 1,0 0-1,0 1 0,0-1 0,-2 0 1,-10-3 139,0 0 1,-1 0 0,1 1 0,-1 1 0,-25-1 0,-164-2 669,-104 10-449,-104 22 450,176-1-330,3 11 1,1 10-1,2 9 1,-220 88-1,287-79-162,3 6 0,-160 100 0,199-97-382,4 6 0,3 5 0,-102 100 0,10 34-388,171-178 417,2 2 0,2 1 0,1 1 0,3 1 0,-25 60 0,42-83 68,-11 47 1,18-62 38,1 0 0,0 0 1,0 1-1,1-1 1,0 0-1,0 1 1,1-1-1,3 13 1,-3-18-41,0 1 1,0-1-1,1 1 1,-1-1 0,1 0-1,0 0 1,0 0-1,0 0 1,0 0-1,1 0 1,-1-1 0,1 1-1,0-1 1,-1 0-1,1 1 1,0-1-1,1 0 1,-1-1 0,0 1-1,6 1 1,7 2 137,0 0 1,0-2-1,28 3 1,157 6 788,135-11-298,187-19-1059,234-44 76,240-55-521,201-53-164,1191-277-813,-47-188-340,-1638 385 1153,-244 52 0,-381 158 491,101-66 1,-163 94 381,0 0 1,-1 0 0,-1-2 0,0 0 0,21-26-1,-34 37 144,1 0-1,-1 0 1,0 0-1,0-1 1,0 1 0,-1-1-1,1 0 1,-1 1-1,0-1 1,0 0-1,0 0 1,0 0-1,-1 0 1,1 0-1,-1-4 1,-1 5 7,1 1 1,-1-1-1,0 1 0,1 0 1,-1-1-1,-1 1 1,1 0-1,0 0 0,0 0 1,-1 0-1,1 0 1,-1 0-1,0 0 0,0 0 1,1 1-1,-1-1 1,0 1-1,-3-2 0,-6-3 122,-1 1-1,0 0 0,1 1 1,-2 0-1,1 1 0,0 0 0,-25-1 1,-89-5 820,-174 12 0,-110 24 0,-203 59-31,-216 85-420,-179 100-1218,-512 240-709,60 127-159,784-265 571,212-61 0,180-71 0,244-202 764,2 2 1,-35 47-1,67-82 257,2 0-1,-1 1 1,1 0-1,0 0 1,0 0-1,1 0 1,0 0-1,0 1 1,1-1-1,0 1 1,-2 9-1,5-15-18,-1 0 0,0 0 0,0 0 0,1 0 0,-1 0-1,1 0 1,-1 0 0,1 0 0,0 0 0,0 0 0,0-1-1,0 1 1,0 0 0,0-1 0,1 1 0,-1 0 0,3 1-1,0 1 6,1-1 0,0 0 0,-1 0 0,1-1 0,0 0 0,0 0 0,1 0 0,9 2 0,27 3 0,0-1-1,80-2 0,245-20 141,167-59 655,155-79 36,885-351-531,-1192 346-316,-7-16 0,351-225 0,-187 30-8,-152 31-11,-316 266-10,105-142 1,-143 166 16,-1-1 1,37-81-1,-60 112 4,0-1 0,-2-1 0,0 0 0,-2 1 0,0-2 0,2-24 0,-6 40 0,-1 1 0,0-1 0,0 0 0,0 1 0,-1-1 0,0 1 0,0-1 0,0 1 0,-1-1 0,1 1 0,-1 0 0,-1 0 0,1 0 0,-1 0 0,0 0 0,0 0 0,0 1 0,-1-1 0,1 1 0,-1 0 0,0 0 0,0 1 0,-1-1 0,-5-3 0,-7-2 0,0 1 0,-1 1 0,0 1 0,-1 0 0,1 2 0,-37-6 0,-39-1-50,0 3 1,-95 6-1,-446 50-546,-271 97 346,-203 96-152,-696 250-211,44 124-841,817-204 471,212-29 62,218-68 494,197-79 897,287-210-394,1 0 1,1 3 0,-45 56-1,70-79-37,0-1 0,0 1 0,0 0 0,1 0 0,-1 0 0,1 0 0,0 1 0,1-1 0,-1 0 0,1 1 0,0 5 0,1-9-15,0 1 0,0-1 0,0 0 0,1 0 0,-1 1 0,1-1 0,0 0 0,-1 0 1,1 0-1,0 1 0,0-1 0,1 0 0,-1 0 0,0-1 0,1 1 0,-1 0 0,1 0 1,-1-1-1,3 3 0,7 2 57,0 0 0,0-1 1,0 0-1,1-1 0,-1 0 0,1-1 1,0 0-1,0-1 0,15 1 1,52 5 248,153-4 0,280-49-76,215-75 264,178-89-388,108-100-130,-340 60-617,-12-29 0,927-537 0,-905 372 261,-199 56 154,-399 306-107,132-161 1,-183 198 310,-2-2 0,-1-1 1,31-68-1,-52 94 99,-2 0 1,0 0-1,-1 0 1,-1-1-1,-1 0 0,2-24 1,-7 36-29,1 0-1,-1 1 1,-1-1 0,0 0 0,0 0 0,-1 0 0,-1 0-1,1 1 1,-1-1 0,-1 1 0,0 0 0,0 0 0,-1 0-1,-11-16 1,6 14 26,0 0-1,0 1 0,-1 0 0,-1 1 1,1 0-1,-1 0 0,-1 1 1,0 1-1,-22-9 0,-4 0 148,-2 2 0,1 2 0,-75-11-1,-246-10 738,-170 44 0,-233 85-327,-272 126-1229,-250 140-79,-831 392-699,72 177-164,996-337 532,274-63 0,259-90 166,433-359 741,-132 173-1,194-228 101,2 1 0,2 1-1,0 0 1,2 1 0,1 1 0,-10 33 0,21-56 20,1 1 0,0 0 0,1 0 0,0 0 1,1 0-1,0 0 0,0 0 0,1 0 1,1 10-1,0-13-4,0 0 0,0 0 0,0 0 1,1 0-1,-1 0 0,1-1 0,1 1 0,-1-1 0,1 0 1,0 0-1,5 5 0,4 1 42,1-1 1,1 0-1,-1-1 1,1-1-1,1 0 1,0-1-1,0 0 1,0-2-1,24 6 1,49 9 173,2-3 1,103 4 0,394 5 591,242-36-355,236-72-411,170-95-245,41-78-657,-85-40-163,-174-15 0,-226 1 60,-230 23 417,-451 220 607,137-108 0,-211 144-41,-2-1 0,0-2 0,55-70 0,-79 89 45,0-1 0,-2-1-1,1 1 1,-2-1 0,0-1-1,-1 1 1,-1-2 0,0 1-1,-2 0 1,5-33 0,-8 41-31,-1-1 0,0 1 1,-1-1-1,0 0 0,-1 1 0,0 0 1,0-1-1,-1 1 0,0 0 0,-1 0 1,0 0-1,0 1 0,-1 0 1,0-1-1,-1 1 0,0 1 0,0-1 1,0 1-1,-1 0 0,0 1 0,-10-8 1,-3 0 89,-1 0-1,-1 1 1,0 1 0,-1 1 0,-47-16 0,-1 6 163,-1 3 1,-87-10 0,-316-12 655,-224 49-254,-255 95-922,-228 120-61,25 62-1138,-1611 624-1,1742-474 410,258-53 0,249-79 118,208-79 515,278-198 380,1 2-1,1 2 0,-28 36 1,54-62 23,1 0 0,0 1 1,1-1-1,-1 1 1,1-1-1,0 1 0,0 0 1,1 0-1,0 0 0,0 1 1,0-1-1,1 0 0,-1 11 1,2-15-23,0 0 1,1 1 0,-1-1-1,1 0 1,0 0 0,0 0-1,-1 0 1,1 0 0,1 0-1,-1 0 1,0 0 0,0 0-1,1 0 1,-1-1 0,3 3-1,1 0 33,-1-1 0,1 1 0,0-1-1,0 0 1,0-1 0,1 1 0,9 2-1,16 3 103,1-2 0,0-1 1,56 2-1,233-8 123,160-35 530,201-68 30,227-89-565,213-105-418,654-266-1105,-43-105-307,-881 278 563,-236 62 12,-221 71 365,-337 214 932,101-100 1,-141 126-148,-2-1 0,0 0 0,17-29 0,-29 42-101,-1 0 0,0 0 0,0-1 0,-1 1 1,0 0-1,0-1 0,0 0 0,-1 1 0,0-1 1,0 0-1,-1 0 0,1 0 0,-2 0 0,0-9 0,0 11-6,0 1-1,-1-1 0,1 1 0,-1 0 1,0 0-1,0 0 0,0 0 0,-1 0 1,1 0-1,-1 0 0,0 1 0,0-1 1,0 1-1,-1 0 0,1 0 0,-1 0 1,0 1-1,1-1 0,-1 1 0,0 0 1,-1 0-1,1 0 0,-5-1 0,-9-2 177,0 0 0,-1 1 0,0 1 0,-27-1 0,-49 1 365,1 4 0,-1 4 0,-111 20 0,-282 85 867,240-35-533,4 11 1,5 11-1,-268 148 1,334-142-696,158-94-248,0 1 1,1 1-1,0 0 1,-23 24-1,37-34-4,-1 0 0,0 0 0,0 0 0,0 1 0,1-1 0,-1 0 0,0 0 0,1 1 0,-1-1 0,1 0 0,0 0 0,-1 1 0,1-1 0,0 0 0,0 1 0,0-1 0,0 1 0,0-1 0,0 3 0,1-3 0,0 1 0,0-1 0,0 1 0,0-1 0,0 0 0,0 0 0,0 0 0,0 0 0,1 0 0,-1 0 0,0 0 0,1 0 0,-1 0 0,1 0 0,-1-1 0,1 1 0,-1-1 0,1 1 0,1 0 0,24 3 0,-1 0 0,0-2 0,1 0 0,0-2 0,32-4 0,351-47-164,234-72-655,173-68-164,1642-510-1966,-1906 509 1966,-173 41 0,-305 119 491,69-42 1,-139 71 434,0 0 1,0 0-1,0-1 1,0 1-1,-1-1 1,1 0-1,-1 0 1,0-1-1,6-8 1,-9 12 55,-1 1-1,0-1 1,0 0 0,0 0-1,1 0 1,-1 1 0,0-1-1,0 0 1,0 0 0,0 0-1,0 0 1,0 1 0,0-1-1,-1 0 1,1 0 0,0 0-1,0 1 1,-1-1 0,1 0-1,0 0 1,-1 1 0,1-1-1,-1 0 1,1 1 0,-1-1 0,1 0-1,-1 1 1,1-1 0,-1 1-1,0-1 1,1 1 0,-1-1-1,0 1 1,1-1 0,-1 1-1,0 0 1,0-1 0,1 1-1,-2 0 1,-16-5 88,-1 1 0,1 1-1,0 1 1,-1 0 0,-30 2 0,-352 29 343,-336 80-363,-402 105-67,-438 108-164,-380 92-612,-1992 459-778,14 70-604,2776-644 1186,403-93 197,368-80 786,379-123 39,0 1 0,0 0 0,1 1-1,-1 0 1,1 0 0,-9 7 0,17-11-42,0-1 1,-1 1-1,1-1 1,-1 0-1,1 1 1,0-1 0,-1 1-1,1-1 1,0 1-1,-1 0 1,1-1-1,0 1 1,0-1 0,-1 1-1,1-1 1,0 1-1,0 0 1,0-1-1,0 1 1,0 0-1,0-1 1,0 1 0,0-1-1,0 1 1,0 0-1,0-1 1,1 1-1,-1-1 1,0 1 0,0 0-1,1-1 1,-1 1-1,0-1 1,1 1-1,-1-1 1,0 1 0,1-1-1,-1 1 1,1-1-1,-1 0 1,1 1-1,-1-1 1,1 0-1,-1 1 1,1-1 0,-1 0-1,1 1 1,-1-1-1,1 0 1,0 0-1,-1 0 1,1 0 0,-1 1-1,2-1 1,10 3 86,0 1-1,0-2 1,0 0 0,21 1 0,121 2 278,377-30-74,300-55-182,256-45-95,1201-201-78,-2-69-380,-1584 262-335,-238 37 306,-216 32 1168,-196 43-212,-52 21-481,1 0 0,-1 0 0,0-1 0,1 1 0,-1 0 0,1 0 1,-1 0-1,1 0 0,-1-1 0,0 1 0,1 0 0,-1-1 0,0 1 0,1 0 0,-1-1 0,0 1 0,0 0 0,1-1 0,-1 1 0,0 0 0,0-1 0,1 1 0,-1-1 0,0 1 0,0 0 0,0-1 0,0 1 0,0-1 0,0 1 0,0-1 0,0 1 0,0-1 0,0 1 0,0 0 0,0-1 0,0 1 0,0-1 0,0 1 1,0-1-1,0 1 0,-1 0 0,1-1 0,0 1 0,0-1 0,0 1 0,-1 0 0,1-1 0,-1 1 0,-2-3 51,-1 1 1,0 0-1,0 0 1,0 0-1,0 1 0,0-1 1,-9 0-1,-71-14 431,-222-14 491,-201 5 0,-254 6-152,-312 6-769,-325 7-650,-249 18 274,-114 45-505,81 49-164,242 26 0,331-2 0,343-15 93,301-18 608,425-88 467,0 2 1,0 1 0,-68 34-1,103-45-156,1 1 0,0-1-1,-1 0 1,1 1 0,0 0-1,0 0 1,0-1 0,0 1-1,0 0 1,1 1 0,-1-1 0,1 0-1,-1 0 1,1 1 0,-2 2-1,3-3-15,0-1-1,0 0 1,0 1-1,0-1 0,0 0 1,1 1-1,-1-1 1,0 0-1,1 0 1,-1 1-1,1-1 1,-1 0-1,1 0 1,0 0-1,0 0 0,-1 0 1,1 1-1,0-2 1,0 1-1,0 0 1,0 0-1,0 0 1,0 0-1,0 0 0,0-1 1,2 2-1,6 3 16,1 0 0,0-1-1,0 0 1,19 5-1,92 17-7,306 19-20,300-10 0,318-11 0,289-10 0,202-7 0,55-5-50,-111-2-149,-237-2-15,-307 0-584,-305-2 229,-258-5 1246,-322 6-186,78-13 1,-126 15-434,-1 1 1,1-1-1,0 1 0,0-1 1,0 0-1,0 0 1,-1 0-1,1-1 1,-1 1-1,1-1 0,-1 1 1,5-5-1,-7 6-44,0-1-1,0 1 1,1-1-1,-1 0 1,0 1-1,0-1 1,0 1-1,0-1 1,0 0-1,0 1 1,-1-1-1,1 1 1,0-1-1,0 1 1,0-1-1,-1 0 1,1 1-1,0-1 1,0 1-1,-1-1 1,1 1-1,0-1 1,-1 1-1,1-1 1,-1 1-1,1 0 1,-1-1-1,1 1 1,-1 0-1,1-1 1,-1 1-1,1 0 1,-1-1-1,1 1 1,-2 0-1,-11-7 168,-1 1-1,0 1 0,-25-6 0,-165-30 658,-130-5-434,-154-8 434,-195-2 60,-232 7-418,-186 12-565,-2951-10-3683,3518 56 2785,221 11 327,241-6 860,57-7 2,15-7-200,0 0-1,0 0 1,0 1 0,0-1 0,0 0-1,-1 0 1,1 0 0,0 0-1,0 1 1,0-1 0,0 0-1,0 0 1,0 0 0,0 1 0,0-1-1,0 0 1,0 0 0,0 0-1,0 1 1,0-1 0,0 0 0,0 0-1,0 0 1,0 1 0,0-1-1,0 0 1,0 0 0,0 0-1,0 1 1,0-1 0,0 0 0,0 0-1,1 0 1,-1 0 0,0 1-1,0-1 1,0 0 0,0 0-1,0 0 1,1 1 0,3 1 50,1 0 0,-1 0 0,1 0 0,0 0 0,0-1 0,0 0 0,9 2 0,98 11 268,322 11-172,298-7-152,286-7 0,225-4 0,105-4 0,-54-2-163,-180-2-569,-248 0 265,-263-2 392,-249-6 75,-335 9 26,0-1 0,1-1 1,-1-1-1,28-7 0,-47 10-23,0 0 0,0 0 0,1 0 0,-1 0 0,0-1 0,0 1-1,0 0 1,0 0 0,0 0 0,0 0 0,1 0 0,-1 0-1,0 0 1,0-1 0,0 1 0,0 0 0,0 0 0,0 0 0,0 0-1,0 0 1,0-1 0,0 1 0,0 0 0,0 0 0,0 0 0,0 0-1,0-1 1,0 1 0,0 0 0,0 0 0,0 0 0,0 0 0,0-1-1,0 1 1,0 0 0,0 0 0,0 0 0,0 0 0,0 0-1,0-1 1,0 1 0,0 0 0,0 0 0,-1 0 0,-12-8 177,-65-11 363,-227-34 440,-224-23-99,-254-13-459,-261 6-360,-213 17-65,-3618-29-2949,4176 95 2092,244 3 541,208 1 442,177 0 762,153-1-62,-76-2-792,249 8 571,157 2-331,129-1 490,2474 9 1549,-2941-20-2313,-137-5 0,16 2 0,-263-20 0,-224-6-164,-227 2-559,-199 6 122,-3113-9-2351,3465 31 2705,260 4 226,279 3 21,60-3 0,18 2 0,51 5 0,92 6 0,339 13 50,262-4 151,218-6-151,4100 5-995,-4604-28 443,-283-5 1164,-182 6-448,-18-1-21,-66-3 92,-292-4-153,-292 1-132,-286 3 0,-212 3 0,-72 1 0,62 1-113,170 1-343,232 0 343,256 1 114,268-1 0,602 1-1,224-1 7,235 0 24,161 0-23,55 0-8,-55 0 0,-149 0 0,-202 0 164,-222 0 655,-233-1 164,-162-1-740,-14 0-13,-46-4 134,-207-19-128,-208-14-54,-235-12 473,-321 0-492,-350 9-163,-280 12-163,-135 10-657,63 9-163,221 7 0,310 3 0,344 3 0,343 0 328,342 0 1225,344 0 206,357-1-637,365 0-139,319 0 0,236-1 0,108 0 0,-51 0 0,-180 0 0,-260 0-164,-286-1-626,-268 1 254,-139 0 2205,-572-6-39,116 2-1294,-265-13 647,-124-2 0,-1379-27 1893,614 42-4159,1188 6 1369,42 0 16,11 0 28,91 11 535,206 15 166,227 2-780,255-4-739,250-7 181,185-5-358,66-7-118,-79-3 0,-189-3 0,-248-2 0,-253 0 117,-183-2 628,-807 2 2002,-3 1-930,-134 0-20,-117-1-523,-4533 2-2058,5253-1 1761,5 0 2,15 0-1,71 0 3,324 0 2,388 0-161,444 0-484,428 0 454,343 0 72,168 0-75,-48 0-505,-254 0 196,-380 0-360,-418 0 135,-387 0 928,-327 0 55,-281 0 192,-74 0-205,-17 0 0,-122 0 526,-209 0-360,-179 0-192,-163 0 408,-170 0-468,-152 0-156,-4241 0-1861,4789 0 2621,971 0 2123,-13 0-1900,119 0 0,10 1-82,1268-10-11,-1529-1-418,-157-1-354,-173 4-118,-46 6 0,0 1 0,-1 0 0,1 0 0,0 0 0,0 0 0,0 0 0,-1 0 0,1 0 0,0-1 0,0 1 0,0 0 0,0 0 0,-1 0 0,1 0 0,0-1 0,0 1 0,0 0 0,0 0 0,0 0 0,0-1 0,0 1 0,0 0 0,-1 0 0,1 0 0,0-1 0,0 1 0,0 0 0,0 0 0,0-1 0,0 1 0,0 0 0,0 0 0,0-1 0,0 1 0,1 0 0,-1 0 0,0 0 0,0-1 0,0 1 0,0 0 0,0 0 0,0 0 0,0-1 0,0 1 0,1 0 0,-1 0 0,0 0 0,0 0 0,0-1 0,0 1 0,1 0 0,-1 0 0,0 0 0,0 0 0,0 0 0,1 0 0,-1 0 0,0-1 0,0 1 0,1 0 0,-1 0 0,0 0 0,0 0 0,0 0 0,1 0 0,-1 0 0,-21-7 0,0 1 0,-1 0 0,0 2 0,-22-2 0,-269-27 0,-167 3-164,-141 8-655,-2899-6-631,3469 28 1514,-86 4 1632,157-2-1367,93 5-9,248 11-232,220 1-251,205-1-657,3287 13-2654,-4001-32 3617,-62-1-115,-13 0-20,-111-12-44,-225-13 36,-279-2-108,-368 3-323,-425 7 316,-394 6 84,-302 5-140,-128 5-648,99 2-164,294 1 0,412 1 0,434 1 139,150 0 1509,1214-1 163,242-1-828,325 0 0,362 0 0,325 0 0,226 0 0,58 0 0,-130 0-163,-274 0-626,-355-1 127,-361 1 662,-309 0 197,-221 0 1469,-928 0-1332,-153 0-191,-423 0-107,-436 0-36,-339 0-52,-134 0-154,107 0-9,303 0-604,404 0-45,415 0 522,187 0 1281,1220 0 52,97 0-895,133 0 280,2050 0-118,-2317 0 1544,-815 0 164,-37 4-1000,-91 18-27,-671 113 0,947-89 44,204-41-812,1 0 0,0 1 0,0 1 0,-22 12 0,41-18-160,0-1 1,0 1-1,0 0 0,0-1 1,-1 1-1,1 0 0,0 0 1,0 0-1,1 0 0,-1 0 0,0 0 1,0 0-1,0 0 0,1 0 1,-1 1-1,1-1 0,-1 0 1,0 3-1,1-3-7,0 0 0,0 0 0,1 0 0,-1 1 0,1-1 0,-1 0 0,1 0 0,-1 0 0,1 0 0,-1 0 0,1 0 0,0 0 0,0 0 0,-1-1 0,1 1 0,0 0 0,0 0 0,0 0 0,0-1 0,0 1 0,0-1 0,1 1 0,19 9 3,1 0 0,0-2 0,0-1 0,37 7 0,224 38-7,538 46 383,-4-35 743,-785-59-830,-58-2-123,-113-1-72,-249-2-101,-200-1-164,-177 0-655,-118 0-164,-2445-2-2949,2846 4 2949,32 1-925,786-1 1217,178 0 760,241 0 208,223 0-279,4320 0-3080,-4657 0 2408,-203 0 1093,-193 2 710,-1111 56 422,-59-6-1438,-269 12-113,-1197 91-136,0 64-1611,1726-139 845,243-23 503,210-21 1119,178-24-243,35-7-266,13-2-33,171 5 176,214-8-143,237-10 453,267-4-467,271-1-188,212 4-138,88 2-385,-63 4 221,-185 2-526,-266 2-80,-288-1 415,-276-5 568,-361 5 241,65-10 0,-92 7-89,-15 0 20,-61-6 293,-183-6-174,-158 4-158,-138 4 490,-105 4-205,-1666 4 58,495 2 1458,2312-3-246,94-4-1240,299-4-1079,281 0 119,3779-9-3365,-4229 18 2810,-296 1 243,-291 1 887,-264-1-63,-238 0-84,-213 1 91,-191-1 272,-166 0-273,-4017 0-2127,4760 2 2649,173-2 138,111-2-330,-5 0-460,347-12 207,232-6 511,209 1-427,4475-20-2149,-5238 40 2646,-207 0 156,-217-1 79,-258 1-74,-309-1-383,-308 0-599,-4032 0-3046,4448 0 2136,108 0 853,672 0 257,18 0-41,71 0 4,307 0-56,291 0-34,284 0 0,242 0 0,4963 0-1345,-5532-1 689,-249-6 1312,-248-2 146,-136 6-564,-18 0 30,-77-2 390,-252-4 325,-231 3-100,-218 3-462,-3908 1-1241,4369 3 330,426-1 490,202-3 0,254-13-36,318-20-107,332-22 108,277-27 35,143-16-164,-49 2-610,-202 16-29,-297 22-135,-362 21 282,-381 18 1221,-310 19-405,-21 0-31,-60 0 37,-287 1-94,-258 5-50,-186 1 63,-3548 9-64,3820-12 143,91-1 1638,572 0-819,296-1 0,332 0-327,295-6-1193,3672-26-1044,-4056 29 598,-294 3 149,-306 0 663,-71 1 137,-19 0 19,-681 0 62,-105 0 199,-299 1-185,-246-1-61,-3886 1-983,4485-1 328,117 0 1822,745 0-1064,307 0-103,310-3 0,290-11 0,210-5 0,3646-34-164,-4139 49-612,-249 2 293,-220 1 1181,-219-2-206,-52 1-247,-13-1 1,-43-4 246,-60-2-1,-292-10 492,-279 2-73,-258 3-383,-178 5-556,-61 4-450,66 2 196,164 2-536,225 1-164,245 1 149,252 0 614,493-14 207,-185 7 12,516-34 1,298-8 0,283 4 0,222 9 0,101 11 0,-69 9 0,-211 8-164,-280 4-655,-293 4 163,-270 0 1312,-249 1 166,-128-1-581,-17-1 26,-71 1 369,-242 1 347,-275-1-150,-320 0-613,-315-1-205,-229 1-15,-81 6-164,87 3-655,223-1-164,296 0 0,310 4 313,310 2 1255,617-25-585,299-21 0,282-18 0,232-14 0,3151-320-164,-3696 317-533,-215 22 531,-315 39 425,1-1 0,47-15 0,-86 21-247,1 0 1,-1 0-1,1 0 0,-1-1 1,1 1-1,0 0 0,-1 0 1,1 0-1,-1 0 0,1 0 1,-1-1-1,1 1 0,-1 0 1,1-1-1,-1 1 0,1 0 1,-1-1-1,0 1 0,1 0 1,-1-1-1,1 1 0,-1-1 0,0 1 1,1-1-1,-1 1 0,0 0 1,0-1-1,1 0 0,-1 1 1,0-1-1,0 1 0,0-1 1,0 1-1,0-1 0,0 1 1,0-1-1,0 1 0,0-2 1,-2 1 21,0-1 1,0 1-1,-1-1 1,1 1-1,-1 0 1,1 0 0,-1 0-1,1 0 1,-1 1-1,0-1 1,-3 0-1,-68-9 201,-77-1-1,-316-4-52,-278 5 243,-272 6-319,-210 2-106,-63 2-164,74 1-543,185 1 171,241-1-335,252 0 216,251-3 1931,585-19-1151,346-45-125,328-44 0,240-26 0,89-6 0,-61 13-49,-175 28-148,-243 31-16,-255 27-477,-252 21 554,-256 17 454,-56 3-93,-17 1 17,-511 6 977,212 4-1055,-576 6-84,-209 1-80,-78-4 0,57-3-164,162-3-537,225 4 354,271 0 301,284-10 46,177 0 0,0 0 0,0 0 0,0 0 0,0 0 0,0 0 0,0 0 0,0 0 0,1 0 0,-1 0 0,0 0 0,0-1 0,0 1 0,0 0 0,0 0 0,0 0 0,0 0 0,0 0 0,0 0 0,0 0 0,0 0 0,0 0 0,0 0 0,0 0 0,0 0 0,0 0 0,0-1 0,0 1 0,0 0 0,0 0 0,-1 0 0,1 0 0,0 0 0,0 0 0,0 0 0,0 0 0,0 0 0,0 0 0,0 0 0,0 0 0,0 0 0,0 0 0,0 0 0,0 0 0,0 0 0,0 0 0,0 0 0,0-1 0,0 1 0,-1 0 0,1 0 0,0 0 0,16-4 0,63-9 0,246-33 0,164-17 163,771-114 767,-712 98 42,-429 66-162,-111 16-571,-15 3 28,-61 21 383,-196 57 333,-157 40-48,-122 32-306,27-11-511,-1073 318 44,1313-372 657,245-80-516,1 0-1,-53 31 0,82-42-287,-1 1-1,1-1 1,0 1-1,0-1 1,0 1-1,1 0 1,-1 0-1,0 0 1,0 0-1,0-1 1,0 1-1,1 0 1,-1 0-1,0 0 1,1 0-1,-1 1 1,1-1-1,0 0 1,-1 0-1,1 0 0,-1 2 1,2-1-6,-1-1 0,1 0 0,0 0 0,-1 0 0,1 0-1,0 0 1,0 0 0,0 0 0,0-1 0,0 1 0,0 0 0,0 0 0,0-1 0,0 1 0,0-1-1,0 1 1,0-1 0,1 1 0,-1-1 0,0 0 0,2 1 0,30 6 20,0-2 0,67 2 1,222-4-30,121-26-164,1388-202-1483,-1565 179 2426,-222 37-418,63-20 0,-106 29-351,1-1-1,0 1 1,-1-1-1,1 0 1,0 0-1,-1 1 1,1-1-1,-1 0 1,1 0-1,-1-1 1,1 1-1,-1 0 1,2-3-1,-3 3-8,0 1-1,0-1 1,0 1-1,0-1 1,0 1-1,-1-1 1,1 0 0,0 1-1,0-1 1,-1 1-1,1-1 1,0 1-1,-1-1 1,1 1-1,-1-1 1,1 1 0,-1 0-1,1-1 1,0 1-1,-1 0 1,1-1-1,-1 1 1,0 0 0,1-1-1,-1 1 1,1 0-1,-1 0 1,1 0-1,-1 0 1,0-1-1,1 1 1,-1 0 0,0 0-1,-31-6 0,1 1 0,-59-2 0,-246-4 0,-183 6-164,-146 4-584,-2887 9-367,3467-9 1115,69-2 0,15 0 0,22-3 0,0 1 0,24-2 0,9-3 0,-14 3 10,126-25-27,-129 23 74,0-1 0,38-16 0,-71 24-13,1 1 1,-1-1-1,0-1 0,0 1 0,0 0 1,0-1-1,0 0 0,-1 0 0,1 0 0,5-6 1,-9 8-31,1 0 1,-1 0-1,0 0 1,1 0 0,-1 1-1,0-1 1,1 0-1,-1 0 1,0 0-1,0 0 1,0 0-1,0 0 1,0 0 0,0 0-1,0 0 1,0 0-1,0 0 1,0 0-1,-1 0 1,1 0-1,0 1 1,-1-1 0,1 0-1,-1 0 1,1 0-1,-1 0 1,1 1-1,-1-1 1,1 0 0,-1 0-1,0 1 1,0-2-1,-9-4 79,1 0 0,-1 1 0,0 0-1,-1 0 1,1 1 0,-1 0 0,0 1 0,-18-3-1,-266-36 891,-165 12-327,-1996 0-3243,2256 32 2206,147 0 326,45-2 45,10 1 7,82-1 16,144-8-13,113-18 164,1080-180 727,-1212 166-3367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50:52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4968 6720 24575,'1'-90'0,"-3"-110"0,2 188 0,-2 0 0,1 0 0,-1 1 0,-7-20 0,8 27 0,-1 0 0,0 0 0,0-1 0,0 1 0,-1 0 0,0 1 0,1-1 0,-1 0 0,-1 1 0,1 0 0,0-1 0,-1 1 0,0 1 0,1-1 0,-7-3 0,-8-1 0,0 1 0,-1 1 0,1 0 0,-1 2 0,0 0 0,0 1 0,-22 0 0,38 2 0,-597-1 0,132 6 0,455-5 0,-1-1 0,1 0 0,0 0 0,0-2 0,-13-3 0,24 5 0,0 1 0,1-1 0,-1 0 0,1 0 0,-1 1 0,1-1 0,-1 0 0,1 0 0,0 0 0,-1 0 0,1-1 0,0 1 0,0 0 0,0-1 0,0 1 0,0 0 0,0-1 0,0 1 0,0-3 0,0 2 0,1-1 0,0 1 0,0 0 0,0 0 0,1-1 0,-1 1 0,1 0 0,-1-1 0,1 1 0,0 0 0,-1 0 0,1 0 0,0 0 0,0 0 0,1 0 0,-1 0 0,0 0 0,3-3 0,21-22 0,1 0 0,2 2 0,0 1 0,55-36 0,430-240-611,-447 264 510,241-116-36,-271 134 131,-11 6 6,0-1 0,25-17 0,-48 28 0,0 1 0,0 0 0,0-1 0,-1 1 0,1-1 0,0 0 0,-1 1 0,0-1 0,1 0 0,-1 0 0,0 0 0,0 0 0,0 0 0,2-4 0,-3 5 0,0 0 0,0 0 0,0 0 0,-1 0 0,1 0 0,0 0 0,0 0 0,0 0 0,-1 0 0,1 1 0,-1-1 0,1 0 0,0 0 0,-1 0 0,0 1 0,1-1 0,-1 0 0,1 0 0,-1 1 0,0-1 0,1 0 0,-1 1 0,0-1 0,0 1 0,-1-1 0,-7-4 0,0 1 0,-1 1 0,0 0 0,0 0 0,0 0 0,-13 0 0,-191-17 0,-118 9-164,-1960 15-1814,2286-4 2053,11 0-28,32 1-16,96 0-62,264-1-133,194 1-655,149-1-164,2261-1-2949,-2563 1 2949,-70 0-304,-658 0 1226,-79 0 127,-122 0 199,-102 0-41,-80 0 410,-1881 0-431,2195 0-24,96 0-134,703 0-45,56 0-164,162 0-505,2341 0-263,-2520-1 1096,-161-7 546,-135-9-329,-172 16-370,0-1 0,0 0 0,-1-1 0,14-5 0,-24 8-11,1 0 0,-1 0 0,0 0 0,1 0 0,-1-1 0,0 1 0,1 0 0,-1 0 0,0 0 0,1 0 0,-1-1 0,0 1 0,0 0 0,1 0 0,-1-1 0,0 1 0,0 0 0,1-1 0,-1 1 0,0 0 0,0 0 0,0-1 0,0 1 0,1 0 0,-1-1 0,0 1 0,0-1 0,0 1 0,0 0 0,0-1 0,0 1 0,0 0 0,0-1 0,0 1 0,0 0 0,0-1-1,0 1 1,0 0 0,0-1 0,-1 1 0,1 0 0,0-1 0,0 1 0,0-1 0,-3-1 0,0 0 0,1 0 1,-1 0-1,0 1 0,0-1 0,0 1 0,0 0 0,0 0 0,-5-2 0,-37-9 0,-52-7 0,-166-19 0,-123-8 164,-119 0 525,-100 9-275,-2578-18-2275,3108 57 1922,140 0 504,-19-1-307,241 9 571,154 8-526,125 2 116,1952 28 660,-2430-48-724,-22-1-57,103 12 1,-165-11-300,0 1 0,0-1 0,0 1 0,0 0 0,0 0 0,0 0 0,-1 0 1,1 1-1,-1 0 0,1-1 0,-1 1 0,1 1 0,-1-1 0,5 5 0,-7-5 9,0 0 0,0 0 0,0 0 0,0 0 0,0 0 1,-1 1-1,1-1 0,-1 0 0,0 1 0,1-1 0,-1 0 0,0 1 0,-1-1 0,1 0 0,0 1 0,-1-1 0,1 0 1,-1 1-1,1-1 0,-1 0 0,-2 3 0,0 5 148,0 0 0,1-1-1,0 1 1,1 0 0,0 0 0,0 0 0,1 0 0,0 0 0,1 0 0,0 0-1,1-1 1,0 1 0,0 0 0,8 18 0,2-1 626,2 0 0,2-1 0,28 37 0,-4-5-341,-36-51-441,1 0 0,-1 1 0,0 0 0,0 0 0,-1 0 0,3 11 0,-5-15 0,-1 0 0,1-1 0,-1 1 0,0 0 0,0 0 0,0 0 0,-1-1 0,1 1 0,-1 0 0,0 0 0,0-1 0,0 1 0,0-1 0,-1 1 0,1-1 0,-1 1 0,-3 3 0,-2 2 0,0-1 0,0 0 0,-1 0 0,0 0 0,-1-1 0,0-1 0,0 1 0,0-2 0,-14 7 0,-13 5 0,-48 15 0,79-30 0,-79 22 0,-139 24 0,64-17 0,78-8 0,57-11 0,23-12 0,1 0 0,0 1 0,-1-1 0,1 0 0,-1 0 0,1 1 0,0-1 0,-1 0 0,1 1 0,0-1 0,-1 0 0,1 1 0,0-1 0,0 1 0,-1-1 0,1 0 0,0 1 0,0-1 0,0 1 0,0-1 0,0 1 0,0-1 0,-1 1 0,1-1 0,0 0 0,0 2 0,1-2 0,-1 1 0,1 0 0,-1-1 0,1 1 0,0 0 0,-1-1 0,1 1 0,0-1 0,-1 1 0,1-1 0,0 1 0,0-1 0,-1 1 0,1-1 0,0 0 0,0 0 0,1 1 0,32 7 0,119 4 0,117-4 0,102-4-164,470-5-1493,217 3-203,-875 4 1615,-110 1 220,-66-4 26,-10-1 0,-43 4 2,-156 1-3,-167-1-164,-156-3-655,-116-1-164,-2408-2-3068,3531-1 5492,-9 1-1304,140 0 48,496 0-76,1281 1 2544,-2586-1-2503,-160 0-313,-150 0-657,-146-1-163,-138 1 0,-523-1-27,-1550 4-1992,2376 4 2068,165 2 310,154 1 673,138-6 299,28-2-120,8 1 15,115 12 740,143 11-126,133 5-380,115-3 380,103-7-175,95-7-1067,3080-2 1008,-3684-14-489,6 2-116,-353-3-18,-27-5 164,-91-9 494,-75-2-485,-2102-27 1440,2155 52-2365,86 4 202,235-8 507,-9 0 80,0 2 0,-75 16-1,107-9 328,35-11-348,1 0 0,-1 1 0,1-1 0,-1 0 0,1 0 0,-1 1 1,0-1-1,1 0 0,-1 1 0,1-1 0,0 0 0,-1 1 0,1-1 0,-1 1 0,1-1 1,0 1-1,-1-1 0,1 1 0,0-1 0,-1 1 0,1-1 0,0 1 0,0-1 1,-1 1-1,1-1 0,0 2 0,1-1 6,-1 0 0,1 0 1,-1 0-1,1 0 0,0-1 0,-1 1 1,1 0-1,0 0 0,0-1 0,0 1 1,0-1-1,0 1 0,-1-1 0,1 1 1,0-1-1,0 1 0,2 0 0,43 11 237,157 16-131,152 3-115,141-2 37,2667 25-4238,-3004-56 4250,-315 1 757,-150 0 82,-137 0-247,-113 1 116,-81-1-637,-3292 2-4055,4096-1 5888,59 0-983,101 0 0,88 2-141,1313 80-565,-1199-50-112,-322-20 654,-136-5-45,-81-4-571,-38-2-165,-143 0-32,-138-4-169,-128-11-657,-108-7-163,-2491-40-2317,3003 61 3218,43 1 71,12 0 10,112 15 1,162 12 0,146 9-140,115-1-421,647 18 343,105 6 203,-788-28-1,-119-7-52,-261-17 55,162 13 9,-270-18 221,-32 0 6,-61-1 321,-151-2 430,-126-1-26,-117 0-131,-2641-3 1202,4324 4-524,-2413 0 302,1428 0-1050,51 0-911,99 0-655,2054 0-3458,-2663 0 4277,-72 0-164,-1983 0-1636,2171 1 2597,109 2-348,36 2-1,143 12 513,145 3-21,122-3-459,2586 15-3713,-2957-33 3232,-60 1 0,-7 0 0,-31-1 0,-1762-1 2134,1024 3-2085,515-1 2145,464 0-2115,1997 0-76,-4524 0 260,2641 2-263,7 13-164,663 53-1812,-379-24 2783,-510-37-324,-82-4-404,-27-2-58,-32 0-41,37-1 20,-2266-6 1206,2572 6-1206,-4 0-164,1178 0-2001,-1962 0 2165,27 0-164,-1519 0-1054,2249 0 2063,82 0-1009,104 0-655,342 0-347,306 0 828,-417 0 3389,-858 0-1956,-975-18 1334,964 10-2429,-113-7 0,423 10 0,133 4 0,112 2-164,1486 44-2921,-1502-23 2883,-99 1-367,-130-4 427,-123-15 142,-9 0 0,-30 2 0,-142 4 0,-137-5 0,-114-3-164,-1957-5-1528,2340 2 1978,34 1-145,10 0-27,345 0 12,705 0-1860,-79 0 4982,-1338-8-3130,-17-2-262,-126 1-431,-2903-11-3707,3376 21 4265,53-1 15,94 0 3,201 0-1,154 1-104,913-1-614,448 0 3810,-2861 0-419,1394 0 1122,-1838 0-4682,1911 0 887,41 0-163,128 0-657,515 0-809,1344 0-4450,-2830-1 5875,-30-7 344,-132-9 424,-105-2-427,-2506-30-425,3008 50 533,124-1-106,16 0 30,74 1 261,154 0 463,110-1-270,97-1 393,1003 21 192,-1308-11-430,-120-5-388,-38 0-123,-138 2-144,-162-3-123,-139-1-164,434-2 144,-2480 27-3119,2404-24 3227,-203-3-56,295 0-32,-55-9 0,61 9 0,0-1 0,0 1 0,-1-1 0,1 0 0,0 0 0,0 0 0,0 0 0,0 0 0,0-1 0,0 1 0,0-1 0,0 1 0,1-1 0,-1 0 0,1 1 0,-1-1 0,1 0 0,-1 0 0,1 0 0,-1-2 0,1-1 65,1 1 0,-1-1 0,1 0 0,0 1 0,1-1 0,-1 1 0,1-1 0,0 1-1,0-1 1,0 1 0,0-1 0,1 1 0,0 0 0,4-8 0,8-25 927,-13 23-558,0 1-1,0 0 1,-1-1-1,-1 1 1,-1-1-1,-5-25 1,1 2 342,5 32-754,0-1 1,0 1 0,-1-1 0,0 1 0,1-1-1,-2 1 1,1 0 0,-1 0 0,1 0 0,-2 0-1,1 1 1,0-1 0,-1 1 0,-8-8-1,3 5-17,-1 0 0,0 1 0,-1 0-1,1 0 1,-1 1 0,-21-6-1,-39-8-4,-2 3 0,-127-11 0,153 21 0,-1364-141-1982,1294 136 1982,107 8 0,43 0 0,199 2 0,265 1-164,322 1-655,325 1-164,230-1 0,85 0 0,-69 0 0,-194 0 0,-266-2 0,-293-7 0,-291-12 0,-334 19 888,-1-1-1,1 0 1,-1-1-1,12-4 1,-23 7 88,1 0 0,-1 0 1,1 0-1,-1 0 0,1 0 1,-1 0-1,0 0 0,1-1 1,-1 1-1,1 0 0,-1 0 1,0 0-1,1 0 0,-1-1 0,0 1 1,1 0-1,-1 0 0,0-1 1,1 1-1,-1 0 0,0-1 1,1 1-1,-1 0 0,0-1 1,0 1-1,0 0 0,1-1 1,-1 1-1,0-1 0,0 1 1,0 0-1,0-1 0,0 1 1,1-1-1,-1 1 0,0 0 1,0-1-1,0 1 0,0-1 1,0 1-1,-1-1 0,1 1 1,0 0-1,0-1 0,0 1 1,0-1-1,0 1 0,-1 0 1,1-1-1,0 1 0,0-1 1,0 1-1,-1 0 0,1-1 1,0 1-1,-1 0 0,1 0 1,-1-1-1,-4-2-28,-1 0-1,0 0 1,0 1 0,0 0-1,0 0 1,-9-2 0,-86-14-90,-229-15 73,-130 8 216,-1207-10 1164,-2 39-651,1459-2-320,17-1 626,148 0-492,37 0-245,11 0 0,116 7 722,179 9-208,176 3-775,149-3-804,2968 14-2967,-3369-33 3809,-420 0-23,65 3 0,-261-1 130,-145-1 391,-117 1-356,85 0-56,-2144 19-119,2354-8-281,154 5 219,204-15 72,-1-1 0,1 1 0,-1 0 0,1-1 0,0 1 0,0 1 0,-1-1 0,-4 3 0,9 2 0,13 0 0,39 3 0,84 5 0,261 5-23,179-5-70,147-5-56,3275-3-1227,-3830-8 1376,-353 2 0,-192 0 19,-216-1 58,-288 1-76,-322 0-73,-262 1-110,-113-1-575,69 0 21,207 0-185,281 0-40,306 1 230,315 8 753,315 2 326,69-5-120,15-6-223,0 0 1,0 0-1,0 0 0,0 1 1,0-1-1,0 0 1,0 0-1,0 0 0,0 1 1,0-1-1,0 0 1,0 0-1,0 0 0,0 1 1,0-1-1,0 0 1,0 0-1,0 0 1,0 0-1,0 1 0,0-1 1,0 0-1,0 0 1,0 0-1,0 1 0,0-1 1,0 0-1,0 0 1,1 0-1,-1 0 0,0 0 1,0 1-1,0-1 1,0 0-1,0 0 0,1 0 1,-1 0-1,0 0 1,0 0-1,0 0 0,1 0 1,-1 0-1,0 0 1,0 1-1,9 2 90,-1 0 1,0-1-1,1 0 0,14 2 0,96 10 291,295 13 73,219-6 84,210-6-418,170-6-125,118-4-108,4903-9-1304,-5976 3 2353,-119 1 9,-126 0-159,-148 0-471,-179 1 499,-208-1-80,-210 0-897,-3870 0-3854,4332 1 3175,205 7 765,210 0 405,47-3-107,14-1 17,31 4 65,2-2 0,45 1 0,322 20 274,285 10-478,287 1-104,265-6 0,195-8 0,63-8-164,-77-7-611,-194-5-34,-270-4-130,-293-1 283,-283 0 1312,-272 0 165,-158-1-156,-67-1-185,-324-11 503,-253-6-150,-214 0-613,-4071-19-3005,4803 39 2729,169 1 220,21-1 61,51 3 191,294 11 567,336 6-150,385 0-613,360-4-205,245-5-15,68-4-164,-131-3-655,-277-2-164,-334-2 0,-333-1 313,-469 1 807,101-2 474,-587 1 1192,-99 1-820,-157 0-3,-187 0-172,-243 0-647,-249 0-325,-194 0-655,-69 0-164,96 0 0,206 0 0,267 0 0,269 0 213,237 0 803,230-1 110,130 1 260,31 0 83,124 2 454,213 7-297,227 15-523,300 5-120,354-2 0,307-5 0,4555 9-2949,-5205-32 2116,-86-1 1556,-955-3 105,13-1-834,-348-12 97,-208-2 273,-247 2-273,-307 4-91,-296 5 0,-200 3 0,-72 4-164,106 1-651,262 1-49,340 1 451,356 0 514,331 0 718,296-1 117,265 1 94,247 1-47,256 12-139,281 6-582,297 0-237,277-4-25,202-5-164,89-4-655,-67-3-164,-212-2 0,-302-2-1,-332-1 141,-306 0 744,-181 0 1877,-789-17 188,-51-1-983,-186-1-100,-245 4-465,-297 5-355,-281 4-226,-199 3-657,-65 2-163,115 2 0,255 0 0,326 1 0,330 0 286,79 0 1308,811 0 1130,233-1-1003,280 0 33,330 0-552,343 0-205,257 0-178,113 0-643,-57 0-128,-217 0-36,-310 0 28,-340 0 284,-155 0 1518,-1062-8 231,-126-2-1028,-204 1 102,-205 1-123,-171 2-41,-4672 1-1715,5334 5 2797,820 1 317,213-1-1315,280 0-84,270-1 0,207-9 0,1232-61-646,-11-102-1010,-1790 97 826,-252 15 788,-213 13 775,-271 42-562,0 0-1,0-2 1,27-13-1,-52 21-124,-1-1 0,0 0 0,0 0-1,0-1 1,0 1 0,0 0 0,-1-1 0,1 1 0,0-1 0,-1 0-1,1 1 1,2-4 0,-4 4-28,0 1-1,0-1 1,0 0-1,1 1 1,-1-1 0,0 1-1,0-1 1,0 0-1,0 1 1,0-1 0,0 0-1,0 1 1,0-1-1,-1 1 1,1-1 0,0 0-1,0 1 1,0-1-1,-1 1 1,1-1 0,0 0-1,-1 1 1,1-1-1,0 1 1,-1-1 0,1 1-1,-2-1 1,-3-3 96,0 1 1,0-1-1,-1 1 1,1 1 0,-1-1-1,-9-2 1,-36-10 376,0 2 1,-2 2-1,-74-5 1,-112-3 491,-86 7 0,-104 4 0,-129 5-319,-124 3-1121,-2012 83 302,2360-60 155,240-11 0,83-8 0,20 0 0,167 5 0,326-2-164,317-11-655,304-37-164,220-53 0,1224-168-768,-23-111-430,-1829 240 1525,-288 35 1225,-392 88-414,36-16 0,-45 12 9,-25 13-156,-1 1 0,1-1 1,0 1-1,-1-1 0,1 1 0,-1-1 1,1 1-1,-1-1 0,0 1 1,1-1-1,-1 1 0,0-1 1,1 0-1,-1 1 0,0-1 0,1 0 1,-1 1-1,0-1 0,0 0 1,0 0-1,0 0 1,0 0 0,-1 1 0,1-1 0,0 0 0,0 1 0,-1-1 0,1 0 0,-1 1 0,1-1 0,-1 1 0,1-1 0,-1 1 0,1-1 0,-1 1 0,1-1 0,-1 1 0,1 0 0,-1-1 0,0 1 0,0-1 0,-28-8 198,-6 2 38,-42-1-1,-380-8 739,-358 15-150,-402 16-613,-361 27-205,-250 36-15,-83 35-164,109 19-655,274-3-164,358-21 0,351-23-1,305-18 329,245-13 1250,260-52-521,0 1 1,0 0-1,0 0 0,-10 7 0,19-10-68,-1 0 0,1 0 0,-1 0 0,1 1 1,0-1-1,-1 0 0,1 0 0,0 0 0,-1 0 0,1 1 0,0-1 0,-1 0 0,1 1 0,0-1 0,0 0 0,-1 0 1,1 1-1,0-1 0,0 0 0,0 1 0,-1-1 0,1 0 0,0 1 0,0-1 0,0 1 0,0-1 0,0 0 0,0 1 0,0-1 1,0 1-1,0-1 0,0 0 0,0 1 0,0-1 0,0 0 0,0 1 0,0-1 0,0 1 0,0-1 0,0 0 0,1 1 1,-1-1-1,0 0 0,0 1 0,0-1 0,1 0 0,-1 1 0,0-1 0,1 0 0,-1 0 0,0 1 0,0-1 0,1 0 1,-1 0-1,0 1 0,1-1 0,-1 0 0,0 0 0,1 0 0,0 0 0,7 4 67,0-2 0,0 1 0,1-1 1,-1-1-1,10 1 0,106 9 411,352-5 480,359-50-222,387-71-598,361-68-144,253-51 0,87-31-163,-98-4-657,-268 30-163,-361 48 0,-367 50 55,-319 49 493,-265 38 1145,-242 54-658,1-1 1,0 0-1,-1-1 1,1 1-1,-1 0 1,0-1-1,1 0 1,3-3-1,-9 0 148,-15 1-43,-189-2 49,-258 18-168,-316 50 74,-325 78-85,-251 77-27,-100 53 0,74 14 0,201-18-164,268-39-655,280-50 164,258-54 1283,276-80-193,95-41-395,0 0 0,0 0-1,1 0 1,-1 1 0,0-1-1,1 1 1,0 0 0,-1 0-1,1 0 1,-3 4-1,6-6-27,0 0-1,0-1 1,0 1-1,-1 0 0,1-1 1,0 1-1,0 0 1,0 0-1,0-1 0,0 1 1,0 0-1,0 0 1,1-1-1,-1 1 0,0 0 1,0-1-1,1 1 1,-1 0-1,0-1 0,1 1 1,-1 0-1,0-1 1,1 1-1,-1-1 0,1 1 1,-1 0-1,1-1 0,-1 1 1,1-1-1,0 0 1,-1 1-1,1-1 0,-1 1 1,1-1-1,0 0 1,-1 0-1,1 1 0,0-1 1,0 0-1,0 0 1,11 4 85,-1-1 1,0 0-1,1-1 1,13 2 0,290 5 885,248-38-150,295-58-613,280-62-205,219-64-15,1248-280-1229,-28-124-491,-1842 404 884,-266 52 608,-411 140 277,-2-3 1,68-40-1,-121 62-17,1 0-1,0-1 1,-1 1 0,1-1-1,-1 0 1,0 0 0,0-1-1,0 1 1,0 0-1,2-6 1,-4 9-19,-1-1-1,0 0 0,0 0 1,1 0-1,-1 1 1,0-1-1,0 0 0,0 0 1,0 0-1,0 1 0,0-1 1,-1 0-1,1 0 1,0 0-1,0 1 0,0-1 1,-1 0-1,1 0 1,0 1-1,-1-1 0,1 0 1,-1 1-1,1-1 1,-1 0-1,1 1 0,-1-1 1,1 1-1,-1-1 1,0 0-1,1 1 0,-1 0 1,0-1-1,0 1 1,1-1-1,-1 1 0,0 0 1,-1-1-1,-5-2 57,-1 1 0,0 0 0,0 0 0,0 1 0,0 0 0,-10 0 0,-20 0 147,-41 4 0,-307 56 495,-190 70 59,-133 62-501,-102 61-295,-1002 459 0,1474-546-21,311-151 47,0 1 0,1 2 0,0 1 0,-35 31 0,60-47 0,1-1 0,-1 1 0,1-1 0,0 1 0,-1 0 0,1-1 0,0 1 0,0 0 0,0 0 0,0 0 0,1 0 0,-1-1 0,0 1 0,1 0 0,-1 1 0,1-1 0,0 0 0,0 0 0,0 2 0,0-2 0,1 0 0,0-1 0,0 1 0,0-1 0,0 1 0,0-1 0,0 1 0,0-1 0,1 0 0,-1 1 0,0-1 0,1 0 0,-1 0 0,1 0 0,-1 0 0,1 0 0,-1 0 0,1-1 0,0 1 0,-1-1 0,4 2 0,8 1 0,0 0 0,0-1 0,1 0 0,14 0 0,103-5 0,271-47 59,158-55 175,111-52-145,2009-692 124,-2253 683 37,-135 39-188,-269 117-62,-1-1 0,0-1 0,0-1 0,36-28 0,-57 40 0,0 1 0,-1-1 0,1 0 0,0 1 0,-1-1 0,1 0 0,0 0 0,-1 0 0,1 1 0,-1-1 0,1 0 0,-1 0 0,1 0 0,-1 0 0,0 0 0,1 0 0,-1 0 0,0 0 0,0 0 0,0 0 0,0 0 0,0 0 0,0 0 0,0 0 0,0 0 0,0 0 0,0 0 0,-1 0 0,1 0 0,-1-1 0,-1 0 0,0 0 0,-1 0 0,1 1 0,-1-1 0,1 1 0,-1-1 0,1 1 0,-1 0 0,0 0 0,0 0 0,1 1 0,-1-1 0,0 1 0,-5-1 0,-35-2 0,0 3 0,0 1 0,-1 2 0,-42 9 0,-404 94-162,-203 100-487,-140 79 428,-2116 941-60,2575-1043 341,165-67-44,203-112-16,0 1 0,0-1 0,0 1 0,1 0 0,-6 7 0,11-12 0,-1 0 0,1 0 0,0 1 0,-1-1 0,1 0 0,0 1 0,0-1 0,-1 0 0,1 1 0,0-1 0,0 0 0,-1 1 0,1-1 0,0 0 0,0 1 0,0-1 0,0 1 0,0-1 0,0 0 0,0 1 0,0-1 0,0 1 0,0-1 0,0 0 0,0 1 0,0-1 0,0 1 0,0-1 0,0 0 0,0 1 0,0-1 0,0 1 0,1-1 0,-1 0 0,0 1 0,0-1 0,1 0 0,-1 1 0,0-1 0,0 0 0,1 1 0,-1-1 0,0 0 0,1 0 0,-1 1 0,0-1 0,1 0 0,-1 0 0,0 0 0,1 1 0,-1-1 0,1 0 0,4 1 0,0-1 0,0 0 0,0 0 0,1 0 0,-1 0 0,0-1 0,6-1 0,78-20 0,201-79 0,119-65 163,107-70 367,766-477 0,-1003 524 289,-96 43 164,-159 124-655,-2 0 0,33-41-1,-53 60-270,1 0 0,0 0 0,-1-1 0,0 1-1,0-1 1,0 1 0,0-1 0,-1 0 0,1 0-1,-1 0 1,0 0 0,0 1 0,-1-1-1,1-1 1,-1 1 0,0-7 0,0 10-28,-1-1-1,1 1 1,-1-1 0,0 1 0,0-1 0,0 1 0,0-1-1,0 1 1,0 0 0,0 0 0,0-1 0,0 1-1,0 0 1,-1 0 0,1 0 0,-3-1 0,-1-1 39,0 1 1,-1 0-1,1 0 1,0 1-1,-1 0 0,-9-2 1,-20 1 104,1 2 0,-1 1 0,-49 8 0,-235 50 123,-107 55 363,-353 165-1015,16 50-1008,310-112 638,94-25-138,102-40 266,100-62 489,152-87 119,1-1-1,-1 0 1,1 0 0,-1 0-1,0 0 1,0-1-1,-6 1 1,6-6 90,9-6 31,9-7 94,1 1 0,16-15 0,118-113 595,9-3-603,150-145 958,-18-18 213,-186 176-472,-97 126-820,0 0 1,0 0-1,-1-1 1,-1 0-1,1 0 0,-1 0 1,-1-1-1,4-13 0,-7 22-83,0-1-1,0 0 1,0 1 0,0-1-1,0 1 1,0-1-1,0 1 1,-1-1 0,1 1-1,-1-1 1,1 1-1,-1-1 1,0 1 0,1-1-1,-1 1 1,0 0-1,0-1 1,-1-1 0,-1 2-5,1-1 1,0 0 0,0 1 0,-1-1 0,1 1 0,-1 0 0,1 0 0,-1 0 0,0 0 0,1 0 0,-1 1 0,-5-1 0,-12 0-2,0 1 0,0 1-1,-1 1 1,1 1 0,0 1 0,-24 7 0,-231 83-171,-93 63-655,-907 523-2026,953-485 2443,256-153 372,-74 62 0,132-97 30,0 0 0,1 1 0,0 0 0,-12 17 0,17-24 0,1 1 0,0-1 0,1 1 0,-1 0 0,0-1 0,0 1 0,1 0 0,-1 0 0,1 0 0,-1-1 0,1 1 0,0 0 0,0 0 0,0 0 0,0 0 0,0 0 0,0-1 0,0 1 0,1 0 0,0 3 0,0-3 0,1 0 0,-1-1 0,0 1 0,1 0 0,0-1 0,-1 1 0,1-1 0,0 1 0,0-1 0,0 0 0,0 0 0,0 0 0,0 0 0,0 0 0,0 0 0,0-1 0,5 2 0,6 0 0,0 0 0,0 0 0,0-1 0,15-1 0,54-7 0,138-27 0,236-71-164,512-176-1120,-1-40 1472,-899 297-62,232-80-13,-114 39-113,-135 55 0,-50 10 0,-1 0 0,1 0 0,0 0 0,-1-1 0,1 1 0,0 0 0,0 0 0,-1 1 0,1-1 0,0 0 0,-1 0 0,1 0 0,0 0 0,0 1 0,-1-1 0,1 0 0,0 1 0,-1-1 0,1 0 0,-1 1 0,1-1 0,-1 1 0,1-1 0,-1 1 0,1-1 0,-1 1 0,1-1 0,0 2 0,-1-1 0,0 1 0,0-1 0,0 1 0,0-1 0,-1 0 0,1 1 0,0-1 0,-1 1 0,1-1 0,-1 0 0,1 1 0,-1-1 0,0 0 0,0 0 0,-1 2 0,-27 34 0,-87 85 0,49-55 33,-256 267 790,26 25 280,281-337-865,1 0 1,1 1-1,-21 46 0,33-65-189,1 0 1,0 1-1,0-1 0,0 0 1,0 1-1,0-1 0,1 0 1,0 1-1,0-1 0,0 1 1,1 4-1,-1-8-24,1 1 1,-1 0-1,1-1 1,0 1-1,0 0 1,0-1-1,0 1 1,0-1-1,0 1 1,0-1-1,0 1 1,0-1-1,1 0 1,-1 0-1,0 0 1,1 1-1,-1-1 1,1-1-1,2 3 0,4-1 49,1 0-1,-1-1 1,1 1-1,-1-2 0,1 1 1,-1-1-1,1 0 0,0-1 1,-1 0-1,15-4 0,38-9 236,90-35 0,20-18-658,-4-7-1,-3-8 0,-4-7 1,274-201-1,-384 251 350,58-57 0,-102 91 0,0-1 0,-1-1 0,0 1 0,0-1 0,8-15 0,-13 21 0,1 0 0,-1 0 0,1-1 0,-1 1 0,1 0 0,-1 0 0,0-1 0,0 1 0,1 0 0,-1-1 0,0 1 0,0 0 0,0-1 0,-1 1 0,1 0 0,0-1 0,0 1 0,-1 0 0,1-1 0,-1 1 0,1 0 0,-1 0 0,1-1 0,-2-1 0,-1 1 0,1 1 0,0-1 0,-1 0 0,1 1 0,-1-1 0,1 1 0,-1 0 0,0 0 0,0 0 0,0 0 0,1 0 0,-7 0 0,-8-2 0,0 2 0,-22 0 0,-244 26 0,-138 34-164,-1488 253-1804,1623-258 1968,100-24 0,175-29 38,1 0 0,-1 0 0,1-1 0,-1-1 1,1 1-1,-1-2 0,1 1 0,-1-1 1,-14-6-1,22 7 3,1 0-1,-1-1 1,1 1 0,-1-1 0,1 0 0,0 1 0,0-1-1,0 0 1,0 0 0,0-1 0,0 1 0,1 0 0,-1-1-1,-2-4 1,3 3 3,0-1 0,0 1 0,0 0 0,0-1 0,0 1 0,1-1 0,0 0 0,0 1 0,0-1-1,1 1 1,1-8 0,2-4-7,1-1-1,1 1 1,1 0 0,0 0-1,1 1 1,0 0-1,1 0 1,1 1-1,1 0 1,23-24 0,0 5 520,1 1 0,73-50 0,40-8 1228,-141 82-1625,-20 10-120,-39 16-80,-181 79 72,-206 79-228,-730 167-2149,1033-312 2345,104-19 0,33-12 0,-1 1 0,0-1 0,0 1 0,0-1 0,0 0 0,1 1 0,-1-1 0,0 0 0,0 0 0,0 1 0,1-1 0,-1 0 0,0 1 0,1-1 0,-1 0 0,0 0 0,1 0 0,-1 1 0,0-1 0,1 0 0,-1 0 0,0 0 0,1 0 0,-1 0 0,0 1 0,1-1 0,-1 0 0,1 0 0,-1 0 0,0 0 0,1 0 0,-1 0 0,1 0 0,-1-1 0,0 1 0,1 0 0,-1 0 0,1 0 0,81-1 0,138-23 0,130-29-164,118-37-655,1971-442-3937,-2224 477 4407,-167 36 309,-49 19 40,1 0 0,0 0-1,0 0 1,-1 0 0,1 0 0,0 0 0,0 0 0,-1 0 0,1 0 0,0 0 0,0 0 0,-1-1 0,1 1 0,0 0-1,0 0 1,0 0 0,-1 0 0,1-1 0,0 1 0,0 0 0,0 0 0,0 0 0,-1-1 0,1 1 0,0 0-1,0 0 1,0-1 0,0 1 0,0 0 0,0 0 0,0-1 0,0 1 0,0 0 0,0 0 0,0-1 0,0 1 0,0 0-1,0 0 1,0-1 0,0 1 0,0 0 0,0 0 0,0-1 0,0 1 0,0 0 0,0 0 0,0-1 0,1 1-1,-1 0 1,0 0 0,0 0 0,0-1 0,0 1 0,1 0 0,-1 0 0,0 0 0,0-1 0,0 1 0,1 0-1,-1 0 1,0 0 0,0 0 0,1 0 0,-1 0 0,1-1 0,-31-1 0,1 1 0,-1 1 0,-53 7 0,-328 45 0,-216 42-164,-2208 436-1826,2429-440 2152,182-35 502,183-47-505,38-9-132,14-5-17,151-58-2,172-65-172,136-44-655,579-190 449,46-17 926,-799 265 263,-283 110-708,-2-1 0,1-1 1,-1 0-1,20-15 0,-30 21-97,0 1 0,0-1-1,-1 0 1,1 1 0,0-1 0,0 0 0,0 1 0,-1-1 0,1 0 0,-1 0 0,1 0 0,0 0-1,-1 0 1,0 0 0,1 0 0,-1 0 0,1 0 0,-1 0 0,0 0 0,0 0 0,0 0 0,0 0 0,0 0-1,0 0 1,0 0 0,0 0 0,0 0 0,0 0 0,0 0 0,0 0 0,-1 0 0,1 0 0,-1 0-1,0-2 1,-2 1 16,0 0 0,0 0 0,0-1 0,0 2-1,0-1 1,0 0 0,-1 1 0,1-1 0,-1 1-1,1 0 1,-1 0 0,-4 0 0,-17-4 99,-39-2 1,-287 13 11,-191 44-305,-166 36-518,-1348 222-514,4 57-1056,1816-319 2061,173-30 210,52-11 58,11-3 39,21-2 75,0-2 0,0 0 0,21-6 0,266-56 784,199-51-27,161-42-61,2005-527-1643,-2320 588 729,-307 84-9,1 3 1,60-6-1,-103 15 35,0 0 0,0-1 0,0 1 0,1 1 0,-1-1 0,0 1 0,0-1 0,0 1 0,0 0 0,0 1 0,0-1 0,0 1 0,0-1-1,-1 1 1,5 3 0,-6-3 0,-1-1 1,0 1-1,0-1 0,0 1 0,0 0 0,0-1 0,0 1 0,0 0 0,-1 0 0,1-1 0,-1 1 0,1 0 0,-1 0 0,0 0 0,0 0 0,0 0 1,0 0-1,0 0 0,0 0 0,0-1 0,0 1 0,-2 3 0,-3 10 23,-1-1 0,0 1 1,-2-2-1,1 1 0,-20 24 0,20-28 20,-89 124 982,-113 176 1721,200-296-2602,3-3 17,-1-1 0,2 1 1,-1 0-1,1 0 0,1 1 0,0-1 0,-3 15 0,7-24-115,0 1 0,0 0 0,0-1 0,0 1 0,0-1 0,1 1 0,-1-1 0,1 1 0,0-1 0,-1 1 0,1-1 0,0 0 0,0 1 0,1-1 0,-1 0 0,3 4 0,-1-3 13,0 0 1,1 0-1,-1 0 1,1-1-1,0 1 1,0-1-1,0 0 0,0 0 1,0 0-1,1-1 1,-1 1-1,7 0 1,24 4 186,0-1 1,0-2 0,39-2 0,220-17 409,69-30-1396,492-129 0,-499 75 741,-80 1-71,-103 22-159,-142 61 189,-1-2 0,52-38-1,-77 52 42,0 0 0,-1 1 0,1-1 0,-1-1 0,0 1 0,-1-1 0,1 0 0,-1 1 0,5-10 0,-7 12 0,-1 1 0,0 0 0,1 0 0,-1 0 0,0 0 0,0 0 0,0-1 0,0 1 0,0 0 0,0 0 0,0 0 0,-1 0 0,1-1 0,0 1 0,-1 0 0,1 0 0,0 0 0,-1 0 0,-1-2 0,0 1 0,0 0 0,0 0 0,0 0 0,0 0 0,0 0 0,0 1 0,-1-1 0,1 1 0,-1-1 0,0 1 0,-3-1 0,-13-4 0,-1 1 0,0 0 0,-1 2 0,-24-1 0,-206-7 0,-161 7-163,-186 6-630,-187 1-83,-2550 63-3029,3290-64 3828,-384 8-829,279-16 414,136 5 394,0-1 0,0 0-1,0-1 1,-19-7 0,31 10 80,0 0-1,1-1 1,-1 0 0,1 1 0,-1-1 0,1 0-1,-1 0 1,1 0 0,0 0 0,-1 0 0,1 0-1,0 0 1,0 0 0,0 0 0,-1-1 0,1 1-1,1 0 1,-1-1 0,0 1 0,0-1 0,0 1-1,1-1 1,-1 1 0,1-1 0,-1 0 0,1-1-1,0-1-11,1 1-1,0 0 0,0 0 0,0 0 1,1-1-1,-1 1 0,1 0 1,0 1-1,0-1 0,0 0 0,0 0 1,0 1-1,0-1 0,1 1 1,3-3-1,33-25-207,1 1 1,1 2-1,76-35 1,334-145-529,196-54 323,159-45 365,1648-529 170,-1884 652-15,-219 58 159,-337 120-227,-1-1 1,0-1 0,-1 1 0,1-2 0,12-10-1,-24 18-8,-1-1-1,1 1 0,0 0 1,-1-1-1,1 1 0,0-1 1,-1 1-1,1-1 0,-1 0 1,1 1-1,-1-1 0,1 0 0,-1 1 1,1-1-1,-1 0 0,0 1 1,1-1-1,-1 0 0,0 0 1,0 1-1,0-1 0,0 0 0,1 0 1,-1 1-1,0-1 0,0 0 1,0 0-1,0 0 0,-1 1 1,1-1-1,0 0 0,0 0 1,0 1-1,-1-1 0,1 0 0,0 0 1,-1 1-1,1-1 0,-1 0 1,1 1-1,-1-1 0,1 0 1,-1 1-1,1-1 0,-1 1 1,1-1-1,-2 0 0,-4-2-1,-1 0 0,0 0 0,1 1 0,-1 0 1,0 0-1,0 0 0,-9 0 0,-89-9-7,-328 2 3,-198 27-15,-1039 97 14,10 115 7,1318-160 163,120-16 655,196-47-491,0 1-1,-34 15 1,60-23-314,-1 0-1,1 0 1,0 0-1,-1 0 1,1 0 0,-1 0-1,1 1 1,-1-1 0,1 0-1,0 0 1,-1 0 0,1 1-1,-1-1 1,1 0 0,0 1-1,-1-1 1,1 0 0,0 1-1,-1-1 1,1 1 0,0-1-1,0 0 1,0 1 0,-1-1-1,1 1 1,0-1-1,0 1 1,0-1 0,0 0-1,0 1 1,0-1 0,0 1-1,0-1 1,0 1 0,0 0-1,1 0 25,1 0 0,0 0 0,0-1 0,-1 1-1,1 0 1,0-1 0,0 1 0,0-1 0,0 0-1,0 0 1,0 1 0,3-2 0,177-10 945,179-32-234,166-31-865,121-24-40,417-78-207,264-40-561,-1051 171 604,-188 28 274,-77 14 44,-35 10 8,-38 12-3,-200 66-3,-143 58 17,-1589 746 1080,1639-701-926,111-42 619,208-125-556,2 3 0,-33 28 0,63-49-221,0-1 0,-1 0 0,1 1 0,0-1 0,0 1 0,0 0 0,1 0 0,-4 5 0,5-7-12,0-1-1,0 1 1,0 0-1,0-1 1,0 1-1,0-1 0,0 1 1,0-1-1,0 1 1,0-1-1,0 1 1,0-1-1,1 1 1,-1-1-1,0 1 0,0-1 1,0 1-1,1-1 1,-1 1-1,0-1 1,1 1-1,-1-1 1,0 0-1,1 1 0,-1-1 1,1 1-1,-1-1 1,0 0-1,1 0 1,-1 1-1,1-1 1,-1 0-1,1 0 0,-1 1 1,1-1-1,-1 0 1,2 0-1,13 2 0,0-1 0,0-1 0,0 0 0,-1-1 0,1-1 0,20-4 0,224-48 0,928-277 891,-817 214-891,-71 18 164,-82 28 655,-191 63-491,0 0 0,52-6-1,-76 14-290,0 0 0,1 0 0,-1 0 0,0 0 0,0 0 0,0 0 0,1 1 0,-1-1 0,0 1 0,0 0 0,0-1 0,2 2 0,-3-1-20,0-1-1,-1 1 1,1 0-1,-1-1 1,1 1 0,-1 0-1,1-1 1,-1 1-1,1 0 1,-1-1 0,1 1-1,-1 0 1,0 0-1,0 0 1,1-1 0,-1 1-1,0 0 1,0 0-1,0 0 1,0 0 0,0 0-1,0-1 1,0 1-1,0 2 1,-3 6 35,0-1 0,-1 1 1,1-1-1,-2 1 0,1-1 0,-1 0 0,-1-1 1,-8 11-1,-84 98-161,-124 115 1,71-80-418,-321 387 525,456-518 274,1 1 0,-23 42 0,37-62-240,0 1 0,0-1-1,1 1 1,-1 0 0,1-1 0,-1 1-1,1 0 1,0-1 0,-1 1 0,1 0-1,0 0 1,0-1 0,0 1 0,1 2 0,-1-3-17,1 0 0,-1-1 1,1 1-1,-1-1 0,1 1 1,-1-1-1,1 1 1,-1-1-1,1 1 0,-1-1 1,1 1-1,0-1 1,-1 0-1,1 1 0,0-1 1,-1 0-1,1 0 0,0 0 1,-1 1-1,1-1 1,0 0-1,0 0 0,-1 0 1,1 0-1,0 0 1,-1 0-1,1 0 0,0 0 1,1-1-1,15-4 129,-1 0-1,0-1 1,0-1-1,0-1 1,23-15-1,182-118 212,153-125-1613,440-408-1,-623 489 1196,-151 142 70,40-52-1,-75 88-7,0 1 0,-1-1 0,1 0 0,-1 0 0,-1 0 0,1-1 0,-1 1 0,-1-1 0,4-15 0,-6 22 0,0-1 0,0 0 0,0 0 0,0 0 0,0 1 0,-1-1 0,1 0 0,-1 0 0,1 1 0,-1-1 0,0 0 0,0 1 0,0-1 0,0 0 0,0 1 0,0-1 0,0 1 0,0 0 0,-2-2 0,-1 0 0,1 0 0,-1 1 0,0 0 0,-1 0 0,1 0 0,0 0 0,-1 1 0,1-1 0,0 1 0,-9-1 0,-25-1 0,-1 2 0,1 2 0,-75 10 0,-319 61-163,-230 61-657,-205 57-163,-2720 694-2949,3091-739 2949,215-48 0,270-92 864,-1 0-1,1 1 1,-14 9-1,16-4-93,9-11 207,0 1 0,0-1 0,0 0 0,0 1 0,0-1 0,0 0 0,0 1 0,0-1 1,0 0-1,0 0 0,0 1 0,1-1 0,-1 0 0,0 1 0,0-1 0,0 0 0,0 0 0,0 1 0,1-1 0,-1 0 1,0 0-1,0 1 0,1-1 0,-1 0 0,0 0 0,0 0 0,1 1 0,-1-1 0,0 0 0,1 0 0,4 2-25,0-1-1,0 1 0,1-1 0,-1-1 0,1 1 0,-1-1 0,8 0 1,91-5-101,269-41 76,229-53 56,231-49 0,170-40 0,59-13 0,-68 16-164,-156 26-558,-210 34 293,-250 41 363,-296 64 66,-69 16 0,-19 5 0,-215 43 0,-348 70 0,-366 60 0,-316 33 0,-2891 369 0,3135-455 0,301-61 0,465-59 0,198-4 0,-85-16 0,114 16 0,0-1 0,0 0 0,1-1 0,-1-1 0,-24-14 0,34 18 0,-1-1 0,1 0 0,0-1 0,0 1 0,1-1 0,-1 0 0,1 0 0,0 0 0,0 0 0,0 0 0,0-1 0,1 0 0,-3-6 0,3 6 0,1 0 0,0-1 0,0 1 0,1 0 0,-1-1 0,1 1 0,1 0 0,-1-1 0,1 1 0,-1 0 0,2-1 0,2-8 0,1 1 0,0 0 0,2 0 0,-1 0 0,2 1 0,12-17 0,16-14 41,3 1 0,2 1 0,73-56-1,258-164 713,1130-549 1213,-1049 608-1899,-89 54 96,-102 52 657,-114 46 163,-123 44-492,-37 17 1,-135 70 421,-169 79-374,-149 65-610,-1224 565-946,1257-598 1180,348-158 247,-140 36 0,202-65-247,0-1 1,-39 2 0,54-6-109,0 0-1,0 0 1,0-1-1,0 0 1,1 0 0,-1-1-1,0 0 1,-9-4 0,13 5-26,0-1 1,0 1 0,0-1 0,1 0 0,-1 0 0,1 0 0,-1-1 0,1 1 0,0 0 0,0-1 0,0 0 0,0 1-1,0-1 1,1 0 0,-2-4 0,1 1 10,0 1 1,1-1-1,0 0 0,0 0 0,0 1 0,1-1 1,0 0-1,0 0 0,2-10 0,4-8 11,0 0 1,2 1-1,0 0 0,2 0 0,0 0 0,2 2 1,15-23-1,19-24-85,2 2 0,78-80 0,-18 35-376,130-101 0,-17 41-4,453-264-1,293-60 78,-634 342 243,-96 51-283,-107 49 283,-686 267-70,-58-4-539,-257 69 186,-213 54-313,-950 245-685,-5-34-720,1518-409 1506,221-58 925,233-63-97,55-13-40,13-6 37,46-18 313,65-23 1,313-114 573,298-99-112,309-89-499,279-62-434,1455-377-667,17 68-1079,-1940 515 825,-288 78 313,-265 60 1105,-245 50-304,-45 16-131,0 0 0,0 0 1,0 0-1,0 0 0,0 0 0,0 0 1,0 0-1,0-1 0,0 1 0,0 0 1,1 0-1,-1 0 0,0 0 0,0 0 1,0 0-1,-1 0 0,1 0 0,0-1 1,0 1-1,0 0 0,0 0 0,0 0 1,0 0-1,0 0 0,0 0 0,0 0 1,0 0-1,0-1 0,0 1 0,0 0 0,0 0 1,0 0-1,0 0 0,0 0 0,-1 0 1,1 0-1,0 0 0,0 0 0,0 0 1,0 0-1,0 0 0,0 0 0,0 0 1,0 0-1,-1 0 0,1 0 0,0 0 1,0 0-1,0 0 0,0 0 0,0 0 1,0 0-1,0 0 0,0 0 0,-1 0 1,1 0-1,0 0 0,0 0 0,0 0 1,0 0-1,0 0 0,0 0 0,0 0 1,0 0-1,0 0 0,-1 0 0,-20 1 3,-259 44-3,-353 79 0,-387 72 0,-354 70 0,-270 65 0,-129 26 0,42-21 0,197-47-164,299-62-655,328-63 73,305-57 878,524-94-52,-1-3-1,-84 0 0,159-10-54,0 0 0,0 0 0,0-1 0,0 1-1,0-1 1,0 0 0,0 0 0,0 0 0,1 0 0,-1-1 0,0 0-1,0 1 1,-3-4 0,6 4-11,1 0 0,-1 0 0,0 0 0,1 0-1,-1 0 1,1 0 0,0-1 0,-1 1 0,1 0 0,0 0 0,0 0-1,0 0 1,0-1 0,0 1 0,0 0 0,0 0 0,0 0 0,0-1-1,1 1 1,-1 0 0,0 0 0,1 0 0,-1 0 0,1 0 0,-1 0-1,1 0 1,0 0 0,-1 0 0,1 0 0,0 0 0,0 0 0,-1 0-1,2 0 1,7-9 82,1 0-1,0 1 1,0 0-1,19-11 1,102-59 298,334-138 18,293-85-201,299-75-172,246-50-39,112-18-130,-60 27-393,-190 66 229,-266 86-525,-315 92 164,-508 151 943,88-15 0,-164 38-285,0 0-1,0 0 1,0 0 0,0 0 0,0 0-1,0 0 1,0 0 0,0 0 0,-1 1-1,1-1 1,0 0 0,0 0-1,0 0 1,0 0 0,0 0 0,0 0-1,0 0 1,0 1 0,0-1 0,0 0-1,0 0 1,0 0 0,0 0-1,1 0 1,-1 0 0,0 0 0,0 1-1,0-1 1,0 0 0,0 0-1,0 0 1,0 0 0,0 0 0,0 0-1,0 0 1,0 0 0,0 0 0,0 1-1,1-1 1,-1 0 0,0 0-1,0 0 1,0 0 0,0 0 0,0 0-1,0 0 1,0 0 0,1 0 0,-1 0-1,0 0 1,0 0 0,0 0-1,0 0 1,0 0 0,0 0 0,0 0-1,1 0 1,-1 0 0,0 0 0,0 0-1,0 0 1,0 0 0,-20 12 138,-93 37 50,-418 147-106,-421 129-85,-399 106 0,-292 62 0,-79 3 0,136-49 0,273-80 0,327-92-164,324-92-569,289-77 425,293-76 588,66-20-61,13-10-214,1 0 0,0 0 0,0 0-1,0 0 1,0 0 0,0 1 0,0-1-1,0 0 1,0 0 0,0 0 0,0 0-1,0 1 1,0-1 0,0 0 0,0 0-1,0 0 1,0 0 0,0 0 0,0 1-1,0-1 1,0 0 0,0 0 0,0 0-1,0 0 1,0 1 0,0-1 0,0 0-1,0 0 1,0 0 0,0 0 0,1 0-1,-1 0 1,0 1 0,0-1 0,0 0-1,0 0 1,0 0 0,0 0 0,1 0-1,-1 0 1,0 0 0,0 0 0,0 0-1,0 0 1,0 0 0,1 1 0,-1-1-1,0 0 1,0 0 0,1 0-1,7 1 92,0 0-1,1-1 0,-1 0 0,16-1 0,102-12 286,343-50-7,302-42-85,290-18-226,248 9-63,1499-35-296,11 87-898,-1808 58 368,-257 19 632,-248 15 350,-202 6 615,-272-31-508,-1 1 0,59 21 0,-86-26-198,1 1 0,-1 0 0,0 0 1,0 1-1,0-1 0,0 1 0,0 0 1,-1 0-1,1 0 0,4 6 0,-7-7-10,1 1 0,-1-1 0,0 0 0,0 0 0,0 1-1,0-1 1,0 1 0,0-1 0,-1 1 0,1-1 0,-1 1-1,0-1 1,0 1 0,0 4 0,-2 3 154,0-1 0,-1 1 0,-1-1 0,1 0 1,-1 0-1,-1 0 0,-9 14 0,-7 16 461,14-23-240,1 1-1,1 0 1,0 1-1,1-1 1,1 1 0,-1 34-1,10 113 2752,0-63-1505,-6 39-503,4 73 198,-4-210-1371,0 0 0,0 1 0,1-1 0,0 0 0,0 0 0,0 0 0,0 0 0,0 0 0,1 0 0,0 0 0,0 0 0,0 0 0,0-1 0,1 1 0,-1-1 0,1 0 0,3 4 0,0-3 0,0-1 0,0 1 0,1-1 0,-1 0 0,1-1 0,0 0 0,0 0 0,-1 0 0,2-1 0,12 2 0,26 1 0,67-2 0,150-23 0,92-30-164,1107-216-3501,-1291 230 3259,-134 31 353,-37 7 53,0-1 0,0 0 0,0 0 0,0 0 0,-1 0 0,1 0 0,0 0-1,0 0 1,0 1 0,0-1 0,0 0 0,0 0 0,0 0 0,-1 0 0,1 0-1,0 1 1,0-1 0,0 0 0,0 0 0,0 0 0,0 0 0,0 1 0,0-1-1,0 0 1,0 0 0,0 0 0,0 0 0,0 1 0,0-1 0,0 0 0,0 0-1,0 0 1,0 0 0,0 1 0,1-1 0,-1 0 0,0 0 0,0 0 0,0 0-1,0 1 1,0-1 0,0 0 0,0 0 0,1 0 0,-1 0 0,0 0 0,0 0-1,0 0 1,0 1 0,0-1 0,1 0 0,-1 0 0,0 0 0,0 0 0,0 0-1,0 0 1,1 0 0,-1 0 0,0 0 0,0 0 0,-25 18 0,-52 26 0,-155 78 0,-105 50-164,-10 22-512,9 15 0,-372 302 0,521-354 1460,156-127-365,-47 54 1,75-78-328,1 0 0,-1 1 0,1-1 0,-5 11 1,9-15-72,-1-1 1,0 1-1,1 0 0,-1 0 1,1 0-1,-1 0 1,1 0-1,0-1 1,0 1-1,0 0 1,0 0-1,0 0 1,1 0-1,-1 0 1,1 2-1,0-2-7,0 0 0,0-1 0,0 1 0,0 0 0,0-1 0,1 1 0,-1-1 0,1 1 0,-1-1 0,1 1 0,-1-1 0,1 0 0,0 0 0,3 2 0,3 0-2,0 0-1,0 0 1,0 0 0,12 1 0,37 4 0,90 2 1,216-8-177,174-15-655,154-12-164,1218-72-1068,-23-130 491,-1432 136 1515,-150 16-133,-250 60 156,58-24 0,-109 38 22,0 0 0,0-1 0,0 1 0,0-1 0,-1 0 0,1 0 0,0 0 0,4-4 0,-7 5 0,0 1 0,0-1 0,0 1 0,0 0 0,1-1 0,-1 1 0,0-1 0,0 1 0,0-1 0,0 1 0,0-1 0,0 1 0,0 0 0,0-1 0,0 1 0,0-1 0,-1 1 0,1-1 0,0 1 0,0 0 0,0-1 0,0 1 0,-1-1 0,1 1 0,0 0 0,0-1 0,-1 1 0,1 0 0,0-1 0,-1 1 0,1 0 0,0 0 0,-1-1 0,1 1 0,-1 0 0,1 0 0,0-1 0,-1 1 0,1 0 0,-1 0 0,1 0 0,0 0 0,-1 0 0,0 0 0,-22-6 0,-1 1 0,1 2 0,-1 0 0,-27 1 0,-281 1 0,-215 40-164,-216 56-575,-161 60 172,-2548 708-1810,2989-702 1627,173-42 604,288-110 173,1 0 0,0 1 0,1 1 1,0 1-1,-21 17 0,40-28-16,0-1-1,1 1 1,-1 0 0,0-1-1,1 1 1,-1-1-1,1 1 1,-1 0-1,1 0 1,-1-1-1,1 1 1,-1 0-1,1 0 1,0 0 0,-1-1-1,1 1 1,0 0-1,0 0 1,0 0-1,0 0 1,-1 0-1,1 0 1,0-1 0,1 1-1,-1 0 1,0 0-1,0 0 1,0 0-1,0 0 1,1 0-1,-1-1 1,1 2 0,1 0 25,1 0 0,-1 0 0,1 0 0,-1-1 1,1 1-1,0-1 0,0 1 0,-1-1 1,1 0-1,0 0 0,0-1 0,6 2 1,52 5 270,0-2 1,68-3 0,388-20 324,317-57-322,318-80-258,260-77-52,1297-289-758,-21-97-1433,-1923 416 1229,-268 63 394,-219 70 1231,-265 67-546,0 0 0,0 1 0,20 1 0,-31 0-95,0 0 1,-1 0-1,1 0 0,-1 0 1,1 0-1,0 1 0,-1-1 1,1 1-1,-1-1 0,1 1 1,-1 0-1,1 0 0,-1-1 1,1 1-1,-1 0 0,0 0 1,1 0-1,-1 0 0,0 1 1,2 1-1,-3-2 3,1 1 0,-1 0 0,0 0 0,1 0 0,-1-1 0,0 1 0,0 0 0,0 0 0,0 0 0,0 0 0,0-1 0,-1 1 0,1 0 0,-1 0 0,1-1 0,-1 1 0,0 0 0,0 1 0,-5 10 137,-1-1 0,-14 20 0,-126 146 821,-84 73 0,-1416 1406 3610,1379-1403-4010,73-64-1104,70-75 313,121-112 207,-1 1-1,1-1 1,-1-1 0,1 1-1,-1-1 1,0 0-1,-9 3 1,14-4 1,-1-1 0,0 0 0,0 0 0,1 0 0,-1 0 0,0 0-1,1 0 1,-1 0 0,0 0 0,0 0 0,1 0 0,-1 0 0,0 0 0,1-1 0,-1 1 0,0 0 0,1 0 0,-1-1 0,1 1-1,-1-1 1,0 1 0,1 0 0,-1-1 0,1 1 0,-1-1 0,1 1 0,-1-1 0,1 1 0,-1-1 0,1 0 0,0 1-1,-1-1 1,1-1 0,-1-4 1,1-1-1,0 0 0,0 0 0,1 1 0,0-1 1,0 0-1,0 1 0,1-1 0,0 1 1,0-1-1,6-9 0,16-37 0,62-96 0,121-144-6,82-66-20,569-587-282,-208 241 251,-623 674 56,0-1 0,37-57 0,-62 86 1,-1 1 0,0-1 0,1 0 0,-1 0 0,0 1 0,0-1 0,0 0 0,-1 0 0,1 0 0,-1 0 0,0 0 0,0 0 0,0 0 0,0-4 0,-1 6 0,1-1 0,-1 1 0,0-1 0,0 1 0,0-1 0,0 1 0,0 0 0,0 0 0,0-1 0,0 1 0,0 0 0,-1 0 0,1 0 0,0 0 0,-1 1 0,1-1 0,-1 0 0,1 0 0,-1 1 0,1-1 0,-1 1 0,0-1 0,1 1 0,-3 0 0,-9-2 0,0 1 0,0 0 0,0 1 0,-23 3 0,-123 23 0,-431 103-164,-421 99-655,-409 75-164,-286 37 0,-79 4 0,126-26 0,267-58 0,335-71 0,338-71 310,289-72 1095,401-45-379,-1-2 0,-39-6-1,61 6-40,0 0 0,0-1 0,0-1 0,0 1 1,1-1-1,-1 0 0,1-1 0,-10-6 0,14 8-2,0-1 0,0 1 0,0-1 0,0 0 0,1 0 0,-1 0 0,1 0 0,0 0 0,0-1 0,0 1 0,0-1 0,1 1 0,-1-1 0,-1-6 0,2 3 0,0-1 0,0 0 0,1 0 0,0 0 0,0 1 0,1-1 0,3-15 0,7-18 0,2 0 0,2 1 0,34-63 0,119-207 163,57-72 593,533-801-101,-469 742-646,-102 158 155,-52 93 655,-126 178-665,1 0-1,0 1 1,1 0 0,14-11 0,-25 22-145,1-1 0,-1 1 1,0 0-1,0 0 1,0-1-1,1 1 1,-1 0-1,0 0 0,1-1 1,-1 1-1,0 0 1,1 0-1,-1 0 1,0-1-1,1 1 0,-1 0 1,0 0-1,1 0 1,-1 0-1,0 0 1,1 0-1,-1 0 0,0 0 1,1 0-1,-1 0 1,1 0-1,-1 0 1,0 0-1,1 0 0,-1 0 1,0 0-1,1 0 1,-1 1-1,0-1 1,1 0-1,-1 0 0,0 0 1,1 0-1,-1 1 1,0-1-1,0 0 1,1 0-1,-1 1 0,0-1 1,0 0-1,1 1 1,-1-1-1,0 0 1,0 1-1,0-1 0,0 0 1,1 1-1,-2 4 79,1 1-1,-1-1 0,0 0 0,0 0 0,0 0 1,-1 0-1,-3 8 0,-18 39 404,-37 63 1,-95 134 491,-301 391 794,-68 105-1331,503-712-36,-30 62-1,51-95-395,0 1 0,-1-1-1,1 1 1,0-1-1,-1 1 1,1-1-1,0 1 1,-1-1-1,1 1 1,0 0-1,0-1 1,0 1 0,0-1-1,0 1 1,0-1-1,-1 1 1,1 0-1,0-1 1,0 1-1,1-1 1,-1 1-1,0 0 1,0-1 0,0 1-1,0-1 1,0 1-1,1-1 1,-1 1-1,0-1 1,1 1-1,-1-1 1,0 1-1,1-1 1,-1 1 0,1 0-1,2-2 26,-1 1-1,1-1 1,-1 0 0,1 1 0,-1-1-1,1 0 1,-1-1 0,0 1-1,1 0 1,-1-1 0,2-1-1,166-128 658,135-124-727,114-103-788,-36 31 55,633-547-1107,-39-21-367,-721 641 1591,-8-12 526,-245 262 139,0 1 1,0 0 0,0 0 0,0 0 0,1 1-1,-1-1 1,7-3 0,-10 13 297,-11 14 201,-40 54 906,-67 79 1,36-51-339,-127 158 633,156-200-6885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51:09.9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7324 319 24575,'2'0'0,"0"1"0,0 0 0,0-1 0,0 1 0,0 0 0,0 0 0,-1 0 0,1 1 0,-1-1 0,1 0 0,0 1 0,-1-1 0,0 1 0,1-1 0,-1 1 0,0-1 0,0 1 0,0 0 0,0 0 0,1 3 0,2 2 0,8 15 0,-1 0 0,-1 1 0,-1 1 0,-1-1 0,5 28 0,17 128 0,-19-99 0,75 621 0,-41-364 0,2 20 0,-45-329 0,-1-33 0,-5-55 0,-10-40 0,-53-189 0,49 220 0,-91-284 0,72 256 0,-77-142 0,111 233 0,-53-87 0,50 84 0,0 1 0,-1 0 0,1 0 0,-2 1 0,1 0 0,-1 0 0,-15-9 0,20 14 0,0 0 0,-1 1 0,1-1 0,-1 1 0,0 0 0,1 0 0,-1 0 0,0 1 0,1-1 0,-1 1 0,0 0 0,0 0 0,1 0 0,-1 1 0,0-1 0,1 1 0,-1 0 0,0 0 0,1 0 0,-1 0 0,1 1 0,-1-1 0,1 1 0,0 0 0,0 0 0,0 0 0,0 1 0,0-1 0,0 1 0,-4 4 0,-5 7 0,1 0 0,0 1 0,1 0 0,1 0 0,-9 19 0,-11 32 0,2 1 0,4 2 0,2 0 0,3 2 0,4-1 0,-10 133 0,22-220 0,-1 0 0,-5-21 0,-1-4 0,-28-194 0,21 127 0,13 91 0,3 18 0,0 0 0,0 0 0,0 1 0,0-1 0,0 0 0,0 0 0,0 0 0,0 0 0,0 0 0,-1 0 0,1 0 0,0 0 0,0 0 0,0 0 0,0 0 0,0 0 0,0 0 0,0 0 0,0 0 0,0 0 0,0 0 0,0 0 0,0 0 0,0 0 0,0 0 0,0 0 0,0 0 0,0 0 0,-1 0 0,1 0 0,0 0 0,0 0 0,0 0 0,0 0 0,0 0 0,0 0 0,0 0 0,0 0 0,0 0 0,0 0 0,0 0 0,0 0 0,0-1 0,0 1 0,0 0 0,0 0 0,0 0 0,-2 30 0,1 378 0,3-248 0,-2-128 0,-1-18 0,0 0 0,2-1 0,-1 1 0,2-1 0,0 1 0,7 22 0,-9-35 0,0 0 0,0 0 0,1 0 0,-1 0 0,1 0 0,-1 0 0,1 0 0,-1 0 0,1 0 0,0-1 0,-1 1 0,1 0 0,0 0 0,0-1 0,-1 1 0,1 0 0,0-1 0,0 1 0,0-1 0,0 1 0,0-1 0,0 0 0,0 1 0,0-1 0,0 0 0,0 0 0,0 0 0,0 1 0,0-1 0,0 0 0,0 0 0,0-1 0,0 1 0,0 0 0,0 0 0,0 0 0,0-1 0,1 0 0,4-1 0,0-1 0,-1-1 0,0 1 0,1-1 0,6-7 0,20-19 0,-1-2 0,-1-1 0,30-46 0,73-122 0,-99 147 0,20-33 0,52-113 0,-89 162 0,-2-1 0,-1 0 0,-2-1 0,-2 0 0,10-75 0,-20 102 0,0 16 0,-3 25 0,-11 529 0,14-700 0,0 141 0,1 0 0,-1 0 0,0 0 0,-1 0 0,1 0 0,0 0 0,0 0 0,-1 0 0,1 0 0,-1 0 0,0 0 0,-1-2 0,2 4 0,0 0 0,-1 0 0,1-1 0,0 1 0,-1 0 0,1 0 0,-1 0 0,1 0 0,0 0 0,-1 0 0,1 0 0,-1 0 0,1 1 0,0-1 0,-1 0 0,1 0 0,0 0 0,-1 0 0,1 0 0,0 1 0,-1-1 0,1 0 0,0 0 0,-1 0 0,1 1 0,0-1 0,0 0 0,-1 0 0,1 1 0,0-1 0,0 0 0,-1 1 0,1-1 0,0 0 0,0 1 0,0 0 0,-7 9 0,1 1 0,-9 21 0,-34 99 0,23-56 0,-38 72 0,58-137 0,0 1 0,0-1 0,-11 12 0,0-9 0,16-13 0,1 0 0,-1 0 0,1 0 0,-1 0 0,1 0 0,-1 0 0,1 0 0,-1 0 0,1 0 0,-1 0 0,1 0 0,-1 0 0,0 0 0,1-1 0,-1 1 0,1 0 0,0 0 0,-1-1 0,1 1 0,-1 0 0,1-1 0,-1 1 0,1-1 0,-2-2 0,0 0 0,0 0 0,0 0 0,1 0 0,-1-1 0,1 1 0,0-1 0,0 1 0,0-4 0,-26-177 0,11 62 0,5 46 0,5 27 0,-2 1 0,-23-75 0,30 120 0,1 0 0,-1 0 0,-1-1 0,1 1 0,0 0 0,-1 0 0,1 0 0,-1 0 0,0 0 0,0 1 0,0-1 0,0 1 0,-1-1 0,1 1 0,-1 0 0,1 0 0,-1 0 0,-5-3 0,7 5 0,0-1 0,-1 1 0,1 0 0,-1 0 0,1 0 0,0 0 0,-1 0 0,1 1 0,-1-1 0,1 0 0,0 1 0,-1-1 0,1 1 0,0-1 0,-1 1 0,1-1 0,-2 2 0,-1 1 0,0 1 0,0-1 0,0 1 0,1-1 0,-1 1 0,-3 6 0,-27 43 0,3 2 0,3 0 0,-38 104 0,7-17 0,57-136 0,0-1 0,-1 0 0,0 0 0,0 0 0,0 0 0,-5 6 0,7-11 0,1 0 0,0 0 0,-1 1 0,1-1 0,0 0 0,-1 0 0,1 1 0,0-1 0,-1 0 0,1 0 0,-1 0 0,1 0 0,0 0 0,-1 0 0,1 0 0,-1 0 0,1 1 0,-1-1 0,1-1 0,0 1 0,-1 0 0,1 0 0,-1 0 0,1 0 0,-1 0 0,1 0 0,0 0 0,-1-1 0,1 1 0,0 0 0,-1 0 0,1 0 0,-1-1 0,1 1 0,0 0 0,0-1 0,-1 1 0,1 0 0,0-1 0,-1 1 0,1 0 0,0-1 0,0 1 0,0-1 0,0 1 0,-1 0 0,1-1 0,0 1 0,0-1 0,0 1 0,0 0 0,0-1 0,-4-14 0,0 0 0,2 0 0,-1-1 0,2 1 0,0-28 0,1 20 0,0-396 0,-5 352 0,-3 43 0,8 24 0,0 0 0,0 0 0,-1 0 0,1 0 0,0 0 0,0 0 0,-1 0 0,1 0 0,0 0 0,0 0 0,-1 0 0,1 0 0,0 0 0,0 0 0,-1 0 0,1 0 0,0 0 0,0 0 0,-1 0 0,1 0 0,0 0 0,0 0 0,0 0 0,-1 1 0,1-1 0,0 0 0,0 0 0,0 0 0,-1 0 0,1 1 0,0-1 0,0 0 0,0 0 0,0 0 0,0 1 0,0-1 0,-1 0 0,1 0 0,0 1 0,0-1 0,0 0 0,0 0 0,0 1 0,0-1 0,-15 48 0,12-37 0,-84 421 0,81-410 0,4-46 0,-1-40 0,-3 0 0,-2 0 0,-20-71 0,25 124 0,0 0 0,-1 0 0,0 0 0,-1 1 0,-7-14 0,11 23 0,1 0 0,-1 0 0,0 0 0,0-1 0,0 1 0,0 0 0,0 0 0,0 0 0,-1 1 0,1-1 0,0 0 0,0 0 0,-1 1 0,1-1 0,0 0 0,-1 1 0,1-1 0,-1 1 0,1 0 0,-2-1 0,1 2 0,-1-1 0,1 1 0,0-1 0,0 1 0,0 0 0,1 0 0,-1 0 0,0 0 0,0 0 0,0 1 0,1-1 0,-1 0 0,0 1 0,1-1 0,0 1 0,-1 0 0,1-1 0,-2 4 0,-9 14 0,0-1 0,1 1 0,-16 41 0,-15 68 0,17-47 0,2-13 0,-68 185 0,89-247 0,0 0 0,-1-1 0,0 1 0,0-1 0,-6 8 0,9-13 0,-1 1 0,1 0 0,-1-1 0,1 1 0,-1-1 0,0 0 0,1 1 0,-1-1 0,1 1 0,-1-1 0,0 0 0,0 1 0,1-1 0,-1 0 0,0 0 0,1 0 0,-1 0 0,0 0 0,0 1 0,-1-2 0,1 1 0,0 0 0,0-1 0,0 1 0,0-1 0,0 0 0,0 1 0,0-1 0,0 0 0,0 1 0,0-1 0,0 0 0,0 0 0,0 0 0,1 0 0,-1 0 0,0 0 0,0-1 0,-6-15 0,0 1 0,1-1 0,1-1 0,0 1 0,1-1 0,-2-27 0,2 18 0,-18-133 0,8 54 0,-34-134 0,46 231 0,-1 1 0,1-1 0,-2 0 0,1 1 0,-8-11 0,11 19 0,0-1 0,0 1 0,0 0 0,-1-1 0,1 1 0,0 0 0,-1-1 0,1 1 0,0 0 0,-1 0 0,1-1 0,0 1 0,-1 0 0,1 0 0,0 0 0,-1-1 0,1 1 0,-1 0 0,1 0 0,0 0 0,-1 0 0,1 0 0,-1 0 0,1 0 0,0 0 0,-1 0 0,1 0 0,-1 0 0,-9 13 0,3 11 0,1 0 0,1 0 0,-3 45 0,1-13 0,-78 716 0,84-748 0,0-42 0,4-137 0,-3-192 0,0 339 0,-1 1 0,1 0 0,-2-1 0,-3-11 0,5 18 0,0 1 0,0-1 0,0 1 0,0 0 0,0-1 0,0 1 0,0-1 0,0 1 0,-1 0 0,1-1 0,0 1 0,0 0 0,0-1 0,-1 1 0,1 0 0,0 0 0,-1-1 0,1 1 0,0 0 0,0 0 0,-1-1 0,1 1 0,0 0 0,-1 0 0,1 0 0,-1-1 0,1 1 0,0 0 0,-1 0 0,1 0 0,0 0 0,-1 0 0,1 0 0,-1 0 0,1 0 0,0 0 0,-1 0 0,1 0 0,-1 0 0,1 0 0,0 0 0,-1 0 0,1 1 0,0-1 0,-1 0 0,1 0 0,0 0 0,-1 0 0,1 1 0,0-1 0,-1 0 0,1 0 0,0 1 0,-1-1 0,1 1 0,-6 8 0,1 1 0,0-1 0,0 1 0,1 1 0,0-1 0,1 0 0,0 1 0,-2 13 0,0-4 0,-34 208 0,11-51 0,20-140 0,-1 0 0,-21 51 0,17-67 0,13-21 0,0 0 0,0 0 0,-1 0 0,1 0 0,0 0 0,-1 0 0,1 0 0,0 0 0,0 0 0,-1 0 0,1 0 0,0 0 0,-1 0 0,1 0 0,0 0 0,0 0 0,-1 0 0,1 0 0,0 0 0,0 0 0,-1-1 0,1 1 0,0 0 0,0 0 0,-1 0 0,1 0 0,0-1 0,0 1 0,0 0 0,-1 0 0,1-1 0,0 1 0,0 0 0,0 0 0,0-1 0,-1 1 0,1 0 0,0 0 0,0-1 0,-2-6 0,-1 0 0,2 0 0,-1-1 0,-1-11 0,-12-394-14,16 296-131,0-119-262,-2-130 19,1 343 388,-1 0 0,-6-32 0,7 54 0,-1-1 0,1 1 0,0 0 0,-1-1 0,1 1 0,-1-1 0,1 1 0,-1 0 0,0-1 0,1 1 0,-1 0 0,0 0 0,0 0 0,0-1 0,0 1 0,0 0 0,-2-1 0,2 1 0,0 1 0,0 0 0,0 0 0,1 0 0,-1 0 0,0 0 0,0 0 0,0 0 0,1 0 0,-1 0 0,0 0 0,0 1 0,0-1 0,1 0 0,-1 0 0,0 1 0,0-1 0,1 1 0,-1-1 0,0 0 0,1 1 0,-1-1 0,0 2 0,-5 4 0,0 0 0,0 1 0,1 0 0,-9 15 0,-24 51 0,-43 114 0,62-140 0,-27 66-47,-190 496-296,204-522 961,16-58-424,16-29-195,0 0 1,0 0-1,0 0 1,-1 0 0,1 0-1,0 0 1,0 0-1,0 0 1,0 0-1,0 0 1,0 0 0,-1 0-1,1 0 1,0 0-1,0 0 1,0 0 0,0 0-1,-1 0 1,1 0-1,0 0 1,0 0 0,0 0-1,0 0 1,0 0-1,-1 0 1,1 0-1,0 0 1,0 0 0,0 0-1,0 0 1,0 0-1,0 0 1,0 0 0,-1-1-1,1 1 1,0 0-1,0 0 1,0 0-1,0 0 1,0 0 0,0 0-1,0-1 1,0 1-1,0 0 1,0 0 0,-1 0-1,-2-18-18,1-74 209,3-1 1,29-181-1,-19 212-190,-4 45 0,-7 17 0,0 0 0,0 0 0,0 0 0,0 0 0,0 0 0,0 0 0,0 0 0,1-1 0,-1 1 0,0 0 0,0 0 0,0 0 0,0 0 0,0 0 0,0 0 0,0 0 0,0 0 0,1 0 0,-1 0 0,0 0 0,0 0 0,0 0 0,0 0 0,0 0 0,0 0 0,0 0 0,1 0 0,-1 1 0,0-1 0,0 0 0,0 0 0,0 0 0,0 0 0,0 0 0,0 0 0,0 0 0,1 0 0,-1 0 0,0 0 0,0 0 0,0 0 0,0 1 0,0-1 0,0 0 0,0 0 0,0 0 0,0 0 0,0 0 0,0 0 0,0 0 0,0 1 0,0-1 0,0 0 0,0 0 0,0 0 0,0 0 0,0 0 0,0 0 0,5 35 0,3 115 0,-7 0 0,-32 268 0,25-384 0,6-34 0,0 0 0,0 0 0,0 0 0,0 0 0,0 1 0,0-1 0,0 0 0,0 0 0,0 0 0,0 0 0,0 0 0,0 0 0,0 0 0,0 0 0,0 1 0,0-1 0,0 0 0,0 0 0,0 0 0,-1 0 0,1 0 0,0 0 0,0 0 0,0 0 0,0 1 0,0-1 0,0 0 0,0 0 0,0 0 0,0 0 0,0 0 0,0 0 0,0 0 0,-1 0 0,1 0 0,0 0 0,0 0 0,0 0 0,0 0 0,0 0 0,0 0 0,0 0 0,0 0 0,-1 0 0,1 0 0,0 0 0,0 0 0,0 0 0,0 0 0,0 0 0,0 0 0,0 0 0,0 0 0,-1 0 0,1 0 0,0 0 0,0 0 0,0 0 0,0 0 0,0 0 0,0 0 0,0 0 0,-4-18 0,-4-373 0,9 264 0,0 21 0,-1 94 0,1 13 0,-1 55 0,0 403 0,3-386 0,3-59 0,-6-14 0,1 0 0,-1 0 0,0 0 0,1 0 0,-1 0 0,0 0 0,1 0 0,-1 0 0,1 0 0,-1 0 0,0 0 0,1 0 0,-1 0 0,0-1 0,1 1 0,-1 0 0,0 0 0,1 0 0,-1 0 0,0-1 0,1 1 0,-1 0 0,0 0 0,1 0 0,-1-1 0,0 1 0,0 0 0,1-1 0,-1 1 0,0-1 0,8-11 0,0 0 0,-1-1 0,7-17 0,475-981-919,-348 715 919,-105 227 0,-24 60 0,-12 10 0,0-1 0,1 0 0,-1 0 0,1 0 0,-1 0 0,0 1 0,1-1 0,-1 0 0,1 0 0,-1 1 0,0-1 0,0 0 0,1 1 0,-1-1 0,0 0 0,1 1 0,-1-1 0,0 1 0,0-1 0,0 0 0,1 1 0,-1-1 0,0 1 0,0-1 0,0 1 0,4 18 0,-1-1 0,-1 1 0,-1 0 0,-1 0 0,-2 24 0,1-5 0,-20 887 766,21-861-613,3-56-153,2-18 0,5-29 0,-1-1 0,3-41 0,-6 38 0,25-165 0,73-627 0,-101 738 0,-8 67 0,5 29 0,0 1 0,-1-1 0,1 0 0,0 1 0,0-1 0,-1 1 0,1-1 0,0 1 0,0-1 0,-1 1 0,1 0 0,-1-1 0,1 1 0,0-1 0,-1 1 0,1 0 0,-1-1 0,1 1 0,-1 0 0,1-1 0,-1 1 0,1 0 0,-1 0 0,0-1 0,-2 2 0,1 0 0,-1 1 0,1-1 0,0 0 0,0 1 0,-1-1 0,1 1 0,0 0 0,0 0 0,1 0 0,-1 0 0,0 0 0,1 0 0,-1 0 0,1 0 0,-2 5 0,-31 50 0,3 2 0,-25 68 0,47-106 0,-350 893-1273,304-759 1273,49-138 0,-1-1 0,-15 29 0,22-46 0,0 1 0,0-1 0,0 1 0,0-1 0,0 1 0,0 0 0,0-1 0,0 1 0,0-1 0,0 1 0,-1 0 0,1-1 0,0 1 0,0-1 0,0 1 0,-1 0 0,1-1 0,0 1 0,0 0 0,-1-1 0,1 1 0,0 0 0,-1 0 0,1-1 0,0 1 0,-1 0 0,1 0 0,0-1 0,-1 1 0,1 0 0,0 0 0,-1 0 0,1 0 0,-1 0 0,1-1 0,-1 1 0,1 0 0,0 0 0,-1 0 0,1 0 0,-1 0 0,1 0 0,0 1 0,-1-1 0,1 0 0,-1 0 0,1 0 0,0 0 0,-1 0 0,1 1 0,-1-1 0,1 0 0,0 0 0,-1 0 0,1 1 0,0-1 0,-1 0 0,1 1 0,0-1 0,0 0 0,-1 1 0,1-1 0,0 0 0,0 1 0,0-1 0,-1 0 0,1 1 0,0 0 0,-4-25 0,0-1 0,2 1 0,1-1 0,3-35 0,-2 19 0,9-237 458,-2-124 357,-7 395-815,0 1 0,0 0 0,-1 0 0,0-1 0,-2-5 0,3 12 0,0-1 0,0 1 0,0 0 0,0 0 0,0 0 0,0 0 0,0 0 0,0-1 0,-1 1 0,1 0 0,0 0 0,0 0 0,0 0 0,0 0 0,0 0 0,-1 0 0,1 0 0,0 0 0,0 0 0,0 0 0,0 0 0,-1 0 0,1 0 0,0 0 0,0 0 0,0 0 0,0 0 0,-1 0 0,1 0 0,0 0 0,0 0 0,0 0 0,0 0 0,-1 0 0,1 0 0,0 0 0,0 0 0,0 0 0,0 0 0,0 0 0,-1 0 0,1 1 0,0-1 0,0 0 0,0 0 0,0 0 0,0 0 0,0 0 0,0 0 0,0 1 0,-1-1 0,1 0 0,0 0 0,0 0 0,0 1 0,-13 24 0,-265 773 0,263-740 0,5-14 0,-3-1 0,-21 51 0,22-79 0,12-15 0,0 0 0,0 0 0,-1 1 0,1-1 0,0 0 0,-1 0 0,1 0 0,0 0 0,0 0 0,-1 0 0,1 0 0,0-1 0,-1 1 0,1 0 0,0 0 0,0 0 0,-1 0 0,1 0 0,0 0 0,0 0 0,-1-1 0,1 1 0,0 0 0,0 0 0,-1 0 0,1 0 0,0-1 0,0 1 0,0 0 0,0 0 0,-1-1 0,1 1 0,0 0 0,0 0 0,0-1 0,0 1 0,0 0 0,0-1 0,-3-9 0,0 0 0,1 0 0,0 0 0,0-20 0,-4-539 0,9 396 0,-1 13 0,0-182 0,-2 332 0,-1-1 0,1 0 0,-2 0 0,-4-20 0,6 30 0,0 1 0,0 0 0,0-1 0,0 1 0,-1 0 0,1-1 0,0 1 0,0 0 0,0-1 0,-1 1 0,1 0 0,0-1 0,0 1 0,-1 0 0,1 0 0,0-1 0,-1 1 0,1 0 0,0 0 0,-1-1 0,1 1 0,0 0 0,-1 0 0,1 0 0,0 0 0,-1 0 0,1 0 0,-1 0 0,1-1 0,0 1 0,-1 0 0,1 0 0,0 1 0,-1-1 0,-15 14 0,-5 21 0,1 2 0,1 0 0,-17 51 0,16-39 0,-170 481-478,28 14-106,136-454 565,14-50 19,-5 20 0,-31 75 0,35-113 0,13-22 0,0 0 0,-1 0 0,1 1 0,0-1 0,0 0 0,0 0 0,-1 1 0,1-1 0,0 0 0,0 0 0,-1 0 0,1 0 0,0 1 0,0-1 0,-1 0 0,1 0 0,0 0 0,-1 0 0,1 0 0,0 0 0,0 0 0,-1 0 0,1 0 0,0 0 0,-1 0 0,1 0 0,0 0 0,-1 0 0,1 0 0,0 0 0,0 0 0,-1 0 0,1 0 0,-2-3 0,1 1 0,0 0 0,-1-1 0,1 1 0,0-1 0,1 0 0,-1 1 0,0-1 0,1 0 0,-1 1 0,1-1 0,0-3 0,-7-91 0,7-123 0,2 110 0,3-197 287,0-293 507,-52 1295-794,4-192 0,39-441 0,4-117 0,1-11 0,27-739 0,-9 373 0,-18 429 0,-1 0 0,0 0 0,1 0 0,-1 0 0,0 0 0,-1 0 0,1 0 0,0 0 0,-1 0 0,-1-4 0,-11 44 0,-40 144 0,-75 225 0,-41 68 0,159-443 0,-13 35 0,21-61 0,-1 0 0,1 0 0,-1 0 0,1 0 0,-2 0 0,1-1 0,-7 8 0,10-11 0,0-1 0,-1 0 0,1 0 0,0 0 0,0 1 0,-1-1 0,1 0 0,0 0 0,0 0 0,-1 0 0,1 0 0,0 1 0,0-1 0,-1 0 0,1 0 0,0 0 0,-1 0 0,1 0 0,0 0 0,0 0 0,-1 0 0,1 0 0,0 0 0,-1 0 0,1 0 0,0 0 0,0 0 0,-1 0 0,1-1 0,0 1 0,0 0 0,-1 0 0,1 0 0,0 0 0,-1-1 0,-7-16 0,3-13 0,1-1 0,-1-61 0,3 16 0,-83-565-667,-58 5 0,139 621 667,-101-376 0,99 373 0,0 0 0,-2 0 0,-15-29 0,21 45 0,1 0 0,0 0 0,-1 0 0,1 0 0,-1 0 0,0 1 0,1-1 0,-1 0 0,0 1 0,0 0 0,0-1 0,-3 0 0,4 1 0,1 1 0,-1 0 0,0 0 0,0 0 0,0 0 0,1 0 0,-1 0 0,0 0 0,0 0 0,0 0 0,1 0 0,-1 0 0,0 1 0,0-1 0,0 0 0,1 0 0,-1 1 0,0-1 0,1 0 0,-1 1 0,0-1 0,1 1 0,-1-1 0,0 2 0,-3 2 0,0 1 0,1 0 0,0 1 0,0-1 0,1 1 0,-1-1 0,1 1 0,-2 8 0,-18 75 0,-13 108 0,29-158 0,-84 596-982,-23 136 1604,95-649-369,-11 58-232,96-445 722,-11 46-210,-15 19-485,-8-1 0,8-284 0,-44 889-48,-21 298 0,16-656 0,4-43 0,1-10 0,0-13 0,-2-37 0,-1-119 0,-10-159 0,8 257 0,-2 0 0,-26-92 0,34 163 0,0-1 0,-1 0 0,0 1 0,0 0 0,0-1 0,-5-6 0,7 14 0,1-1 0,0 0 0,-1 1 0,1 0 0,-1-1 0,1 1 0,-1-1 0,1 1 0,-1 0 0,1-1 0,-1 1 0,1 0 0,-1-1 0,0 1 0,1 0 0,-1 0 0,0 0 0,1 0 0,-1 0 0,1-1 0,-1 1 0,0 0 0,1 0 0,-1 1 0,0-1 0,1 0 0,-1 0 0,0 0 0,1 0 0,-1 0 0,1 1 0,-1-1 0,1 0 0,-1 1 0,0-1 0,1 0 0,-1 1 0,1-1 0,-1 0 0,1 1 0,0-1 0,-1 1 0,1-1 0,-1 1 0,1-1 0,0 1 0,-1 0 0,1-1 0,-1 2 0,-4 6 0,0 1 0,0 0 0,1 0 0,0 0 0,1 0 0,-4 16 0,-12 72 0,13-60 0,-131 1000 0,133-999 0,3-34 0,0-9 0,1-57 0,0 46 0,4-292-141,-3-531-503,-9 722 644,-1 86 0,9 31 0,0-1 0,0 1 0,-1 0 0,1 0 0,0 0 0,0-1 0,0 1 0,0 0 0,-1 0 0,1 0 0,0 0 0,0 0 0,0-1 0,0 1 0,-1 0 0,1 0 0,0 0 0,0 0 0,-1 0 0,1 0 0,0 0 0,0 0 0,0 0 0,-1 0 0,1 0 0,0 0 0,0 0 0,-1 0 0,1 0 0,0 0 0,0 0 0,-1 0 0,1 0 0,0 0 0,0 0 0,0 0 0,-1 0 0,1 1 0,0-1 0,0 0 0,0 0 0,-1 0 0,1 0 0,0 1 0,0-1 0,0 0 0,0 0 0,0 0 0,-1 0 0,1 1 0,0-1 0,-3 7 0,0 0 0,0 0 0,0 0 0,1 0 0,-2 9 0,-88 464-141,26 13-497,57-418 589,-53 532 802,60-590-753,1-21 0,1-36 0,0 32 0,29-841-59,-8 347 835,-21 497-733,2-36 93,-1 39-155,-1 24 2,-2 1253 17,2-1455 0,0 154-1,-26-687-883,-106-178 388,109 787 496,22 99 0,-1-1 0,0 1 0,0-1 0,0 1 0,-6-10 0,8 15 0,0 0 0,0 0 0,0 0 0,0 0 0,-1-1 0,1 1 0,0 0 0,0 0 0,0 0 0,0 0 0,0 0 0,-1 0 0,1 0 0,0-1 0,0 1 0,0 0 0,-1 0 0,1 0 0,0 0 0,0 0 0,0 0 0,-1 0 0,1 0 0,0 0 0,0 0 0,0 0 0,-1 0 0,1 0 0,0 0 0,0 0 0,0 1 0,-1-1 0,1 0 0,0 0 0,0 0 0,0 0 0,-1 0 0,1 0 0,0 0 0,0 1 0,0-1 0,0 0 0,0 0 0,-1 0 0,1 0 0,0 0 0,0 1 0,0-1 0,0 0 0,-8 27 0,1 34 0,1 64 0,4-55 0,-44 635 244,1-39-20,35-738-224,-42-466-40,-20-155-19,44 543 59,27 143 0,-1 1 0,0 0 0,0 0 0,0 0 0,-1 0 0,0 0 0,0 0 0,0 0 0,-7-7 0,10 13 0,-1-1 0,1 1 0,-1-1 0,1 1 0,-1 0 0,1-1 0,-1 1 0,1 0 0,-1 0 0,0-1 0,1 1 0,-1 0 0,1 0 0,-1 0 0,1 0 0,-1 0 0,0 0 0,1 0 0,-1 0 0,0 0 0,1 0 0,-1 0 0,1 0 0,-2 0 0,1 1 0,-1 0 0,1 0 0,0 0 0,0 0 0,0 0 0,-1 0 0,1 0 0,0 0 0,1 0 0,-1 0 0,0 1 0,-1 1 0,-5 10 0,1 1 0,0 1 0,0-1 0,-4 24 0,-12 73 0,17-78 0,-58 443 0,25-162 0,29-244 0,-25 135 0,33-202 0,1-1 0,-1 1 0,0-1 0,0 1 1,0-1-1,0 0 0,0 1 0,0-1 0,-1 0 0,-1 3 0,2-5 0,1 0 0,0 0 0,-1 0 0,1 1 0,0-1 0,-1 0 0,1 0 0,0 0 0,-1 0 0,1 0 0,0 0 0,-1 0 0,1 0 0,-1 0 0,1 0 0,0 0 0,-1 0 0,1 0 0,0 0-1,-1 0 1,1 0 0,0 0 0,-1 0 0,1 0 0,0-1 0,-1 1 0,1 0 0,0 0 0,-1 0 0,1-1 0,0 1 0,0 0 0,-1 0 0,1-1 0,0 1 0,0 0 0,-1-1 0,1 1 0,-5-8 32,1 0 1,1 0 0,-1 0 0,-3-14 0,-108-347 352,-120-325 78,230 682-463,0 1 0,-1-1 0,0 1 0,-11-16 0,16 26 0,1 0 0,-1 1 0,1-1 0,-1 0 0,0 1 0,1-1 0,-1 0 0,0 1 0,1-1 0,-1 1 0,0-1 0,0 1 0,1-1 0,-1 1 0,0 0 0,0-1 0,0 1 0,1 0 0,-1 0 0,0 0 0,0 0 0,0-1 0,0 1 0,0 0 0,0 1 0,1-1 0,-1 0 0,0 0 0,0 0 0,0 0 0,0 1 0,0-1 0,1 0 0,-1 1 0,0-1 0,0 1 0,0-1 0,1 0 0,-1 1 0,0 0 0,1-1 0,-1 1 0,1 0 0,-1-1 0,0 2 0,-5 6 0,0 2 0,0-1 0,1 0 0,1 1 0,-1 0 0,-3 14 0,-20 75-68,-26 176 0,52-263 40,-93 589-479,-71 398-130,161-972 637,-1-1 0,-11 31 0,16-55 0,1 0 0,-1 0 0,0-1 0,0 1 0,0 0 0,0-1 0,0 1 0,0-1 0,-1 1 0,1-1 0,-2 2 0,3-3 0,-1 0 0,1 1 0,-1-1 0,1 0 0,-1 0 0,1 0 0,-1 0 0,1 0 0,-1 0 0,1 1 0,-1-1 0,1 0 0,-1-1 0,1 1 0,0 0 0,-1 0 0,1 0 0,-1 0 0,1 0 0,-1 0 0,1-1 0,-1 1 0,1 0 0,-1 0 0,1 0 0,0-1 0,-1 1 0,1 0 0,0-1 0,-1 1 0,1 0 0,-1-1 0,-4-7 0,1 0 0,-1 0 0,1-1 0,1 1 0,-1-1 0,-3-17 0,-86-419 11,60 260-186,-128-824-463,138 890 798,23 116-160,-1 1 0,1-1 0,-1 1 0,0-1 0,0 1 0,0 0 0,-1 0 0,1-1 0,0 1 0,-1 0 0,-2-3 0,3 5 0,1 0 0,-1-1 0,1 1 0,-1 0 0,1 0 0,0 0 0,-1 0 0,1 0 0,-1 0 0,1 0 0,-1 0 0,1 0 0,-1 0 0,1 0 0,-1 0 0,1 0 0,0 0 0,-1 1 0,1-1 0,-1 0 0,1 0 0,-1 0 0,1 1 0,0-1 0,-1 0 0,1 0 0,0 1 0,-1-1 0,1 0 0,0 1 0,-1-1 0,1 1 0,0-1 0,0 0 0,-1 1 0,1 0 0,-5 10 0,0-1 0,0 1 0,1 1 0,-2 11 0,-34 152 0,-40 354-553,26 9 0,18-47 1473,35-484-294,0-20-450,0-42-105,8-1804-738,-7 2060 667,35 1429-139,-34-1596 155,15 208 90,-5-190-106,-5-48 0,0-15 0,6-33 0,12-81 0,-12 53 0,28-175 0,83-718-237,-22 151-6,-85 724 202,-16 90 41,0 0 0,0 0 0,-1 0 0,1-1 0,0 1 0,0 0 0,0 0 0,0 0 0,0 0 0,0-1 0,0 1 0,0 0 0,0 0 0,0 0 0,0-1 0,0 1 0,0 0 0,0 0 0,0 0 0,1-1 0,-1 1 0,0 0 0,0 0 0,0 0 0,0 0 0,0-1 0,0 1 0,0 0 0,1 0 0,-1 0 0,0 0 0,0 0 0,0-1 0,0 1 0,1 0 0,-1 0 0,0 0 0,0 0 0,0 0 0,0 0 0,1 0 0,-1 0 0,0 0 0,0 0 0,0 0 0,1 0 0,-1 0 0,0 0 0,0 0 0,0 0 0,1 0 0,-1 0 0,4 21 0,1 250 0,-5-171 0,-8 2145-1208,7-2198 1458,0-15-64,2 0 0,0 0-1,8 38 1,-9-68-184,0-1 1,0 1-1,1-1 0,-1 1 0,0 0 1,1-1-1,-1 1 0,1-1 1,0 1-1,-1-1 0,1 1 1,0-1-1,0 0 0,0 1 1,0-1-1,0 0 0,0 0 0,0 1 1,1-1-1,-1 0 0,2 1 1,-2-3-3,1 1 0,-1-1-1,1 1 1,-1-1 0,1 0 0,-1 1 0,0-1 0,1 0 0,-1 0 0,0 0 0,0 0 0,0 0 0,1 0 0,-1 0-1,0-1 1,0 1 0,-1 0 0,1-1 0,0 1 0,0 0 0,-1-1 0,1 1 0,0-3 0,15-31 0,-2-1 0,-2 0 0,-1-1 0,7-45 0,-13 58 0,43-225 300,16-269-1,-27-261 301,-44 444-426,4 309-156,-9-45-1,12 68-17,-1 1 0,1-1 0,-1 1 0,0 0 0,0-1 0,0 1 0,0-1 0,0 1 0,0 0 0,-1 0 0,1 0 0,-1 0 0,1 0 0,-1 0 0,0 0 0,0 1 0,0-1 0,-3-2 0,3 4 0,0 0 0,0 0 0,0 0 0,0 0 0,0 0 0,-1 0 0,1 1 0,0-1 0,0 1 0,0-1 0,0 1 0,0 0 0,1 0 0,-1 0 0,0 0 0,0 0 0,0 0 0,1 0 0,-1 1 0,1-1 0,-1 1 0,1-1 0,-2 3 0,-19 20 0,1 2 0,1 1 0,1 1 0,2 0 0,-16 35 0,17-34 0,-579 1247-417,540-1145-129,-60 218 1,97-269-4912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51:23.7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7078 69 24575,'0'227'0,"0"-276"0,-1-1 0,-3 1 0,-19-92 0,19 135 0,0 14 0,-1 22 0,-2 394 0,8-355 0,0-88 0,-2-199 0,1 210 0,-1 0 0,0 1 0,0-1 0,-1 0 0,0 1 0,-5-11 0,7 17 0,0 1 0,0-1 0,-1 1 0,1-1 0,0 1 0,-1-1 0,1 1 0,0-1 0,-1 1 0,1 0 0,0-1 0,-1 1 0,1-1 0,-1 1 0,1 0 0,-1-1 0,1 1 0,-1 0 0,1 0 0,-1-1 0,1 1 0,-1 0 0,1 0 0,-1 0 0,1 0 0,-1 0 0,1 0 0,-1 0 0,0 0 0,1 0 0,-1 0 0,1 0 0,-1 0 0,0 0 0,-1 2 0,-1 0 0,1-1 0,0 1 0,0 0 0,1 1 0,-1-1 0,0 0 0,1 0 0,-1 1 0,1-1 0,0 1 0,-2 3 0,-52 146 0,23-57 0,-47 112 0,-8-3 0,-10-5 0,-157 242 0,218-386 0,-116 171 0,117-180 0,35-46 0,0 1 0,-1 0 0,1-1 0,0 1 0,-1-1 0,1 1 0,0-1 0,-1 1 0,1-1 0,-1 1 0,1-1 0,-1 0 0,0 1 0,1-1 0,-1 0 0,1 1 0,-1-1 0,0 0 0,1 0 0,-1 1 0,1-1 0,-1 0 0,0 0 0,1 0 0,-1 0 0,0 0 0,1 0 0,-1 0 0,0 0 0,1 0 0,-1 0 0,0 0 0,1-1 0,-1 1 0,0 0 0,1 0 0,-1-1 0,1 1 0,-1 0 0,1-1 0,-1 1 0,0-1 0,1 1 0,0 0 0,-1-1 0,1 1 0,-1-1 0,0 0 0,-1-5 0,-1 1 0,1 0 0,0-1 0,0 1 0,0-7 0,0 5 0,-49-232 0,9 34 0,-6 27-284,-8 2-1,-132-281 1,167 411 284,-2 1 0,-3 0 0,-37-49 0,58 88 0,0-1 0,0 1 0,-1 0 0,0 1 0,-8-7 0,12 11 0,1 1 0,0-1 0,-1 0 0,1 0 0,0 1 0,-1-1 0,1 1 0,-1-1 0,1 1 0,-1 0 0,1-1 0,-1 1 0,1 0 0,-1 0 0,1 0 0,-1 0 0,0 1 0,1-1 0,-1 0 0,1 1 0,-1-1 0,1 1 0,0-1 0,-1 1 0,1-1 0,-1 1 0,1 0 0,0 0 0,0 0 0,-1 0 0,1 0 0,0 0 0,-1 2 0,-5 5 0,1 2 0,0-1 0,0 1 0,1-1 0,-5 17 0,-41 104-6,-60 244 0,13 155 160,68-282 557,29-237-711,0 0 0,-1-1 0,0 1 0,-5 12 0,7-21 0,0-1 0,0 0 0,0 1 0,0-1 0,-1 1 0,1-1 0,0 0 0,0 1 0,0-1 0,-1 1 0,1-1 0,0 0 0,-1 1 0,1-1 0,0 0 0,-1 0 0,1 1 0,0-1 0,-1 0 0,1 0 0,0 1 0,-1-1 0,1 0 0,-1 0 0,1 0 0,0 0 0,-1 0 0,1 1 0,-1-1 0,1 0 0,-1 0 0,1 0 0,-1 0 0,1 0 0,0 0 0,-1-1 0,1 1 0,-1 0 0,1 0 0,-1 0 0,1 0 0,0 0 0,-1-1 0,1 1 0,-1 0 0,1 0 0,0-1 0,-1 1 0,1 0 0,0-1 0,-1 1 0,1 0 0,0-1 0,0 1 0,-1 0 0,1-1 0,0 1 0,0-1 0,-10-14 0,2 1 0,0-2 0,1 1 0,0-1 0,-4-19 0,-9-18 0,-219-452 0,230 490 0,1 1 0,-2-1 0,-13-14 0,23 28 0,-1-1 0,0 1 0,0 0 0,0 0 0,0 0 0,0 0 0,0 0 0,0 0 0,0 0 0,-1 0 0,1 0 0,0 1 0,0-1 0,-1 0 0,1 1 0,-1-1 0,1 1 0,0 0 0,-1-1 0,1 1 0,-1 0 0,1 0 0,-1 0 0,1 0 0,-1 0 0,1 0 0,-1 0 0,1 1 0,0-1 0,-1 0 0,1 1 0,-1-1 0,1 1 0,0 0 0,-1-1 0,0 2 0,-3 3 0,1-1 0,0 1 0,0 0 0,1 1 0,-1-1 0,1 1 0,0-1 0,-2 8 0,-23 65 0,-36 157 0,60-220 0,-60 304-510,-29 415-1,90-692 511,2-26 0,1-1 0,-2 0 0,0 0 0,-1 0 0,0 0 0,-6 15 0,9-30 0,0 0 0,0 0 0,0 1 0,0-1 0,0 0 0,0 0 0,0 0 0,0 0 0,-1 0 0,1 0 0,0 0 0,0 0 0,0 0 0,0 1 0,0-1 0,0 0 0,0 0 0,0 0 0,0 0 0,0 0 0,0 0 0,0 0 0,0 0 0,0 0 0,0 0 0,-1 0 0,1 0 0,0 1 0,0-1 0,0 0 0,0 0 0,0 0 0,0 0 0,0 0 0,0 0 0,-1 0 0,1 0 0,0 0 0,0 0 0,0 0 0,0 0 0,0 0 0,0 0 0,0 0 0,0 0 0,-1 0 0,1 0 0,0 0 0,0 0 0,0-1 0,0 1 0,0 0 0,0 0 0,0 0 0,0 0 0,0 0 0,0 0 0,-1 0 0,1 0 0,0 0 0,0 0 0,0 0 0,0 0 0,0-1 0,0 1 0,-4-15 0,0-39 142,1-1 0,4 1 0,6-54 0,-1 22 116,17-313-63,-20 376-195,0 20 0,4 30 0,-4-13 0,85 322 0,-72-291 0,1-1 0,3 0 0,1-2 0,2 0 0,40 53 0,-55-84 0,0-1 0,1 0 0,0-1 0,1 0 0,0 0 0,0-1 0,1 0 0,0-1 0,17 8 0,-23-12 0,1-1 0,-1 0 0,1-1 0,0 1 0,0-1 0,0 0 0,0-1 0,0 1 0,0-1 0,0 0 0,0-1 0,-1 0 0,1 0 0,0 0 0,0 0 0,0-1 0,-1 0 0,1 0 0,-1-1 0,1 1 0,-1-1 0,0 0 0,5-4 0,12-11 0,-1 0 0,-1-1 0,-1-1 0,0-1 0,19-29 0,69-123 0,-85 129 0,-2-1 0,14-50 0,-7 20 0,-25 70 0,0-1 0,0 0 0,1 0 0,0 1 0,0 0 0,0-1 0,1 1 0,0 0 0,0 1 0,0-1 0,1 1 0,-1 0 0,1 0 0,0 0 0,0 0 0,0 1 0,1 0 0,-1 0 0,1 1 0,0-1 0,0 1 0,0 0 0,0 1 0,9-2 0,12 0 0,0 1 0,0 1 0,0 1 0,30 4 0,191 27 0,-197-24 0,447 53-164,271 3-655,289-11-164,241-12 0,4001 7-2949,-4466-48 2949,-265-2 0,-240 1 0,-217 0 80,-198 0-160,-189 1 169,-166 0 595,-136 1 913,-2755 0 1522,3170-3-1558,160 4-571,1-1-1,-1 0 0,1-1 1,-1 1-1,1 0 1,-1 0-1,1-1 1,-1 1-1,1-1 1,-1 1-1,1-1 1,-1 1-1,-1-2 1,3 1-7,1 0 1,-1 1-1,1-1 1,-1 0-1,0 1 1,1-1-1,-1 1 1,1-1-1,0 1 1,-1-1 0,1 1-1,-1-1 1,1 1-1,0-1 1,-1 1-1,1 0 1,0-1-1,-1 1 1,1 0-1,0 0 1,0 0-1,-1 0 1,2-1 0,136-33-1,117-14 0,1383-307 2250,-1482 307-1267,-153 47-919,0 0 1,0 0-1,0 0 0,0-1 1,0 1-1,0-1 0,0 0 1,0 0-1,-1 0 0,1 0 1,2-3-1,-5 5-52,0-1 0,0 0 0,0 1 0,0-1 0,0 1 0,0-1 0,0 1 1,0-1-1,0 1 0,0-1 0,0 1 0,-1-1 0,1 1 0,0 0 0,0-1 0,-1 1 0,1-1 0,0 1 0,-1-1 0,1 1 0,0 0 0,-1-1 0,1 1 1,-1 0-1,1-1 0,0 1 0,-1 0 0,1 0 0,-1-1 0,1 1 0,-1 0 0,1 0 0,-1 0 0,1 0 0,-1 0 0,1-1 0,-1 1 0,1 0 1,-2 0-1,-18-4 217,-1 1 0,-30-1 0,-181-4 491,-1135 43-2633,1181-24 2682,148-7-277,35-2-246,10-1-1,131 1 592,166-23-605,132-23-378,1502-215-2731,-1652 215 3511,-105 11-351,-110 13-246,-71 20-37,1 0 0,-1 0-1,1 0 1,-1-1 0,0 1 0,1 0 0,-1 0 0,0 0 0,1 0 0,-1 0 0,0 0 0,1-1 0,-1 1 0,0 0-1,1 0 1,-1 0 0,0-1 0,1 1 0,-1 0 0,0 0 0,0-1 0,1 1 0,-1 0 0,0-1 0,0 1 0,0 0-1,1-1 1,-1 1 0,0 0 0,0-1 0,0 1 0,0 0 0,0-1 0,0 1 0,0-1 0,0 1 0,0 0-1,0-1 1,0 1 0,0 0 0,0-1 0,0 0 0,-3 0 0,0 0-1,1-1 1,-1 1 0,0 0-1,0 0 1,0 1-1,0-1 1,0 0 0,-6 1-1,-139-12 1,-111-7 0,-114-8 34,-104-1 98,-2368-34-4508,2768 61 4266,115-2 106,63-3 22,248-27-18,171-29-164,116-27-512,1691-279 573,-2102 323 922,-204 36-573,-16 3 0,-8 4-208,1 1-1,-1 0 1,0 0 0,1 0 0,-1 0 0,0 0 0,1 0-1,-1 1 1,0 0 0,0-1 0,0 1 0,-4 1-1,-286 8 835,-314 53-660,-296 50-978,-239 35-217,-147 19 0,-48 7 0,74-5 0,161-13 0,220-24 0,246-32 118,229-33 518,209-28 465,197-38-102,0 0 0,0 0-1,0 0 1,0 0 0,-1 0 0,1 1 0,0-1 0,0 0-1,0 1 1,0-1 0,0 1 0,0-1 0,1 1 0,-1-1-1,0 1 1,0 0 0,0-1 0,0 1 0,1 0-1,-1 0 1,-1 1 0,5-1 27,-1 0 0,0 0 0,1 0-1,-1 0 1,1-1 0,-1 1 0,1-1 0,-1 0 0,1 1-1,3-1 1,222 0 891,229-26-199,221-27-177,166-26-448,2448-310 54,-2894 330 533,-270 37-355,-290 43-312,-321 46-30,-351 56-126,-361 57-379,-315 46 379,-169 27 126,44-5-164,219-35-655,315-45-164,337-45 149,317-43 613,344-56 209,96-22 12,0 0-1,0 0 0,0 0 1,0 1-1,-10 6 0,17-9 1,0 0 0,0 0 0,0 0 0,-1 0 0,1 0 0,0 0 0,0 1 0,0-1 0,0 0 0,0 0 0,-1 0 0,1 0 0,0 0 0,0 1 0,0-1 0,0 0 0,0 0 0,0 0 0,0 1 0,0-1 0,0 0 0,0 0 0,0 0 0,0 1 0,0-1 0,0 0 0,0 0 0,0 0 0,0 1 0,0-1 0,0 0 0,0 0 0,0 0 0,0 0 0,0 1 0,0-1 0,0 0 0,0 0 0,0 0 0,1 1 0,-1-1 0,0 0 0,0 0 0,0 0 0,0 0 0,1 1 0,18 5 0,14-2 0,41 0 0,364-9 0,359-25 0,358-26 0,306-32 0,2015-163 16,-628 41-196,-1808 142-639,-317 25 164,-497 29 822,154-3 1141,-375 18-1238,-8 0-23,-26 3-4,-24 3-38,-282 48-4,-244 52-1,-206 57 0,-145 40 0,694-152-11,-1411 320 37,20 38-205,1125-266-517,174-42 535,145-50 940,179-51-710,-1 0 0,1 0 0,0 0 0,0-1 0,0 0 0,-1 0-1,1 0 1,0 0 0,-8-2 0,11 2-57,1 0 1,-1-1 0,1 1-1,-1 0 1,1-1-1,-1 1 1,1 0-1,0-1 1,-1 1-1,1-1 1,-1 1-1,1-1 1,0 1-1,0-1 1,-1 1-1,1-1 1,0 1 0,0-1-1,-1 1 1,1-1-1,0 1 1,0-1-1,0 1 1,0-1-1,0 0 1,0 1-1,0-1 1,0 1-1,0-1 1,0 1-1,0-1 1,1 1 0,-1-1-1,0 1 1,0-1-1,0 0 1,1 1-1,-1 0 1,1-2-1,6-9 144,1 0-1,0 1 0,1 0 0,18-16 0,134-116 828,76-56 0,333-298 1003,-91 77-39,-314 290-964,-158 124-903,0 0 1,1 1-1,-1-1 1,1 2 0,0-1-1,0 1 1,1 0 0,-1 1-1,1 0 1,13-2 0,-19 4-50,-1 1 1,1-1 0,-1 0 0,1 1-1,-1-1 1,0 1 0,1 0 0,-1 0-1,0 0 1,1 0 0,-1 0 0,0 0-1,0 1 1,0-1 0,2 3-1,0-1 21,-2 0 0,1 1 0,0 0 0,-1 0 0,1-1 0,-1 1 0,0 1 0,-1-1 0,1 0 0,1 7 0,1 9 90,-1 1 0,-1-1 0,-1 0 0,-1 0 1,-4 38-1,-50 272 177,-26 3-758,37-166-13,22-82 266,-128 616-63,146-684 386,1 0-1,0 1 1,1-1 0,1 1-1,4 30 1,-4-47-117,0 1 1,1 0 0,-1-1-1,1 1 1,-1-1-1,1 1 1,0 0 0,0-1-1,0 1 1,0-1 0,0 0-1,0 1 1,0-1 0,0 0-1,0 0 1,1 1 0,-1-1-1,0 0 1,1 0-1,-1-1 1,1 1 0,-1 0-1,1 0 1,-1-1 0,1 1-1,0-1 1,-1 1 0,1-1-1,0 0 1,-1 0-1,1 1 1,0-1 0,0 0-1,-1-1 1,1 1 0,0 0-1,-1 0 1,1-1 0,0 1-1,-1-1 1,1 1 0,2-3-1,18-6 53,0-2 0,-1 0 0,0-2 0,-1 0 0,20-18 0,192-163-5,66-90-232,59-92-1379,516-706-1,-682 799 1648,4-62 1078,-178 300-1115,-17 45-67,0 0 1,0-1-1,1 1 0,-1 0 1,0 0-1,0-1 1,0 1-1,0 0 0,0 0 1,0-1-1,0 1 1,0 0-1,0 0 0,0-1 1,0 1-1,0 0 1,0 0-1,0-1 1,0 1-1,0 0 0,0 0 1,0-1-1,0 1 1,0 0-1,-1 0 0,1-1 1,0 1-1,0 0 1,0 0-1,0-1 0,-1 1 1,1 0-1,0 0 1,0 0-1,0 0 1,-1-1-1,1 1 0,0 0 1,0 0-1,0 0 1,-1 0-1,1 0 0,0 0 1,0-1-1,-1 1 1,1 0-1,0 0 0,-1 0 1,1 0-1,0 0 1,0 0-1,-1 0 0,1 0 1,0 0-1,-1 1 1,-7 3-4,1 1 0,-1 0 0,1 0 1,-13 12-1,3-2 0,-209 152 2013,176-136-1967,-2-1 0,-95 38 0,69-41-6758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51:35.4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9859 17 24575,'-1'36'0,"-3"0"0,-1 0 0,-11 41 0,-3 18 0,-25 404 0,40 8 0,4-449 0,26 402 0,-2-49 0,-24-543 0,-3-67 0,3 186 0,-1 0 0,0 0 0,-1 0 0,-1 1 0,0-1 0,-1 1 0,-7-17 0,11 27 0,-1 1 0,0-1 0,0 1 0,0-1 0,0 1 0,0-1 0,0 1 0,0-1 0,0 1 0,-1 0 0,1 0 0,0 0 0,-3-2 0,3 3 0,0 0 0,1 0 0,-1 1 0,0-1 0,0 0 0,0 0 0,0 0 0,0 1 0,1-1 0,-1 0 0,0 1 0,0-1 0,1 1 0,-1-1 0,0 1 0,1-1 0,-1 1 0,0-1 0,1 1 0,-1 0 0,1-1 0,-1 1 0,1 0 0,-1-1 0,1 1 0,-1 0 0,1 0 0,0 0 0,-1-1 0,1 1 0,0 0 0,0 1 0,-16 39 0,2 0 0,2 1 0,2 0 0,-4 44 0,8-54 0,-42 378 0,47-396 0,0-18 0,1-27 0,0 26 0,5-709 0,-5 1344 0,3-692 0,2-1 0,14-68 0,40-126 0,-53 233 0,-5 14 0,1 1 0,0 0 0,1 0 0,0 0 0,1 0 0,-1 0 0,2 0 0,-1 1 0,7-9 0,-11 17 0,1-1 0,-1 1 0,0 0 0,1-1 0,-1 1 0,1 0 0,-1 0 0,1-1 0,-1 1 0,1 0 0,-1 0 0,1 0 0,-1-1 0,1 1 0,-1 0 0,1 0 0,-1 0 0,1 0 0,-1 0 0,1 0 0,-1 0 0,1 0 0,-1 0 0,1 0 0,-1 1 0,1-1 0,-1 0 0,1 0 0,-1 0 0,1 1 0,-1-1 0,1 0 0,-1 0 0,1 1 0,-1-1 0,0 0 0,1 1 0,-1-1 0,1 1 0,-1-1 0,0 0 0,0 1 0,1-1 0,-1 1 0,0-1 0,0 1 0,1 0 0,6 14 0,0 0 0,0 0 0,-2 1 0,0 0 0,-1 0 0,3 20 0,2 5 0,91 309 0,-79-293 0,2 0 0,2-2 0,63 99 0,-84-148 0,1 0 0,0 0 0,0 0 0,10 10 0,-14-16 0,-1 1 0,1-1 0,0 1 0,0 0 0,0-1 0,-1 1 0,1-1 0,0 0 0,0 1 0,0-1 0,0 0 0,0 1 0,0-1 0,0 0 0,0 0 0,0 0 0,0 0 0,0 0 0,0 0 0,0 0 0,0 0 0,0 0 0,0 0 0,0-1 0,-1 1 0,1 0 0,0-1 0,0 1 0,0-1 0,0 1 0,0-1 0,-1 1 0,1-1 0,0 1 0,0-1 0,-1 0 0,1 1 0,0-1 0,-1 0 0,1 0 0,-1 0 0,2-1 0,2-10 0,1 1 0,-1-1 0,-1 0 0,0 0 0,-1 0 0,-1-1 0,1 1 0,-2-18 0,0 23 0,-7-443 0,5 428 0,0 0 0,-2 0 0,-8-31 0,5 40 0,1 16 0,0 23 0,-1 18 0,3 0 0,1 0 0,3 1 0,1-1 0,2 0 0,13 61 0,-7-81 0,-4-25 0,0-15 0,3-59 0,-3 0 0,-4-1 0,-10-99 0,6 139 0,-29-253 0,30 296 0,1 1 0,0 0 0,1 0 0,0 11 0,10 64 0,3-1 0,33 109 0,72 157 0,-96-289 0,3-1 0,39 64 0,-53-102 0,2-2 0,0 1 0,1-2 0,1 0 0,0 0 0,2-2 0,-1 0 0,2-1 0,31 20 0,-39-29 0,-1 0 0,1-1 0,1 0 0,-1-1 0,0 0 0,1-1 0,0 0 0,-1 0 0,1-1 0,0-1 0,0 0 0,0 0 0,-1-1 0,1 0 0,0-1 0,-1 0 0,14-5 0,7-5 0,0-1 0,0-1 0,-2-2 0,44-30 0,292-230-518,-14-31-303,-233 201 668,573-527-878,-555 491 1031,-37 37 0,-95 100 6,0 0 53,1 1-1,0-1 1,0 1 0,9-6 0,-12 9-31,0 0-1,-1 0 1,1 1-1,0-1 1,0 1 0,-1-1-1,1 1 1,0-1 0,0 1-1,0 0 1,0 0 0,-1 0-1,1 0 1,0 0-1,0 1 1,0-1 0,-1 0-1,1 1 1,0-1 0,0 1-1,2 1 1,3 2 81,1 1 0,-1 0 0,-1 0 0,1 1-1,-1 0 1,11 12 0,33 50 441,-36-49-431,47 74-186,-4 3 1,67 153 0,62 219-430,-172-431 492,38 109 4,56 134 0,-104-270 0,1-1 0,0 1 0,0-1 0,1 0 0,0-1 0,13 14 0,-17-20 0,0 0 0,0 0 0,1-1 0,-1 0 0,1 1 0,-1-1 0,1 0 0,-1 0 0,1 0 0,0 0 0,-1-1 0,1 1 0,0-1 0,0 1 0,-1-1 0,1 0 0,0 0 0,0 0 0,0-1 0,-1 1 0,1-1 0,0 1 0,-1-1 0,1 0 0,0 0 0,-1 0 0,1 0 0,-1-1 0,4-2 0,9-5 47,0-2 1,0 0 0,-1 0 0,17-20-1,52-63 412,-76 85-420,89-112-118,-5-4 1,-6-4-1,-5-3 1,69-161-1,-98 176-23,-6-2-1,-4-2 1,-7-1 0,-4-2-1,19-184 1,-29 55 102,-14 216 0,-3 26 0,-1 14 0,49 347 828,-23-164-502,-19-134-326,-6-47 0,1-15 0,30-189 0,9-212 0,-37 309 0,-9 78 0,3 23 0,0 1 0,-1 0 0,1 0 0,0-1 0,0 1 0,0 0 0,0 0 0,-1 0 0,1-1 0,0 1 0,0 0 0,0 0 0,-1 0 0,1 0 0,0-1 0,0 1 0,0 0 0,-1 0 0,1 0 0,0 0 0,0 0 0,-1 0 0,1 0 0,0 0 0,-1 0 0,1 0 0,0 0 0,0 0 0,-1 0 0,1 0 0,0 0 0,0 0 0,-1 0 0,1 0 0,0 0 0,0 0 0,-1 1 0,1-1 0,0 0 0,0 0 0,0 0 0,-1 0 0,1 0 0,0 1 0,0-1 0,0 0 0,-1 1 0,-7 9 0,0 0 0,0 1 0,1 0 0,-10 21 0,-65 134 0,-128 288-648,-134 275-874,309-657 1387,10-20 138,-42 67 0,47-98-3,20-20 0,-1-1 0,1 0 0,0 0 0,-1 1 0,1-1 0,-1 0 0,1 0 0,-1 0 0,1 0 0,0 0 0,-1 1 0,1-1 0,-1 0 0,1 0 0,-1 0 0,1 0 0,-1 0 0,1 0 0,-1-1 0,1 1 0,0 0 0,-1 0 0,1 0 0,-1 0 0,1 0 0,-1-1 0,1 1 0,0 0 0,-1-1 0,-1-1 0,0-1 0,1 0 0,-1 0 0,1 0 0,0 0 0,0 0 0,0 0 0,0-1 0,1 1 0,-1 0 0,1-6 0,-5-61 313,5-81 0,1 94-40,18-954 294,-18 976-567,0 33 0,-1 9 0,0 63 0,0-69 0,1 173 0,-2 100-152,3 392-896,24-4 278,-25-652 756,11 111 78,-10-108 12,1 0-1,1 1 0,0-1 0,0-1 0,1 1 1,7 12-1,-10-23-67,-1 1 1,0 0 0,1-1-1,0 0 1,-1 1 0,1-1-1,0 0 1,0 0 0,1 0-1,-1 0 1,0 0 0,1 0-1,-1-1 1,1 1 0,-1-1-1,1 0 1,4 2 0,-3-3-11,-1 0 0,0 0 0,0 0 1,0 0-1,1-1 0,-1 1 0,0-1 1,0 0-1,0 0 0,0 0 0,0 0 1,0-1-1,-1 1 0,1-1 1,0 0-1,-1 0 0,4-3 0,11-9 2,0-1 0,-2 0 0,0-2 0,18-24 0,53-88 0,-81 122 0,66-116 78,-4-2 0,-7-3 0,80-244 0,59-426 234,-159 614-262,-33 154 50,16-42 0,-13 57-57,-10 15-42,1 0-1,-1 0 0,0 1 0,1-1 0,-1 0 0,0 0 1,1 0-1,-1 0 0,0 1 0,0-1 0,1 0 0,-1 0 1,0 1-1,0-1 0,0 0 0,1 0 0,-1 1 0,0-1 1,0 0-1,0 1 0,0-1 0,1 0 0,-1 1 0,0-1 1,0 0-1,0 1 0,0-1 0,0 0 0,0 1 0,0-1 1,0 0-1,0 1 0,0-1 0,0 0 0,0 1 0,-1-1 1,0 24-1,-1 0 0,-7 28 0,-32 155 0,-310 1112-2197,105-571 2459,245-746-262,-15 35 0,16-37 0,0 1 0,0-1 0,-1 0 0,1 1 0,0-1 0,0 0 0,0 0 0,0 1 0,-1-1 0,1 0 0,0 0 0,0 1 0,0-1 0,-1 0 0,1 0 0,0 0 0,0 0 0,-1 1 0,1-1 0,0 0 0,-1 0 0,1 0 0,0 0 0,0 0 0,-1 0 0,1 0 0,0 0 0,-1 0 0,1 0 0,0 0 0,-1 0 0,1 0 0,-6-17 0,5-31 0,1 1 0,3-1 0,14-76 0,29-113 111,237-740 172,92 30-1625,-228 621 1008,-141 313 334,0 0 0,1 1 0,13-18 0,-20 29 2,1 1 1,-1 0 0,0-1-1,0 1 1,1-1-1,-1 1 1,0 0-1,1-1 1,-1 1-1,1 0 1,-1-1 0,0 1-1,1 0 1,-1 0-1,1-1 1,-1 1-1,1 0 1,-1 0 0,0 0-1,1-1 1,-1 1-1,1 0 1,-1 0-1,1 0 1,-1 0-1,1 0 1,-1 0 0,1 0-1,-1 0 1,1 0-1,-1 1 1,1-1-1,-1 0 1,1 0-1,-1 0 1,1 0 0,-1 1-1,0-1 1,1 0-1,-1 0 1,1 1-1,-1-1 1,0 0 0,1 1-1,-1-1 1,0 0-1,1 1 1,-1-1-1,0 1 1,0-1-1,1 1 1,-1-1 0,0 0-1,0 1 1,0-1-1,1 1 1,-1-1-1,0 1 1,0-1 0,0 1-1,0-1 1,0 1-1,0 0 1,3 14 180,-1 0 0,0 1 0,0 20 0,-1 164 260,-30 242 0,-57 195 99,84-625-542,-85 457 77,50-342 229,21-95-230,16-32-75,-1 1-1,1-1 1,0 1 0,0-1-1,-1 1 1,1-1-1,0 0 1,-1 1 0,1-1-1,0 0 1,-1 1 0,1-1-1,0 0 1,-1 1 0,1-1-1,-1 0 1,1 0-1,-1 0 1,1 1 0,-1-1-1,1 0 1,-1 0 0,1 0-1,-1 0 1,1 0 0,-1 0-1,1 0 1,-1 0-1,0 0 1,-1-3-2,1 1 0,-1-1 0,1 0-1,0 0 1,-1 0 0,1 0 0,1 0 0,-1 0-1,0 0 1,1 0 0,-1 0 0,1 0 0,0 0-1,0 0 1,1-6 0,0-34 1,11-61 0,30-130 0,137-513-442,24-1-70,-180 665 504,2 0 8,-17 69 0,-8 14 0,0 0 0,0 0 0,1 0 0,-1 0 0,0 0 0,0 0 0,0 0 0,1 0 0,-1 0 0,0 0 0,0 0 0,0 0 0,0 0 0,1 0 0,-1 0 0,0 0 0,0 0 0,0 1 0,0-1 0,0 0 0,1 0 0,-1 0 0,0 0 0,0 0 0,0 0 0,0 0 0,0 0 0,1 1 0,-1-1 0,0 0 0,0 0 0,0 0 0,0 0 0,0 0 0,0 1 0,0-1 0,0 0 0,0 0 0,0 0 0,0 0 0,0 1 0,0-1 0,0 0 0,0 0 0,0 0 0,0 0 0,0 1 0,0-1 0,5 67 0,-26 316 3,-31 10 395,35-279-113,-14 107-150,-69 416-26,90-600 66,7-32-85,1-8-6,4-58 104,23-98-188,33-76 0,209-616-1649,-166 543 1367,-29 94 553,-19 76-201,-51 133-70,0 0 0,1 1 0,0-1 0,0 0 0,6-7 0,-8 12 0,-1 0 0,0-1 0,0 1 0,1 0 0,-1-1 0,0 1 0,1 0 0,-1 0 0,0-1 0,1 1 0,-1 0 0,1 0 0,-1 0 0,0-1 0,1 1 0,-1 0 0,1 0 0,-1 0 0,1 0 0,-1 0 0,1 0 0,-1 0 0,0 0 0,1 0 0,-1 0 0,1 0 0,-1 0 0,1 0 0,-1 0 0,1 0 0,-1 1 0,0-1 0,1 0 0,-1 0 0,1 0 0,-1 1 0,1 0 0,2 4 0,-1 0 0,1 1 0,-1-1 0,-1 1 0,1-1 0,-1 1 0,0 0 0,0 0 0,0 8 0,11 324 0,-12-294 0,-51 1223 1361,46-1223-1361,3-36 0,0-9 0,-1-66 0,26-507 1114,-10 380-892,-7 100-222,-2 69 0,-3 55 0,1 339 0,-2-356 0,0-1 0,1 0 0,1 1 0,0-1 0,0 0 0,2 0 0,-1-1 0,8 16 0,-11-26 0,0-1 0,0 1 0,0-1 0,0 1 0,1-1 0,-1 1 0,0-1 0,0 1 0,1-1 0,-1 0 0,0 1 0,1-1 0,-1 1 0,0-1 0,1 0 0,-1 1 0,1-1 0,-1 0 0,1 0 0,-1 1 0,1-1 0,-1 0 0,1 0 0,-1 0 0,1 0 0,-1 1 0,1-1 0,-1 0 0,1 0 0,-1 0 0,1 0 0,-1 0 0,1 0 0,-1 0 0,1 0 0,-1-1 0,1 1 0,-1 0 0,1 0 0,-1 0 0,1 0 0,-1-1 0,1 1 0,-1 0 0,1-1 0,-1 1 0,0 0 0,1-1 0,7-10 0,-1 0 0,0 0 0,-1-1 0,-1 0 0,0 0 0,0-1 0,5-22 0,2-3 0,178-631 0,-158 551 0,-31 114 0,0 0 0,0 1 0,0-1 0,1 0 0,-1 1 0,1-1 0,0 1 0,0 0 0,4-5 0,-5 7 0,-1 1 0,0 0 0,0 0 0,1 0 0,-1 0 0,0 0 0,0 0 0,1 0 0,-1 0 0,0 0 0,0 0 0,1 0 0,-1 0 0,0 0 0,0 0 0,1 1 0,-1-1 0,0 0 0,0 0 0,0 0 0,1 0 0,-1 0 0,0 0 0,0 1 0,0-1 0,1 0 0,-1 0 0,0 0 0,0 0 0,0 1 0,0-1 0,0 0 0,1 0 0,-1 1 0,0-1 0,0 0 0,0 0 0,0 0 0,0 1 0,0-1 0,6 26 0,1 53 0,-7 127 0,-1-117 0,0 28 0,-7 247 0,5-330 0,-2 0 0,-1 0 0,-1-1 0,-2 0 0,-1 0 0,-25 52 0,-83 168-164,-64 91-655,-64 84-164,-303 420-717,-34-12 23,186-270 658,224-314 298,139-203 621,-2 5 56,-85 98-1,120-152 47,-37 34 47,37-33-19,0 0 1,0 0 0,0 0 0,0-1-1,0 1 1,-1 0 0,1-1-1,0 1 1,0-1 0,-1 1-1,1-1 1,0 0 0,-1 0-1,1 1 1,0-1 0,-1 0-1,1 0 1,0 0 0,-1-1-1,1 1 1,-1 0 0,1 0-1,0-1 1,0 1 0,-1-1-1,1 1 1,0-1 0,-2 0-1,1-1 31,1 0-1,-1 1 0,1-1 1,0 0-1,-1 0 1,1 0-1,0 0 1,0 0-1,0 0 0,1 0 1,-1-1-1,0 1 1,1 0-1,-1-4 0,0-39 571,1 31-415,1-35 215,2 0-1,3 1 1,1 0 0,3 0 0,1 1-1,3 1 1,2 0 0,29-61-1,63-105 17,73-174-191,-176 374-256,-1 2 0,0 0 0,-1 0 0,0 0 0,-1 0 0,0-1 0,1-12 0,-3 21 0,-1-1 0,1 0 0,0 1 0,-1-1 0,0 0 0,1 1 0,-1-1 0,0 1 0,0-1 0,-1 1 0,1-1 0,0 1 0,-1 0 0,1 0 0,-1-1 0,0 1 0,0 0 0,0 1 0,0-1 0,0 0 0,0 1 0,-1-1 0,1 1 0,0-1 0,-1 1 0,1 0 0,-1 0 0,1 0 0,-4 0 0,-27-7 0,0 2 0,-1 1 0,1 1 0,-56 2 0,68 2 0,-294 10 0,252 1 0,63-11 0,-1 0 0,1 0 0,-1 0 0,1 0 0,0 0 0,-1 0 0,1 0 0,0 0 0,-1 0 0,1 1 0,0-1 0,-1 0 0,1 0 0,0 0 0,-1 0 0,1 0 0,0 1 0,0-1 0,-1 0 0,1 0 0,0 0 0,0 1 0,-1-1 0,1 0 0,0 0 0,0 1 0,-1-1 0,1 0 0,0 1 0,0-1 0,0 0 0,0 1 0,0-1 0,0 0 0,-1 1 0,1-1 0,0 1 0,29 6 0,56-4 0,150-13 0,-228 10 0,319-30-404,-16-25 0,-271 41 404,-39 14 0,0 0 0,0 0 0,1 0 0,-1-1 0,0 1 0,0 0 0,1 0 0,-1 0 0,0 0 0,0-1 0,0 1 0,1 0 0,-1 0 0,0 0 0,0-1 0,0 1 0,0 0 0,0 0 0,1-1 0,-1 1 0,0 0 0,0 0 0,0-1 0,0 1 0,0 0 0,0-1 0,0 1 0,0 0 0,0 0 0,0-1 0,0 1 0,0 0 0,0 0 0,0-1 0,0 1 0,0 0 0,-1 0 0,1-1 0,0 1 0,0 0 0,0 0 0,0-1 0,0 1 0,-1 0 0,1 0 0,0-1 0,0 1 0,0 0 0,-1 0 0,1 0 0,0 0 0,0-1 0,0 1 0,-1 0 0,1 0 0,0 0 0,-1 0 0,1 0 0,0 0 0,0 0 0,-1 0 0,1 0 0,0 0 0,0 0 0,-1 0 0,1 0 0,-30-7 0,0 2 0,0 1 0,-38 1 0,-297-10 0,-179 6-164,-2770 8-4857,3241 0 4990,60-1 75,15 0 28,121 1 283,240-2-257,244-9-261,215-16-657,172-21-163,1744-143-1630,-1717 113 1294,-537 40 336,-271 15 33,-205 19 737,-17 0 22,-59-2-91,-261 2 152,-244 4 117,-198 1-38,-3515 10-226,4048-12 1133,697 11 606,-301-6-1205,491 14 424,160 0-629,2255 19-1280,-2685-37 1070,-246-1 158,-267 1 0,-256 8 0,-230 14-78,-168 6-233,-2307 69 233,2648-85 242,187-3 1638,527-9-856,266-1-438,201-1-1045,3239-3-1628,-4554 4 2165,-127 0-94,-329 0-282,-299 0 282,-4454 0-1501,4878 1 687,303 6 252,281 3 1312,264-6-185,57-1-274,17-1-46,196 6 13,278-3-125,284-1 121,250-2-120,177-1-40,66-1 0,-61-1 0,-168 1-164,-235 0-639,-247-1 216,-92 1 2242,-727 0 311,-174 2-983,-287 15-140,-307 24-681,-249 45-519,-3654 443-2687,4257-438 2240,259-29 700,376-55 111,-83 23 1,132-30-8,-1 0 0,0 0 0,0 0 0,0 0 0,1 0 0,-1 0 0,0 0 0,0 1 0,1-1 0,-1 0 0,0 0 0,0 0 0,0 0 0,0 1 0,1-1 0,-1 0 0,0 0 0,0 0 0,0 1 0,0-1 0,0 0 0,0 0 0,1 1 0,-1-1 0,0 0 0,0 0 0,0 1 0,0-1 0,0 0 0,0 0 0,0 1 0,0-1 0,0 0 0,0 0 0,0 0 0,0 1 0,0-1 0,0 0 0,-1 0 0,1 1 0,0-1 0,0 0 0,0 0 0,0 1 0,0-1 0,0 0 0,-1 0 0,1 0 0,0 0 0,0 1 0,0-1 0,-1 0 0,1 0 0,0 0 0,0 1 0,60 5 0,224-3 0,189-20 146,151-16 438,553-70 263,1169-259-1,-2163 326 124,-176 34-882,-1 0 0,0 1 0,1 0-1,0 1 1,-1-1 0,1 1 0,10 2 0,-16-2-83,-1 0 0,0 0 0,0 1 0,0-1 0,1 0 0,-1 0 0,0 1 0,0-1 0,0 0 0,0 0 0,0 1 0,0-1 0,0 0 0,0 1 0,0-1 0,1 0 0,-1 1 0,0-1 0,0 0 0,-1 1-1,1-1 1,0 0 0,0 0 0,0 1 0,0-1 0,0 0 0,0 1 0,0-1 0,0 0 0,-1 0 0,1 1 0,0-1 0,0 0 0,0 0 0,0 1 0,-1-1 0,1 0 0,0 0 0,0 1 0,-1-1 0,1 0 0,-26 24 162,-193 142 1635,-18 14-749,180-132-463,-97 104 0,140-134-43,12-12-42,30-24 409,70-60 949,116-122 0,-160 149-1708,-53 50-155,1-1 0,-1 1 0,1 0 0,0 0 0,-1 0 0,1-1 0,0 1 0,-1 1 0,1-1 0,0 0 0,0 0 0,0 1 0,0-1 0,0 1 0,0 0 0,2-1 0,-4 1 0,1 1 0,-1-1 0,1 0 0,-1 0 0,1 1 0,-1-1 0,0 0 0,1 1 0,-1-1 0,0 0 0,1 1 0,-1-1 0,0 1 0,0-1 0,1 1 0,-1-1 0,0 0 0,0 1 0,0-1 0,0 1 0,0-1 0,1 1 0,-1-1 0,0 2 0,-2 24 0,-6 16 0,-3-1 0,-23 59 0,-44 81 0,59-139 0,-48 99 0,-58 140 0,123-274 0,-3 4 0,1 0 0,1 0 0,-1 1 0,0 13 0,3-23 0,1 1 0,0 0 0,0 0 0,0 0 0,0-1 0,1 1 0,-1 0 0,1 0 0,-1-1 0,1 1 0,0-1 0,0 1 0,1 0 0,-1-1 0,0 0 0,1 1 0,-1-1 0,1 0 0,0 0 0,0 0 0,0 0 0,3 3 0,2-1 0,0 1 0,0-1 0,0-1 0,1 1 0,0-1 0,0-1 0,0 0 0,0 0 0,12 2 0,87 3 0,-81-6 0,42 0 0,0-3 0,-1-3 0,1-3 0,-2-2 0,112-34 0,-129 28 0,-1-2 0,-1-2 0,-1-2 0,-1-2 0,-1-2 0,-1-2 0,-2-2 0,50-45 0,-64 48 0,-1 0 0,-2-2 0,-1 0 0,-1-2 0,21-39 0,-30 47 0,-2 0 0,-1-1 0,-1 0 0,0-1 0,-2 0 0,-1 0 0,-1-1 0,1-27 0,-5 49 0,-1 1 0,0-1 0,0 0 0,0 0 0,0 1 0,-1-1 0,1 0 0,-1 1 0,0-1 0,0 1 0,-2-6 0,3 9 0,-1-1 0,1 1 0,-1 0 0,1-1 0,0 1 0,-1 0 0,1-1 0,-1 1 0,1 0 0,-1 0 0,1-1 0,-1 1 0,1 0 0,-1 0 0,1 0 0,-1 0 0,1 0 0,-1 0 0,0 0 0,1 0 0,-1 0 0,1 0 0,-1 0 0,1 0 0,-1 0 0,1 0 0,-1 0 0,1 0 0,-1 1 0,-3 1 0,1 0 0,0 0 0,-1 0 0,1 0 0,0 0 0,1 1 0,-4 3 0,-37 44 0,3 2 0,-54 92 0,-200 398 0,286-524 0,-40 97 0,43-102 0,2 0 0,-1 0 0,2 0 0,0 0 0,0 1 0,1 22 0,1-31 0,1 1 0,0-1 0,0 1 0,0-1 0,0 0 0,1 0 0,0 1 0,0-1 0,0 0 0,1-1 0,0 1 0,0 0 0,0-1 0,0 0 0,7 7 0,-2-4 0,0-1 0,0-1 0,0 1 0,1-1 0,0 0 0,0-1 0,0 0 0,15 4 0,14 2 0,1-2 0,61 6 0,172 0-164,92-19-655,32-20-655,602-116-1,-563 36 589,-72-17 289,-88 1-132,-227 96 665,-2-2 0,45-35 0,-78 53 63,-1-1 1,0 0-1,-1-1 0,0 0 0,0-1 0,-2 0 0,12-17 0,-19 27 6,-1 0 0,0 0-1,0 0 1,0 0-1,0-1 1,0 1-1,0 0 1,0 0-1,-1-1 1,1 1 0,-1 0-1,0-1 1,0 1-1,0-1 1,0 1-1,0 0 1,0-1-1,0 1 1,-1-1-1,1 1 1,-1 0 0,0 0-1,0-1 1,0 1-1,0 0 1,0 0-1,0 0 1,-1 0-1,1 0 1,0 0 0,-1 0-1,0 0 1,1 1-1,-1-1 1,-3-1-1,0 0 40,-1-1-1,-1 2 0,1-1 1,0 1-1,-1 0 0,1 0 1,-12-1-1,-7 0 110,0 1 1,-27 1-1,-53 7 232,-116 22 0,-233 65-371,-308 127-462,11 43 207,374-120 200,105-30-121,113-33 121,124-53 41,34-26 0,0 0 0,0 0 0,-1 1 0,1-1 0,1 0 0,-1 0 0,0 1 0,0-1 0,0 1 0,1-1 0,-1 1 0,1-1 0,-2 4 0,2-4 0,0-1 0,1 1 0,-1 0 0,0 0 0,0 0 0,0-1 0,1 1 0,-1 0 0,0 0 0,0-1 0,1 1 0,-1 0 0,1-1 0,-1 1 0,1-1 0,-1 1 0,1 0 0,-1-1 0,1 1 0,0-1 0,-1 1 0,1-1 0,0 0 0,0 1 0,4 1 0,-1 0 0,0 0 0,0-1 0,1 0 0,-1 1 0,6-1 0,17 2 0,-1-1 0,1-2 0,28-3 0,90-14 0,-48 1 82,142-41 0,-214 49 191,-1 0 0,41-22 0,-63 29-224,0 0 1,0 0-1,1-1 0,-1 1 1,0-1-1,0 1 0,0-1 0,-1 0 1,1 0-1,0 0 0,-1 0 0,1 0 1,2-4-1,-4 5-32,0 0 1,0 0-1,0 0 0,0 0 0,0 1 1,0-1-1,0 0 0,0 0 1,-1 0-1,1 1 0,0-1 0,0 0 1,-1 0-1,1 1 0,0-1 0,-1 0 1,1 0-1,-1 1 0,1-1 1,-1 0-1,1 1 0,-1-1 0,1 1 1,-1-1-1,0 1 0,1-1 1,-1 1-1,0-1 0,-8-4 94,0 1 0,-1 0-1,1 1 1,0 0 0,-1 1-1,-12-3 1,-164-17 872,-449-1-743,-9 25-1025,600-1 792,-26-1-85,-87 5 84,141-1-6,16-4 0,-1 0 0,1 0 0,0 1 0,0-1 0,0 0 0,0 0 0,0 0 0,0 0 0,0 0 0,0 0 0,-1 1 0,1-1 0,0 0 0,0 0 0,0 0 0,0 0 0,0 1 0,0-1 0,0 0 0,0 0 0,0 0 0,0 0 0,0 1 0,0-1 0,0 0 0,0 0 0,0 0 0,0 0 0,0 1 0,0-1 0,0 0 0,0 0 0,1 0 0,-1 0 0,0 1 0,0-1 0,0 0 0,0 0 0,0 0 0,0 0 0,0 0 0,1 0 0,-1 1 0,0-1 0,0 0 0,0 0 0,0 0 0,0 0 0,1 0 0,-1 0 0,10 6 0,1-1 0,0 0 0,20 6 0,81 24 0,168 30 0,81-4-164,111 11-655,669 60-55,2-39 492,-707-58 382,-117-7 63,-129-8 190,-143-13-190,-44-5-51,-10-2-8,-81-9-20,-155-25 16,-160-19-164,-148-10-655,-116 5-164,-1871-48-2949,2192 103 3097,140 3 610,151 1 269,50 0 49,13 0 36,102 1 572,208 1 248,200-1-285,165-1-597,2960 0 96,-3629-1-163,75-1 0,-76-2 0,-44-4 0,-180-16 0,-194-7-164,-224-4-655,-257 4-164,-239 5 135,-3605-9-2373,4013 35 2381,250 0 592,304 0 380,143 0 177,32-1 77,242 2 663,209-2-338,141 1 96,1825-1 670,-2127 0-666,-254 0-558,19-1 287,-155-9-391,-200-13-149,-178-7-41,-133 3-126,-2307-25 1109,2865 53-451,34-1-245,10 0 0,211 3 1174,-34-2-994,267 8-252,130 9-949,69 0-223,410 14-461,-16 29 69,-846-41 1110,-155-12 255,-39-8 25,0 0 0,0 0 0,0 0 0,0 0 0,0 0 0,-1 0 0,1 1 0,0-1-1,0 0 1,0 0 0,0 0 0,0 0 0,0 0 0,0 0 0,-1 0 0,1 1 0,0-1 0,0 0 0,0 0 0,0 0 0,0 0-1,0 0 1,0 1 0,0-1 0,0 0 0,0 0 0,0 0 0,0 0 0,0 1 0,0-1 0,0 0 0,0 0 0,0 0 0,0 0 0,0 1-1,0-1 1,0 0 0,0 0 0,0 0 0,0 0 0,0 0 0,0 1 0,1-1 0,-1 0 0,0 0 0,0 0 0,0 0 0,0 0 0,-41 5 0,-51-1 0,-224-2 0,-200-13-164,-217-9-516,-214 1 266,-4194-25-3823,4894 44 4922,173 1 368,160 0-140,161 2 70,164 13 1,156 10-1,158 3-311,146-4-1096,3448 18-4310,-4065-45 6069,-565-1 122,120 4-1009,-412-2 492,-266 1-293,-219 0-690,-105 0-776,44 0-164,162 0 0,235 0 0,55 0-90,983 0 1055,161 0 181,160 0 505,128 0-358,3047 0 2017,-3544 0-1881,-655 0 1319,-17 0-934,-2005 0 2183,2998 0-2467,17 0-711,137 0-655,2794 0-1753,-3938-8 2572,-41-2-164,-151 1-655,-1446-9-1517,698 16 4319,1269 2-1163,96 0-593,14 0 4,55 1 224,180-1-305,162 0-314,136 1-655,2608-1 986,-4546 0 2175,1295 0-4768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1:49:12.9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2030 148 24575,'9'41'0,"2"-1"0,2 0 0,25 54 0,66 102 0,-97-184 0,292 478-1937,-258-431 2008,2-1-1,2-2 0,3-2 1,3-2-1,70 57 1,-98-93 19,1 0 1,0-2-1,1-1 1,1 0-1,0-2 1,0-1-1,1-2 1,44 10-1,-2-7 143,-1-3 1,93 0-1,-151-7-233,1-1 0,-1-1 0,1 0 0,0-1 0,-1 0 0,20-6 0,-27 7 0,-1 0 0,0 0 0,0 0 0,0 0 0,0 0 0,0 0 0,0-1 0,-1 1 0,1-1 0,0 1 0,-1-1 0,1 0 0,-1 0 0,1 1 0,-1-1 0,0 0 0,0 0 0,0-1 0,0 1 0,0 0 0,0 0 0,-1 0 0,1 0 0,-1-1 0,1 1 0,-1 0 0,0-1 0,0 1 0,0 0 0,0-1 0,-1 1 0,1 0 0,0 0 0,-1-1 0,0 1 0,1 0 0,-1 0 0,-2-4 0,-12-24 0,-1 0 0,-1 1 0,-2 1 0,0 1 0,-27-28 0,-9-15 0,-260-312 0,238 302 0,-4 3 0,-127-95 0,175 149 0,-2 0 0,0 3 0,-2 1 0,0 1 0,-56-17 0,64 26 0,-1 1 0,0 2 0,0 1 0,-1 2 0,1 1 0,-1 1 0,-55 5 0,81-3 0,0-1 0,1 1 0,-1 0 0,1 0 0,-1 1 0,1-1 0,0 1 0,0 0 0,-1 0 0,1 0 0,0 1 0,-5 4 0,7-5 0,1 0 0,-1 0 0,0 1 0,1-1 0,-1 0 0,1 1 0,0-1 0,0 1 0,0-1 0,0 1 0,0 0 0,0-1 0,1 1 0,0 0 0,-1 0 0,1 0 0,0-1 0,0 1 0,0 0 0,1 0 0,0 5 0,6 18 0,1 0 0,1 0 0,1-1 0,1 0 0,1-1 0,16 24 0,99 132 0,-114-163 0,5 8 0,1-1 0,1-1 0,1 0 0,35 28 0,-54-50 0,0 1 0,0-1 0,1 1 0,-1-1 0,0 0 0,0 0 0,1 0 0,-1 0 0,1 0 0,-1-1 0,1 1 0,-1-1 0,6 1 0,-8-1 0,0 0 0,0 0 0,1-1 0,-1 1 0,0 0 0,0 0 0,1 0 0,-1 0 0,0-1 0,0 1 0,0 0 0,0 0 0,1 0 0,-1 0 0,0-1 0,0 1 0,0 0 0,0 0 0,0-1 0,1 1 0,-1 0 0,0 0 0,0-1 0,0 1 0,0 0 0,0 0 0,0-1 0,0 1 0,0 0 0,0 0 0,0-1 0,0 1 0,0 0 0,0-1 0,0 1 0,0 0 0,-1 0 0,1-1 0,0 1 0,0 0 0,-15-23 0,-37-32 0,-87-71 0,-72-39 0,158 125 0,-26-19 0,-2 2 0,-4 4 0,-124-58 0,10 34 0,-39-18 0,216 84 0,9 4 0,0 1 0,-1 0 0,-16-5 0,20 11 0,9 5 0,11 13 0,134 134 0,-47-53 0,113 142 0,-89-98 0,153 139 0,-296-303 0,-29-29 0,-59-45 0,28 35 0,39 26 0,-1 2 0,-2 2 0,-78-38 0,106 64 0,18 4 0,0 0 0,-1 0 0,1 0 0,0 0 0,-1 1 0,1-1 0,0 0 0,0 0 0,0 0 0,-1 0 0,1 1 0,0-1 0,0 0 0,0 0 0,-1 0 0,1 1 0,0-1 0,0 0 0,0 0 0,0 1 0,0-1 0,0 0 0,-1 1 0,1-1 0,0 0 0,0 0 0,0 1 0,0-1 0,0 0 0,0 0 0,0 1 0,0 0 0,1 3 0,1 0 0,-1 0 0,0 0 0,1 0 0,0-1 0,4 8 0,51 73-9,3-3 0,93 97 1,-95-112-83,188 217-202,154 175 1,-397-456 292,101 120 0,-87-94 0,-17-19 0,-13-13 0,-10-11 104,1 0-1,-21-20 0,-11-8 172,-1277-862-1309,628 462 923,686 432 111,-26-18 0,-88-44 0,113 68 187,18 5-176,0 0 0,0 0 0,0 0 0,0 0 0,0 0 0,0 0 0,-1 1 0,1-1 0,0 0 0,0 0 0,0 0 0,0 0 0,0 0 0,0 0 0,0 0 0,0 1 0,0-1 0,0 0 0,0 0 0,0 0 0,-1 0-1,1 0 1,0 1 0,0-1 0,0 0 0,0 0 0,0 0 0,0 0 0,0 0 0,1 1 0,-1-1 0,0 0 0,0 0 0,0 0 0,0 0 0,0 0 0,0 1 0,0-1 0,0 0 0,0 0 0,0 0 0,0 0 0,0 0 0,1 0 0,-1 0 0,0 1 0,0-1 0,0 0 0,22 23 401,54 50-334,69 58-31,-95-92-47,94 71 0,-113-90 0,0 0 0,61 27 0,-90-46 0,1 0 0,-1 0 0,1 0 0,-1 0 0,1-1 0,0 1 0,0-1 0,-1 1 0,1-1 0,0 0 0,0 0 0,-1 0 0,6-1 0,-8 1 0,0-1 0,1 1 0,-1 0 0,0 0 0,1 0 0,-1-1 0,0 1 0,1 0 0,-1 0 0,0-1 0,0 1 0,1 0 0,-1-1 0,0 1 0,0 0 0,0-1 0,1 1 0,-1 0 0,0-1 0,0 1 0,0-1 0,0 1 0,0 0 0,0-1 0,0 1 0,0-1 0,0 1 0,0 0 0,0-1 0,0 1 0,0-1 0,-13-22 0,-190-267 0,156 218 0,-107-194 0,146 249 0,1 0 0,-9-32 0,14 45 0,1-1 0,0 1 0,1-1 0,-1 1 0,1-1 0,0 1 0,0-1 0,0 1 0,0-1 0,1 1 0,0-1 0,0 1 0,0 0 0,0-1 0,1 1 0,3-6 0,-4 8 0,0 1 0,1-1 0,-1 1 0,1-1 0,-1 1 0,1 0 0,0-1 0,0 1 0,-1 0 0,1 0 0,0 0 0,0 1 0,0-1 0,0 0 0,0 1 0,0-1 0,1 1 0,-1 0 0,0 0 0,0-1 0,4 2 0,5 0 0,0 0 0,0 1 0,12 3 0,-6 0 0,153 33 0,319 118 0,-455-141 0,1-2 0,0-1 0,1-2 0,1-1 0,43 4 0,-77-13 0,0 0 0,0 0 0,0 0 0,0 0 0,0 0 0,0 0 0,0-1 0,-1 0 0,1 1 0,0-1 0,0 0 0,0 0 0,-1-1 0,4-1 0,-6 3 0,1 0 0,-1-1 0,1 1 0,-1-1 0,0 1 0,1-1 0,-1 0 0,0 1 0,1-1 0,-1 1 0,0-1 0,0 1 0,0-1 0,0 0 0,1 1 0,-1-1 0,0 0 0,0 1 0,0-1 0,0 1 0,0-1 0,0 0 0,0 1 0,-1-2 0,0 0 0,0 0 0,0 0 0,0-1 0,0 1 0,0 0 0,-1 0 0,1 1 0,-1-1 0,-3-3 0,-25-22 0,-1 2 0,-62-37 0,-28-22 0,97 63 0,19 15 0,-1 1 0,-1-1 0,1 1 0,0 0 0,-1 1 0,0-1 0,0 1 0,-1 1 0,-13-6 0,19 9 0,1 0 0,0-1 0,0 1 0,0 0 0,-1 0 0,1 0 0,0 0 0,0 0 0,0 0 0,-1 0 0,1 1 0,0-1 0,0 0 0,0 1 0,0-1 0,-1 1 0,1-1 0,0 1 0,0-1 0,0 1 0,0 0 0,0 0 0,0-1 0,1 1 0,-1 0 0,0 0 0,0 0 0,0 0 0,1 0 0,-1 0 0,1 0 0,-1 0 0,1 0 0,-1 0 0,1 1 0,-1-1 0,1 0 0,0 0 0,0 0 0,0 1 0,-1-1 0,1 0 0,0 0 0,1 2 0,-1 4 0,0 1 0,0-1 0,1 0 0,1 1 0,3 13 0,2-2 0,1-1 0,20 34 0,-3-5 0,96 192-1365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18D11-5B50-3463-C5F7-4B91C336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4B6D39-13A8-4EA6-D6B4-679255A5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F62C9F-ABBC-1354-EFA4-3B48034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39CB-E264-47F3-AB78-CBAB304562B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26D91F-0C70-7750-63E5-C02DBEA6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EB194-3E14-6550-CAB1-B47B227B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4BC0-DC92-47D9-92CD-68290E434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63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E8DDC-A4FD-0A8F-F199-6BC634E4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0DA549-FFD1-3E85-19F6-7BF22DCA9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D1C529-C736-BE86-299B-AB80DF2F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39CB-E264-47F3-AB78-CBAB304562B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D0EDE4-73AD-C626-1E9C-B6F43385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F679D1-89F2-AF88-CC59-059A32F0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4BC0-DC92-47D9-92CD-68290E434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36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65186F-49BA-2477-1CFC-62E8F414F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8100DF-F5F1-B9C2-ADCE-E35FE1206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28F992-2925-19CD-E990-BC7C86D9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39CB-E264-47F3-AB78-CBAB304562B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BB7A65-8446-5BAB-CD67-32196533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7BDDFE-9FA0-A3A8-1794-B68CA525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4BC0-DC92-47D9-92CD-68290E434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DF1CA-3786-DEB8-20E5-419CDE59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AB436-5CD5-0A59-297D-5F07CBAB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AF6B7-6588-B84E-7690-943E3644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39CB-E264-47F3-AB78-CBAB304562B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B3E0F8-5709-F152-94DC-7FD7CACF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7AF6E-785F-E288-86FF-38FBD04C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4BC0-DC92-47D9-92CD-68290E434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22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4797D-26FF-20BF-1EEE-57427406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54AFA9-2BED-D18E-DF02-52B4B003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BCE592-F21F-A414-8AAD-0C735657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39CB-E264-47F3-AB78-CBAB304562B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A64E8A-6C41-2B03-1E8C-B4418401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8B816-B6E6-FD58-BFE5-B5DC353A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4BC0-DC92-47D9-92CD-68290E434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86D27-7775-53A0-B1C8-AC43EFC7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FE39F-3513-4C41-1A14-6F4A94325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5A563F-3DE8-ED4D-0545-EC38B69C9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C723A1-C749-2CB6-21F3-E34E00E5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39CB-E264-47F3-AB78-CBAB304562B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AAA47D-B250-80F4-E04D-DA7477EB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77504C-9B43-ADE0-C5C1-67DD9EC0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4BC0-DC92-47D9-92CD-68290E434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8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C42FF-688E-79D5-A9C3-06A17275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6BD56E-08DE-6E24-0360-B6796185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1B1BB7-F2EF-673C-291F-748F48B6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221240-9723-584F-52D4-B14AC9943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E7BD17-D0C4-0380-6B5F-A17240359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23B2E5-D6D3-B194-4A44-B12C23D4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39CB-E264-47F3-AB78-CBAB304562B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CCBF9F-25D0-B4BB-B014-266732C6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268E1F-B084-1D9D-B0B4-F41D086D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4BC0-DC92-47D9-92CD-68290E434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55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191E8-11EA-B393-9C35-502934C1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957BA7-7A7F-5E9B-7945-14FF46E9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39CB-E264-47F3-AB78-CBAB304562B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3998FB-70DF-8D48-16AE-181ADAF7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B336F3-E942-BDC9-5040-300CB374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4BC0-DC92-47D9-92CD-68290E434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66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48C99D-9DAC-93D8-A10E-C99648D6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39CB-E264-47F3-AB78-CBAB304562B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E8BEBE-ABF2-45DF-8B1F-7CA18F9F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76500D-F0BE-1440-5429-578E46B8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4BC0-DC92-47D9-92CD-68290E434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3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8CA3B-D7CA-142F-AAF6-02230211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711BA-02F9-1A0C-9D54-66659B98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185F95-1F58-CBBD-A478-E366F7DC3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4AA8CF-1F16-8611-80C6-5EBFE243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39CB-E264-47F3-AB78-CBAB304562B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80ECBA-62C5-8A36-87F6-664C9472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2956A-CDE8-FF5E-8777-77A59A58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4BC0-DC92-47D9-92CD-68290E434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6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6A7D4-C189-5F9E-5726-D32F2FC7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178E4A-BD22-9A3A-4648-9DF5214CE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E19A18-ACCE-D8EA-AC2E-B3A83B9FB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DB6C54-4D35-1F73-80B5-AEB89147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39CB-E264-47F3-AB78-CBAB304562B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76509A-42E9-3C00-99EF-7A5FA65F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A1E346-1336-EDC5-0CCE-69715785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74BC0-DC92-47D9-92CD-68290E434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9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1703B-AF03-1078-ABAD-F3BEF1EE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426F5D-6E22-B910-AA66-2BBE77AB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63D998-F636-8056-D3F9-917F0460E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F39CB-E264-47F3-AB78-CBAB304562B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6FBF1-16B5-F70D-3FD6-5FA1DF2D8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15B7E-EC38-86E9-0525-B3E1BC68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74BC0-DC92-47D9-92CD-68290E434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4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21.png"/><Relationship Id="rId2" Type="http://schemas.openxmlformats.org/officeDocument/2006/relationships/image" Target="../media/image6.jpe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customXml" Target="../ink/ink1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Мегамозг (Мультфильм 2010) смотреть онлайн бесплатно трейлеры и описание">
            <a:extLst>
              <a:ext uri="{FF2B5EF4-FFF2-40B4-BE49-F238E27FC236}">
                <a16:creationId xmlns:a16="http://schemas.microsoft.com/office/drawing/2014/main" id="{6EB2DB7C-5EA4-C3A3-A4A9-E9BA0CB3B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0"/>
            <a:ext cx="4468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50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tro Man Megamind Кинопостер DreamWorks Animation, Мегамозг, постер,  другие, злодей png | PNGWing">
            <a:extLst>
              <a:ext uri="{FF2B5EF4-FFF2-40B4-BE49-F238E27FC236}">
                <a16:creationId xmlns:a16="http://schemas.microsoft.com/office/drawing/2014/main" id="{C4555E68-DA0A-2DC8-0A96-79357D49138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7" r="14347"/>
          <a:stretch>
            <a:fillRect/>
          </a:stretch>
        </p:blipFill>
        <p:spPr bwMode="auto">
          <a:xfrm>
            <a:off x="5180012" y="992187"/>
            <a:ext cx="6172200" cy="487362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B7902-0453-78C8-FEC4-68BFB6C8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970690"/>
          </a:xfrm>
        </p:spPr>
        <p:txBody>
          <a:bodyPr/>
          <a:lstStyle/>
          <a:p>
            <a:r>
              <a:rPr lang="ru-RU" dirty="0"/>
              <a:t>Почему я люблю </a:t>
            </a:r>
            <a:r>
              <a:rPr lang="ru-RU" dirty="0" err="1"/>
              <a:t>мегамозга</a:t>
            </a:r>
            <a:r>
              <a:rPr lang="ru-RU" dirty="0"/>
              <a:t>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E6FF3E-2895-7DD0-DD45-8D9C4B002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138" y="2727433"/>
            <a:ext cx="4377887" cy="2388477"/>
          </a:xfrm>
        </p:spPr>
        <p:txBody>
          <a:bodyPr/>
          <a:lstStyle/>
          <a:p>
            <a:r>
              <a:rPr lang="ru-RU" dirty="0"/>
              <a:t>Он необычен если везде </a:t>
            </a:r>
            <a:r>
              <a:rPr lang="ru-RU" dirty="0" err="1"/>
              <a:t>гг</a:t>
            </a:r>
            <a:r>
              <a:rPr lang="ru-RU" dirty="0"/>
              <a:t>  против зла то тут </a:t>
            </a:r>
            <a:r>
              <a:rPr lang="ru-RU" dirty="0" err="1"/>
              <a:t>гг</a:t>
            </a:r>
            <a:r>
              <a:rPr lang="ru-RU" dirty="0"/>
              <a:t> и есть зло  </a:t>
            </a:r>
          </a:p>
          <a:p>
            <a:r>
              <a:rPr lang="ru-RU" dirty="0"/>
              <a:t>Тут </a:t>
            </a:r>
            <a:r>
              <a:rPr lang="ru-RU" dirty="0" err="1"/>
              <a:t>прекрас</a:t>
            </a:r>
            <a:r>
              <a:rPr lang="en-US" dirty="0" err="1"/>
              <a:t>yj</a:t>
            </a:r>
            <a:r>
              <a:rPr lang="en-US" dirty="0"/>
              <a:t> </a:t>
            </a:r>
            <a:r>
              <a:rPr lang="ru-RU" dirty="0"/>
              <a:t>все музыка персонажи и юмор </a:t>
            </a:r>
          </a:p>
          <a:p>
            <a:r>
              <a:rPr lang="ru-RU" dirty="0"/>
              <a:t> </a:t>
            </a:r>
            <a:r>
              <a:rPr lang="ru-RU" dirty="0" err="1"/>
              <a:t>мегамозг</a:t>
            </a:r>
            <a:r>
              <a:rPr lang="ru-RU" dirty="0"/>
              <a:t> злодей а его противник </a:t>
            </a:r>
            <a:r>
              <a:rPr lang="ru-RU" dirty="0" err="1"/>
              <a:t>мачомен</a:t>
            </a:r>
            <a:r>
              <a:rPr lang="ru-RU" dirty="0"/>
              <a:t> стеб над суперменом и </a:t>
            </a:r>
            <a:r>
              <a:rPr lang="ru-RU" dirty="0" err="1"/>
              <a:t>мегамозг</a:t>
            </a:r>
            <a:r>
              <a:rPr lang="ru-RU" dirty="0"/>
              <a:t> победит </a:t>
            </a:r>
          </a:p>
          <a:p>
            <a:r>
              <a:rPr lang="ru-RU" dirty="0"/>
              <a:t>Очень необычный сюжет </a:t>
            </a:r>
            <a:r>
              <a:rPr lang="ru-RU" dirty="0" err="1"/>
              <a:t>представте</a:t>
            </a:r>
            <a:r>
              <a:rPr lang="ru-RU" dirty="0"/>
              <a:t> если бы человек паук или </a:t>
            </a:r>
            <a:r>
              <a:rPr lang="ru-RU" dirty="0" err="1"/>
              <a:t>бетмен</a:t>
            </a:r>
            <a:r>
              <a:rPr lang="ru-RU" dirty="0"/>
              <a:t> </a:t>
            </a:r>
            <a:r>
              <a:rPr lang="ru-RU" dirty="0">
                <a:latin typeface="Book Antiqua" panose="02040602050305030304" pitchFamily="18" charset="0"/>
              </a:rPr>
              <a:t>проиграли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379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Мемы с «Мегамозгом» спустя 11 лет снова завирусились в интернете | Новости  на 2x2 | 2021">
            <a:extLst>
              <a:ext uri="{FF2B5EF4-FFF2-40B4-BE49-F238E27FC236}">
                <a16:creationId xmlns:a16="http://schemas.microsoft.com/office/drawing/2014/main" id="{FB2BDA83-38B0-926A-A3E8-98CF34CA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1" y="-115705"/>
            <a:ext cx="11146221" cy="68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7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o Bitches? // Мегамозг // История мема 2022 | ВКонтакте">
            <a:extLst>
              <a:ext uri="{FF2B5EF4-FFF2-40B4-BE49-F238E27FC236}">
                <a16:creationId xmlns:a16="http://schemas.microsoft.com/office/drawing/2014/main" id="{485A89F9-11A4-68A8-7DD7-D3F7C5EF9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82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0ED85-13B9-E9CD-4258-F9890C5B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     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BA9E778-A904-543A-D028-5C43F12A9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79" y="365125"/>
            <a:ext cx="10457668" cy="63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AFEA29C-48B4-6791-FE9E-3B47CE28EBAC}"/>
                  </a:ext>
                </a:extLst>
              </p14:cNvPr>
              <p14:cNvContentPartPr/>
              <p14:nvPr/>
            </p14:nvContentPartPr>
            <p14:xfrm>
              <a:off x="2781112" y="1213808"/>
              <a:ext cx="810000" cy="76032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AFEA29C-48B4-6791-FE9E-3B47CE28EB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472" y="1205168"/>
                <a:ext cx="8276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EFA562D3-91B1-415E-D3BF-409C77221E3B}"/>
                  </a:ext>
                </a:extLst>
              </p14:cNvPr>
              <p14:cNvContentPartPr/>
              <p14:nvPr/>
            </p14:nvContentPartPr>
            <p14:xfrm>
              <a:off x="959512" y="263048"/>
              <a:ext cx="449280" cy="145548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EFA562D3-91B1-415E-D3BF-409C77221E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872" y="200408"/>
                <a:ext cx="574920" cy="15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AD1C9EE5-0B71-33D2-206C-E3A54EB874A3}"/>
                  </a:ext>
                </a:extLst>
              </p14:cNvPr>
              <p14:cNvContentPartPr/>
              <p14:nvPr/>
            </p14:nvContentPartPr>
            <p14:xfrm>
              <a:off x="497992" y="-18832"/>
              <a:ext cx="7327080" cy="110448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AD1C9EE5-0B71-33D2-206C-E3A54EB874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992" y="-81832"/>
                <a:ext cx="7452720" cy="12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AD4D5DE1-7E7A-2689-09F6-BECA887CE140}"/>
                  </a:ext>
                </a:extLst>
              </p14:cNvPr>
              <p14:cNvContentPartPr/>
              <p14:nvPr/>
            </p14:nvContentPartPr>
            <p14:xfrm>
              <a:off x="-1381099" y="215105"/>
              <a:ext cx="12415931" cy="2274479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AD4D5DE1-7E7A-2689-09F6-BECA887CE1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444098" y="152455"/>
                <a:ext cx="12541570" cy="2400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0FF9F422-4467-FA90-2E27-996446F3E039}"/>
                  </a:ext>
                </a:extLst>
              </p14:cNvPr>
              <p14:cNvContentPartPr/>
              <p14:nvPr/>
            </p14:nvContentPartPr>
            <p14:xfrm>
              <a:off x="1754665" y="-19496"/>
              <a:ext cx="8974080" cy="255096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0FF9F422-4467-FA90-2E27-996446F3E0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2025" y="-82136"/>
                <a:ext cx="9099720" cy="26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F7826064-CE3C-8277-25E4-9629E09C1C27}"/>
                  </a:ext>
                </a:extLst>
              </p14:cNvPr>
              <p14:cNvContentPartPr/>
              <p14:nvPr/>
            </p14:nvContentPartPr>
            <p14:xfrm>
              <a:off x="7732106" y="129960"/>
              <a:ext cx="2752560" cy="1296360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F7826064-CE3C-8277-25E4-9629E09C1C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69466" y="67320"/>
                <a:ext cx="2878200" cy="14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BA4BF106-FDDA-FBF1-9789-6ADED93FDCAD}"/>
                  </a:ext>
                </a:extLst>
              </p14:cNvPr>
              <p14:cNvContentPartPr/>
              <p14:nvPr/>
            </p14:nvContentPartPr>
            <p14:xfrm>
              <a:off x="5175746" y="415800"/>
              <a:ext cx="5997600" cy="155052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BA4BF106-FDDA-FBF1-9789-6ADED93FDCA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13106" y="353160"/>
                <a:ext cx="6123240" cy="16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8FE1F17D-DECC-9A45-7973-5DA239297B44}"/>
                  </a:ext>
                </a:extLst>
              </p14:cNvPr>
              <p14:cNvContentPartPr/>
              <p14:nvPr/>
            </p14:nvContentPartPr>
            <p14:xfrm>
              <a:off x="5414786" y="336600"/>
              <a:ext cx="6223320" cy="227448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8FE1F17D-DECC-9A45-7973-5DA239297B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51786" y="273960"/>
                <a:ext cx="634896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FECF9908-A4E6-CE1D-BE17-73F406924930}"/>
                  </a:ext>
                </a:extLst>
              </p14:cNvPr>
              <p14:cNvContentPartPr/>
              <p14:nvPr/>
            </p14:nvContentPartPr>
            <p14:xfrm>
              <a:off x="2028352" y="971888"/>
              <a:ext cx="1281600" cy="71604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FECF9908-A4E6-CE1D-BE17-73F40692493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65352" y="909248"/>
                <a:ext cx="140724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123B85F8-C997-7977-8D4B-D3FDC7A470A8}"/>
                  </a:ext>
                </a:extLst>
              </p14:cNvPr>
              <p14:cNvContentPartPr/>
              <p14:nvPr/>
            </p14:nvContentPartPr>
            <p14:xfrm>
              <a:off x="2065432" y="787928"/>
              <a:ext cx="360" cy="3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123B85F8-C997-7977-8D4B-D3FDC7A470A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02792" y="7252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2BDA76FA-8F0F-1894-5D25-E02D86137949}"/>
                  </a:ext>
                </a:extLst>
              </p14:cNvPr>
              <p14:cNvContentPartPr/>
              <p14:nvPr/>
            </p14:nvContentPartPr>
            <p14:xfrm>
              <a:off x="2235626" y="1519200"/>
              <a:ext cx="5732640" cy="104436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2BDA76FA-8F0F-1894-5D25-E02D861379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72986" y="1456560"/>
                <a:ext cx="585828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7CA1020C-FC2C-B32A-BBA5-CF8D07BBC43B}"/>
                  </a:ext>
                </a:extLst>
              </p14:cNvPr>
              <p14:cNvContentPartPr/>
              <p14:nvPr/>
            </p14:nvContentPartPr>
            <p14:xfrm>
              <a:off x="6416666" y="2252520"/>
              <a:ext cx="1983600" cy="45288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7CA1020C-FC2C-B32A-BBA5-CF8D07BBC4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54026" y="2189880"/>
                <a:ext cx="2109240" cy="57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984BA66-AE0D-9A63-C7D1-B78FB394A328}"/>
              </a:ext>
            </a:extLst>
          </p:cNvPr>
          <p:cNvGrpSpPr/>
          <p:nvPr/>
        </p:nvGrpSpPr>
        <p:grpSpPr>
          <a:xfrm>
            <a:off x="5707106" y="783720"/>
            <a:ext cx="4841640" cy="1863720"/>
            <a:chOff x="5707106" y="783720"/>
            <a:chExt cx="4841640" cy="186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CBCF343-D670-E033-44EA-7F37CAD2ECCC}"/>
                    </a:ext>
                  </a:extLst>
                </p14:cNvPr>
                <p14:cNvContentPartPr/>
                <p14:nvPr/>
              </p14:nvContentPartPr>
              <p14:xfrm>
                <a:off x="5707106" y="1339560"/>
                <a:ext cx="2055600" cy="9378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CBCF343-D670-E033-44EA-7F37CAD2ECC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44106" y="1276560"/>
                  <a:ext cx="2181240" cy="10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3E2D6578-263B-1896-A37E-7EE6E06EAC05}"/>
                    </a:ext>
                  </a:extLst>
                </p14:cNvPr>
                <p14:cNvContentPartPr/>
                <p14:nvPr/>
              </p14:nvContentPartPr>
              <p14:xfrm>
                <a:off x="8017586" y="783720"/>
                <a:ext cx="360" cy="36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3E2D6578-263B-1896-A37E-7EE6E06EAC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54586" y="7210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0FA8487E-B20E-A105-C7D6-8079C8371A48}"/>
                    </a:ext>
                  </a:extLst>
                </p14:cNvPr>
                <p14:cNvContentPartPr/>
                <p14:nvPr/>
              </p14:nvContentPartPr>
              <p14:xfrm>
                <a:off x="7970066" y="783720"/>
                <a:ext cx="81720" cy="60444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0FA8487E-B20E-A105-C7D6-8079C8371A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07066" y="721080"/>
                  <a:ext cx="20736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C75DCE27-257D-EEA7-67DB-642976819161}"/>
                    </a:ext>
                  </a:extLst>
                </p14:cNvPr>
                <p14:cNvContentPartPr/>
                <p14:nvPr/>
              </p14:nvContentPartPr>
              <p14:xfrm>
                <a:off x="8295146" y="1768320"/>
                <a:ext cx="2253600" cy="8791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C75DCE27-257D-EEA7-67DB-6429768191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32146" y="1705320"/>
                  <a:ext cx="2379240" cy="1004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B85777-1B2A-DD30-B810-B5349B5E665E}"/>
              </a:ext>
            </a:extLst>
          </p:cNvPr>
          <p:cNvSpPr txBox="1"/>
          <p:nvPr/>
        </p:nvSpPr>
        <p:spPr>
          <a:xfrm>
            <a:off x="5143500" y="286566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7589C-D4CD-E3AB-F8E7-8159E875DC79}"/>
              </a:ext>
            </a:extLst>
          </p:cNvPr>
          <p:cNvSpPr txBox="1"/>
          <p:nvPr/>
        </p:nvSpPr>
        <p:spPr>
          <a:xfrm>
            <a:off x="6890657" y="11785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A06C91-1F5C-B8BF-5834-0742B05D87A3}"/>
              </a:ext>
            </a:extLst>
          </p:cNvPr>
          <p:cNvSpPr txBox="1"/>
          <p:nvPr/>
        </p:nvSpPr>
        <p:spPr>
          <a:xfrm>
            <a:off x="1965278" y="1075078"/>
            <a:ext cx="8974080" cy="146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КОГДА ВЫШЕЛ ИЗ МАГАЗА НЕЧЕГО НЕ КУПИЛ</a:t>
            </a:r>
            <a:br>
              <a:rPr lang="ru-RU" dirty="0"/>
            </a:br>
            <a:r>
              <a:rPr lang="ru-RU" dirty="0"/>
              <a:t>          ОХРАННИК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031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Calibri</vt:lpstr>
      <vt:lpstr>Calibri Light</vt:lpstr>
      <vt:lpstr>Тема Office</vt:lpstr>
      <vt:lpstr>Презентация PowerPoint</vt:lpstr>
      <vt:lpstr>Почему я люблю мегамозга </vt:lpstr>
      <vt:lpstr>Презентация PowerPoint</vt:lpstr>
      <vt:lpstr>Презентация PowerPoint</vt:lpstr>
      <vt:lpstr>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Erzat Syltanov</dc:creator>
  <cp:lastModifiedBy>Erzat Syltanov</cp:lastModifiedBy>
  <cp:revision>1</cp:revision>
  <dcterms:created xsi:type="dcterms:W3CDTF">2024-09-25T11:58:30Z</dcterms:created>
  <dcterms:modified xsi:type="dcterms:W3CDTF">2024-09-25T11:58:31Z</dcterms:modified>
</cp:coreProperties>
</file>