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49D54-BC5E-CA90-3A39-8C581824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860BD7-7A88-3ACC-67F5-1FCA494A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79B0B-987A-2374-DCFA-E9887972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C2AF3-A068-D80D-3D12-55493BA5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7D985-B370-C3EB-79E2-89B9BD78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0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F0A45-4625-F4A1-C6AC-9514508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08AF8D-6A2F-4E78-268B-F616AF2A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04B00-0BBF-FB42-F921-AAD6BDA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41B30-C448-8AC2-19F7-A835B926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99C021-7FC4-2AAC-9C35-0E681698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561E6E-12F2-0868-710A-D503A213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9517E7-265F-83E9-38A4-DCFD59E80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95BA5-3440-B13A-7F72-D30539E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90C643-4A9F-63DE-DC1D-EC3AAA2D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8BE917-7BED-72BC-A2C3-9A365828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48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A091E-94EB-8DFB-10EA-DEBE64E4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C212F-F502-BD2F-57E3-DE4F8BAF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4E4B6-467B-2ECD-1DD4-9F78854D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335FC-8E78-070D-206E-EC98E80C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B9504-BDA2-D509-394D-300A863F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2CCE6-8435-3BA5-E919-997520D5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0AF6C-DBAD-D5D8-30DC-37B02CB5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F4D0D-1543-832D-9CFF-96F9783F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A3244-4BEE-0263-F4E9-2149401F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C1D0F-3795-3EDB-7CF4-B106D010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61B36-9566-3067-CCE5-97D1631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7E15D-FC0E-7915-7A78-24AB845F1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6B625E-E926-5389-F5FC-34E8EC25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0BDE96-9A7D-01AF-78D4-B93AC62A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097729-F58D-D30D-36CC-B7086690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DEE4FB-10E9-0A09-5B62-9FE22D49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C12D3-CAAA-A8B5-DC6B-18192CB9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3AC911-171B-7C2B-134F-4635ACB7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564449-0BC8-A671-32FC-F67B29468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64C2FF-050B-9577-C8D6-5B249D978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9EBFA-5452-AE1B-D455-E62540ED2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2F93B2-7B6A-2616-D3B9-A363E786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0B0464-3949-CB4D-C53E-C1794FBB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A3C46C-4325-37CA-1BBB-F652DD5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9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A3948-DC4B-EECB-EF0F-81910656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9BBA5F-24D8-1C82-337F-F124D51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B3BFB2-CDDB-1B8B-BBC6-C2659A0B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65F8D4-C00B-BFC5-D597-B2D953F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2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F3E229-72E1-18D5-E0CD-BB485073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5A2FCC-8080-8495-813E-E2797180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B8F867-CB5D-C860-0B8B-3CC74610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1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AD076-DCB8-7292-4AE3-E814EA99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C2DC5-527A-FE20-B932-57EE3CF6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6FF155-F55A-F9BF-7D17-8ABC96000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78A87-95AB-0784-F806-D6143F68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3DB3A0-345D-7879-4E26-0E8146A8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29F2B-D47D-B10F-F701-9CA1EED1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9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ADD4-EA0A-0477-EE74-019AB954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6684EA-C54A-AED5-F0B0-7501564DA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5337ED-5918-4846-078B-992BA960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7DE498-02A2-DED8-4414-BDEA767A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76CCE5-78CB-5B37-7064-6B1D181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D47E9-045E-300C-B9E2-E09BE1BE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3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ABE68-42A6-22BF-1619-252F5C7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7CB31-ADF1-19F5-A040-60F9254F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819CC-0D13-2121-81FD-F8A5991C3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81CD-02CC-49F9-8F35-1F6B8190AD1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06395-83D7-241E-8965-28E7FC57A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DCD32-A805-E005-057E-825C3A294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1E698-0CDF-4377-BAEE-0BB22B06D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19E9-7AD3-808F-C13F-6BA676341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Насколько ты хорошо знаешь САЛЫМБЕКОВ университет 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E6757C-A46A-B928-EF1B-E43B2F66B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итоги опроса</a:t>
            </a:r>
          </a:p>
        </p:txBody>
      </p:sp>
    </p:spTree>
    <p:extLst>
      <p:ext uri="{BB962C8B-B14F-4D97-AF65-F5344CB8AC3E}">
        <p14:creationId xmlns:p14="http://schemas.microsoft.com/office/powerpoint/2010/main" val="182292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B1842-88F4-3895-9DFC-EC363BA4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первый вопрос все ответили верно</a:t>
            </a:r>
            <a:br>
              <a:rPr lang="ru-RU" dirty="0"/>
            </a:br>
            <a:r>
              <a:rPr lang="ru-RU" dirty="0"/>
              <a:t>(было бы интересно если кто то ошибся)</a:t>
            </a:r>
          </a:p>
        </p:txBody>
      </p:sp>
      <p:pic>
        <p:nvPicPr>
          <p:cNvPr id="1026" name="Picture 2" descr="Диаграмма ответов в Формах. Вопрос: в каком городе он находится?. Количество ответов: 3 ответа.">
            <a:extLst>
              <a:ext uri="{FF2B5EF4-FFF2-40B4-BE49-F238E27FC236}">
                <a16:creationId xmlns:a16="http://schemas.microsoft.com/office/drawing/2014/main" id="{0B12F574-963F-777D-3207-191660BEB0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1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7CFA4-609E-B092-0E4B-9E2E3F16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ни будь считал стулья ? Но мы  знаем что их много </a:t>
            </a:r>
          </a:p>
        </p:txBody>
      </p:sp>
      <p:pic>
        <p:nvPicPr>
          <p:cNvPr id="2052" name="Picture 4" descr="Диаграмма ответов в Формах. Вопрос: сколько стульев в актовом зале?. Количество ответов: 3 ответа.">
            <a:extLst>
              <a:ext uri="{FF2B5EF4-FFF2-40B4-BE49-F238E27FC236}">
                <a16:creationId xmlns:a16="http://schemas.microsoft.com/office/drawing/2014/main" id="{54A4FD33-1A24-21E4-818E-4057120D5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4" y="1690688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14625-E75E-058F-9309-2BBBF0AE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 err="1"/>
              <a:t>препадователей</a:t>
            </a:r>
            <a:r>
              <a:rPr lang="ru-RU" dirty="0"/>
              <a:t> в универе  больше 15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67384-C0DF-D504-3E2B-F51AD805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сколько в универе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препадов</a:t>
            </a:r>
            <a:endParaRPr lang="ru-RU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3 ответа</a:t>
            </a:r>
            <a:endParaRPr lang="ru-RU" b="0" i="0" dirty="0">
              <a:solidFill>
                <a:srgbClr val="000000"/>
              </a:solidFill>
              <a:effectLst/>
              <a:latin typeface="Roboto" panose="020F0502020204030204" pitchFamily="2" charset="0"/>
            </a:endParaRP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много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Не знаю</a:t>
            </a:r>
          </a:p>
          <a:p>
            <a:pPr algn="l"/>
            <a:r>
              <a:rPr lang="ru-RU" b="0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Дахрена</a:t>
            </a:r>
            <a:endParaRPr lang="ru-RU" b="0" i="0" dirty="0">
              <a:solidFill>
                <a:srgbClr val="202124"/>
              </a:solidFill>
              <a:effectLst/>
              <a:latin typeface="Roboto" panose="020F05020202040302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717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52E04-7450-8039-EE3F-142C1C28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Лучшим </a:t>
            </a:r>
            <a:r>
              <a:rPr lang="ru-RU" dirty="0" err="1"/>
              <a:t>препадователем</a:t>
            </a:r>
            <a:r>
              <a:rPr lang="ru-RU" dirty="0"/>
              <a:t> стал </a:t>
            </a:r>
            <a:r>
              <a:rPr lang="ru-RU" dirty="0" err="1"/>
              <a:t>препадователь</a:t>
            </a:r>
            <a:r>
              <a:rPr lang="ru-RU" dirty="0"/>
              <a:t> </a:t>
            </a:r>
            <a:r>
              <a:rPr lang="ru-RU" dirty="0" err="1"/>
              <a:t>мирлан</a:t>
            </a:r>
            <a:r>
              <a:rPr lang="ru-RU" dirty="0"/>
              <a:t> по паре </a:t>
            </a:r>
            <a:r>
              <a:rPr lang="en-US" dirty="0"/>
              <a:t>web </a:t>
            </a:r>
            <a:r>
              <a:rPr lang="en-US" dirty="0" err="1"/>
              <a:t>develabment</a:t>
            </a:r>
            <a:endParaRPr lang="ru-RU" dirty="0"/>
          </a:p>
        </p:txBody>
      </p:sp>
      <p:pic>
        <p:nvPicPr>
          <p:cNvPr id="3074" name="Picture 2" descr="Диаграмма ответов в Формах. Вопрос: лучший преподаватель . Количество ответов: 3 ответа.">
            <a:extLst>
              <a:ext uri="{FF2B5EF4-FFF2-40B4-BE49-F238E27FC236}">
                <a16:creationId xmlns:a16="http://schemas.microsoft.com/office/drawing/2014/main" id="{3F3DB8D1-A565-D835-2192-68D985971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93" y="1825625"/>
            <a:ext cx="91528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26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DC73E-28B2-5F16-1EFF-FB05727F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всех все свои любимые кабинеты</a:t>
            </a:r>
          </a:p>
        </p:txBody>
      </p:sp>
      <p:pic>
        <p:nvPicPr>
          <p:cNvPr id="4098" name="Picture 2" descr="Диаграмма ответов в Формах. Вопрос: лучший кабинет. Количество ответов: 3 ответа.">
            <a:extLst>
              <a:ext uri="{FF2B5EF4-FFF2-40B4-BE49-F238E27FC236}">
                <a16:creationId xmlns:a16="http://schemas.microsoft.com/office/drawing/2014/main" id="{0FFA1D6C-E969-D0FE-5EBF-454A85C49F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4" y="1825625"/>
            <a:ext cx="10341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4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DE089-8E21-FE23-8AF5-FD00294B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Лучшая и любимая пара у всех тоже разная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E554A-A12A-D99B-478E-E1FBCFD1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A14A6-40B0-699C-4B54-F7299AF1BCF4}"/>
              </a:ext>
            </a:extLst>
          </p:cNvPr>
          <p:cNvSpPr txBox="1"/>
          <p:nvPr/>
        </p:nvSpPr>
        <p:spPr>
          <a:xfrm>
            <a:off x="914400" y="1825625"/>
            <a:ext cx="8232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твоя любимая пара ?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 ответа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лагман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Не знаю</a:t>
            </a:r>
          </a:p>
          <a:p>
            <a:pPr algn="l"/>
            <a:r>
              <a:rPr lang="ru-RU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Моя девушка</a:t>
            </a:r>
          </a:p>
        </p:txBody>
      </p:sp>
    </p:spTree>
    <p:extLst>
      <p:ext uri="{BB962C8B-B14F-4D97-AF65-F5344CB8AC3E}">
        <p14:creationId xmlns:p14="http://schemas.microsoft.com/office/powerpoint/2010/main" val="371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2B18-EEED-6595-624A-B861F7E4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Также и </a:t>
            </a:r>
            <a:r>
              <a:rPr lang="ru-RU"/>
              <a:t>с кабинетами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22774-33D8-EB62-DCB6-1BD0412D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Диаграмма ответов в Формах. Вопрос: насколько  хороши кабинеты. Количество ответов: 3 ответа.">
            <a:extLst>
              <a:ext uri="{FF2B5EF4-FFF2-40B4-BE49-F238E27FC236}">
                <a16:creationId xmlns:a16="http://schemas.microsoft.com/office/drawing/2014/main" id="{9BAEE59E-71A2-24C0-0E8D-F2628475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9" y="2057704"/>
            <a:ext cx="9329530" cy="44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59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Тема Office</vt:lpstr>
      <vt:lpstr>Насколько ты хорошо знаешь САЛЫМБЕКОВ университет ?</vt:lpstr>
      <vt:lpstr>На первый вопрос все ответили верно (было бы интересно если кто то ошибся)</vt:lpstr>
      <vt:lpstr>Кто ни будь считал стулья ? Но мы  знаем что их много </vt:lpstr>
      <vt:lpstr> препадователей в универе  больше 15 </vt:lpstr>
      <vt:lpstr>Лучшим препадователем стал препадователь мирлан по паре web develabment</vt:lpstr>
      <vt:lpstr>У всех все свои любимые кабинеты</vt:lpstr>
      <vt:lpstr>Лучшая и любимая пара у всех тоже разная</vt:lpstr>
      <vt:lpstr>Также и с кабинетами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Erzat Syltanov</dc:creator>
  <cp:lastModifiedBy>Erzat Syltanov</cp:lastModifiedBy>
  <cp:revision>1</cp:revision>
  <dcterms:created xsi:type="dcterms:W3CDTF">2024-10-29T09:44:01Z</dcterms:created>
  <dcterms:modified xsi:type="dcterms:W3CDTF">2024-10-29T09:44:05Z</dcterms:modified>
</cp:coreProperties>
</file>