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6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9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1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5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2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1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3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5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5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9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1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2F7A0CED-1850-4D2C-8559-E4F86D401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9858" r="1" b="11640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Bubulle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Projet</a:t>
            </a:r>
            <a:r>
              <a:rPr lang="de-DE" dirty="0">
                <a:solidFill>
                  <a:schemeClr val="bg1"/>
                </a:solidFill>
              </a:rPr>
              <a:t> Libre – Lukas </a:t>
            </a:r>
            <a:r>
              <a:rPr lang="de-DE" dirty="0" err="1">
                <a:solidFill>
                  <a:schemeClr val="bg1"/>
                </a:solidFill>
              </a:rPr>
              <a:t>Parant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 dirty="0" err="1">
                <a:solidFill>
                  <a:schemeClr val="bg1"/>
                </a:solidFill>
              </a:rPr>
              <a:t>Epitech</a:t>
            </a:r>
            <a:r>
              <a:rPr lang="de-DE" dirty="0">
                <a:solidFill>
                  <a:schemeClr val="bg1"/>
                </a:solidFill>
              </a:rPr>
              <a:t> – Tek 5 – 2019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46278AF8-C1A0-4FB5-AC11-BF4330E7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891" y="5419074"/>
            <a:ext cx="17145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68C0-75FE-4304-85CE-A82A9FA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Libre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D0AD-E663-48BE-9DE0-8638DF56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 temps</a:t>
            </a:r>
          </a:p>
          <a:p>
            <a:r>
              <a:rPr lang="en-US" dirty="0"/>
              <a:t>Une </a:t>
            </a:r>
            <a:r>
              <a:rPr lang="en-US" dirty="0" err="1"/>
              <a:t>méthode</a:t>
            </a:r>
          </a:p>
          <a:p>
            <a:r>
              <a:rPr lang="en-US" dirty="0"/>
              <a:t>Une ambition</a:t>
            </a:r>
          </a:p>
        </p:txBody>
      </p:sp>
    </p:spTree>
    <p:extLst>
      <p:ext uri="{BB962C8B-B14F-4D97-AF65-F5344CB8AC3E}">
        <p14:creationId xmlns:p14="http://schemas.microsoft.com/office/powerpoint/2010/main" val="16772271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BF95-496F-4EF4-B839-EDF4E3D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problème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4AC4-EB0D-46B7-9382-F75AD6FF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Ecole </a:t>
            </a:r>
            <a:r>
              <a:rPr lang="en-US" dirty="0" err="1"/>
              <a:t>maternelle</a:t>
            </a:r>
            <a:r>
              <a:rPr lang="en-US" dirty="0"/>
              <a:t> 🏫</a:t>
            </a:r>
          </a:p>
          <a:p>
            <a:r>
              <a:rPr lang="en-US" dirty="0"/>
              <a:t>Exigences </a:t>
            </a:r>
            <a:r>
              <a:rPr lang="en-US" dirty="0" err="1"/>
              <a:t>bureaucratiques</a:t>
            </a:r>
            <a:r>
              <a:rPr lang="en-US" dirty="0"/>
              <a:t> de </a:t>
            </a:r>
            <a:r>
              <a:rPr lang="en-US" dirty="0" err="1"/>
              <a:t>l'Education</a:t>
            </a:r>
            <a:r>
              <a:rPr lang="en-US" dirty="0"/>
              <a:t> </a:t>
            </a:r>
            <a:r>
              <a:rPr lang="en-US" dirty="0" err="1"/>
              <a:t>Nationale</a:t>
            </a:r>
            <a:endParaRPr lang="en-US"/>
          </a:p>
          <a:p>
            <a:r>
              <a:rPr lang="en-US" dirty="0"/>
              <a:t>Un </a:t>
            </a:r>
            <a:r>
              <a:rPr lang="en-US" dirty="0" err="1"/>
              <a:t>élève</a:t>
            </a:r>
            <a:r>
              <a:rPr lang="en-US" dirty="0"/>
              <a:t>, un </a:t>
            </a:r>
            <a:r>
              <a:rPr lang="en-US" dirty="0" err="1"/>
              <a:t>semestre</a:t>
            </a:r>
            <a:r>
              <a:rPr lang="en-US" dirty="0"/>
              <a:t> =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compétences</a:t>
            </a:r>
          </a:p>
          <a:p>
            <a:r>
              <a:rPr lang="en-US" dirty="0"/>
              <a:t>32 </a:t>
            </a:r>
            <a:r>
              <a:rPr lang="en-US" dirty="0" err="1"/>
              <a:t>élèves</a:t>
            </a:r>
            <a:r>
              <a:rPr lang="en-US" dirty="0"/>
              <a:t>, 2 </a:t>
            </a:r>
            <a:r>
              <a:rPr lang="en-US" dirty="0" err="1"/>
              <a:t>semestres</a:t>
            </a:r>
            <a:r>
              <a:rPr lang="en-US" dirty="0"/>
              <a:t> = 64 </a:t>
            </a:r>
            <a:r>
              <a:rPr lang="en-US" dirty="0" err="1"/>
              <a:t>listes</a:t>
            </a:r>
            <a:r>
              <a:rPr lang="en-US" dirty="0"/>
              <a:t> </a:t>
            </a:r>
            <a:r>
              <a:rPr lang="en-US" dirty="0" err="1"/>
              <a:t>uniques</a:t>
            </a:r>
            <a:r>
              <a:rPr lang="en-US" dirty="0"/>
              <a:t> /an </a:t>
            </a:r>
            <a:r>
              <a:rPr lang="en-US" dirty="0">
                <a:latin typeface="Consolas"/>
              </a:rPr>
              <a:t>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6930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863D-0A58-44F0-B57A-9FB44169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Bubulle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2AD-9D93-4C54-AF5F-5A975332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logiciel</a:t>
            </a:r>
            <a:r>
              <a:rPr lang="en-US" dirty="0"/>
              <a:t> de bureau, cross-platform</a:t>
            </a:r>
          </a:p>
          <a:p>
            <a:r>
              <a:rPr lang="en-US" dirty="0"/>
              <a:t>💾 </a:t>
            </a:r>
            <a:r>
              <a:rPr lang="en-US" dirty="0" err="1">
                <a:latin typeface="Garamond"/>
              </a:rPr>
              <a:t>É</a:t>
            </a:r>
            <a:r>
              <a:rPr lang="en-US" dirty="0" err="1"/>
              <a:t>lèves</a:t>
            </a:r>
            <a:r>
              <a:rPr lang="en-US" dirty="0"/>
              <a:t> | </a:t>
            </a:r>
            <a:r>
              <a:rPr lang="en-US" dirty="0" err="1"/>
              <a:t>Compétences</a:t>
            </a:r>
            <a:r>
              <a:rPr lang="en-US" dirty="0"/>
              <a:t> | Bulletins</a:t>
            </a:r>
          </a:p>
          <a:p>
            <a:r>
              <a:rPr lang="en-US" b="1" i="1" dirty="0"/>
              <a:t>On </a:t>
            </a:r>
            <a:r>
              <a:rPr lang="en-US" b="1" i="1" dirty="0" err="1"/>
              <a:t>coche</a:t>
            </a:r>
            <a:r>
              <a:rPr lang="en-US" dirty="0"/>
              <a:t> les </a:t>
            </a:r>
            <a:r>
              <a:rPr lang="en-US" dirty="0" err="1"/>
              <a:t>compétences</a:t>
            </a:r>
            <a:r>
              <a:rPr lang="en-US" dirty="0"/>
              <a:t>, </a:t>
            </a:r>
            <a:r>
              <a:rPr lang="en-US" b="1" i="1" dirty="0"/>
              <a:t>on </a:t>
            </a:r>
            <a:r>
              <a:rPr lang="en-US" b="1" i="1" dirty="0" err="1"/>
              <a:t>exporte</a:t>
            </a:r>
            <a:r>
              <a:rPr lang="en-US" dirty="0"/>
              <a:t> les bulletins 🗸</a:t>
            </a:r>
          </a:p>
          <a:p>
            <a:r>
              <a:rPr lang="en-US" b="1" dirty="0" err="1"/>
              <a:t>Données</a:t>
            </a:r>
            <a:r>
              <a:rPr lang="en-US" b="1" dirty="0"/>
              <a:t> :</a:t>
            </a:r>
            <a:r>
              <a:rPr lang="en-US" dirty="0"/>
              <a:t>  import/export ; durée de vie</a:t>
            </a:r>
          </a:p>
        </p:txBody>
      </p:sp>
    </p:spTree>
    <p:extLst>
      <p:ext uri="{BB962C8B-B14F-4D97-AF65-F5344CB8AC3E}">
        <p14:creationId xmlns:p14="http://schemas.microsoft.com/office/powerpoint/2010/main" val="100827439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2095-7D40-459F-8052-AE6D097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F50B-BB24-495E-B586-BDDBBDBF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logiciel</a:t>
            </a:r>
            <a:r>
              <a:rPr lang="en-US" dirty="0"/>
              <a:t> qui </a:t>
            </a:r>
            <a:r>
              <a:rPr lang="en-US" dirty="0" err="1"/>
              <a:t>tourne</a:t>
            </a:r>
            <a:r>
              <a:rPr lang="en-US" dirty="0"/>
              <a:t>, au service de </a:t>
            </a:r>
            <a:r>
              <a:rPr lang="en-US" dirty="0" err="1"/>
              <a:t>l'intérêt</a:t>
            </a:r>
            <a:r>
              <a:rPr lang="en-US" dirty="0"/>
              <a:t> </a:t>
            </a:r>
            <a:r>
              <a:rPr lang="en-US" dirty="0" err="1"/>
              <a:t>général</a:t>
            </a:r>
          </a:p>
          <a:p>
            <a:r>
              <a:rPr lang="en-US" dirty="0"/>
              <a:t>Libre, open source</a:t>
            </a:r>
          </a:p>
          <a:p>
            <a:r>
              <a:rPr lang="en-US" dirty="0"/>
              <a:t>Une </a:t>
            </a:r>
            <a:r>
              <a:rPr lang="en-US" dirty="0" err="1"/>
              <a:t>communauté</a:t>
            </a:r>
          </a:p>
        </p:txBody>
      </p:sp>
    </p:spTree>
    <p:extLst>
      <p:ext uri="{BB962C8B-B14F-4D97-AF65-F5344CB8AC3E}">
        <p14:creationId xmlns:p14="http://schemas.microsoft.com/office/powerpoint/2010/main" val="10860889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852311-A6E8-4A21-B859-B97E2F5B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7069"/>
      </p:ext>
    </p:extLst>
  </p:cSld>
  <p:clrMapOvr>
    <a:masterClrMapping/>
  </p:clrMapOvr>
  <p:transition spd="slow">
    <p:push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Bubulle</vt:lpstr>
      <vt:lpstr>Projet Libre</vt:lpstr>
      <vt:lpstr>Le problème</vt:lpstr>
      <vt:lpstr>Bubulle</vt:lpstr>
      <vt:lpstr>Objectifs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236</cp:revision>
  <dcterms:created xsi:type="dcterms:W3CDTF">2012-07-30T22:21:58Z</dcterms:created>
  <dcterms:modified xsi:type="dcterms:W3CDTF">2019-02-05T20:29:56Z</dcterms:modified>
</cp:coreProperties>
</file>