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 Light" charset="1" panose="00000400000000000000"/>
      <p:regular r:id="rId10"/>
    </p:embeddedFont>
    <p:embeddedFont>
      <p:font typeface="Open Sauce Light Bold" charset="1" panose="00000600000000000000"/>
      <p:regular r:id="rId11"/>
    </p:embeddedFont>
    <p:embeddedFont>
      <p:font typeface="Open Sauce Light Italics" charset="1" panose="00000400000000000000"/>
      <p:regular r:id="rId12"/>
    </p:embeddedFont>
    <p:embeddedFont>
      <p:font typeface="Open Sauce Light Bold Italics" charset="1" panose="000006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08301" y="3936147"/>
            <a:ext cx="1169624" cy="12073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31293" y="3612737"/>
            <a:ext cx="14625413" cy="166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43"/>
              </a:lnSpc>
              <a:spcBef>
                <a:spcPct val="0"/>
              </a:spcBef>
            </a:pPr>
            <a:r>
              <a:rPr lang="en-US" sz="9674">
                <a:solidFill>
                  <a:srgbClr val="FFFFFF"/>
                </a:solidFill>
                <a:latin typeface="Open Sauce"/>
              </a:rPr>
              <a:t>MONEY-CAT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18292" y="5778550"/>
            <a:ext cx="11251416" cy="575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</a:rPr>
              <a:t>Панаев Ержан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2100" y="3911520"/>
            <a:ext cx="13269846" cy="431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Проект MONEY-CAT - игра, в которой главный герой - это кот. Суть игры заключается в сборе всех монет на карте (уровне), которых всего 4: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1 уровне - 4 монеты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2 уровне - 6 монет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3 уровне - 9 монет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4 уровне - 12 монет</a:t>
            </a:r>
          </a:p>
          <a:p>
            <a:pPr>
              <a:lnSpc>
                <a:spcPts val="3812"/>
              </a:lnSpc>
            </a:pPr>
          </a:p>
          <a:p>
            <a:pPr algn="l" marL="0" indent="0" lvl="0">
              <a:lnSpc>
                <a:spcPts val="3812"/>
              </a:lnSpc>
              <a:spcBef>
                <a:spcPct val="0"/>
              </a:spcBef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Как и цель большинства игр, моя игра служит для развлечения в свободное время и т.д.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504613" y="3110742"/>
            <a:ext cx="2091078" cy="24127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62100" y="1413573"/>
            <a:ext cx="1517840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Введение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6928392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Описание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04250"/>
            <a:ext cx="15938363" cy="634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Структура проекта - код с наличием нескольких классов и функций.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Также, в игре использовалось 5 спрайтов и классов: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1) герой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2) шип снизу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3) шип сверху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4) платформа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5) монета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Отдельно есть класс камеры, которая следит за героем и перемещается.</a:t>
            </a:r>
          </a:p>
          <a:p>
            <a:pPr>
              <a:lnSpc>
                <a:spcPts val="4578"/>
              </a:lnSpc>
            </a:pPr>
          </a:p>
          <a:p>
            <a:pPr algn="l" marL="0" indent="0" lvl="0">
              <a:lnSpc>
                <a:spcPts val="4578"/>
              </a:lnSpc>
              <a:spcBef>
                <a:spcPct val="0"/>
              </a:spcBef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Использовались такие библиотеки, как pygame, pyQT5 и pyganim, для анимации главного героя.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C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675154" cy="67515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154" y="0"/>
            <a:ext cx="675154" cy="67515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50308" y="0"/>
            <a:ext cx="675154" cy="67515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25461" y="0"/>
            <a:ext cx="675154" cy="67515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00615" y="0"/>
            <a:ext cx="675154" cy="67515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75769" y="0"/>
            <a:ext cx="675154" cy="67515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50923" y="0"/>
            <a:ext cx="675154" cy="67515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726077" y="0"/>
            <a:ext cx="675154" cy="67515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01230" y="0"/>
            <a:ext cx="675154" cy="67515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076384" y="0"/>
            <a:ext cx="675154" cy="67515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1538" y="0"/>
            <a:ext cx="675154" cy="67515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426692" y="0"/>
            <a:ext cx="675154" cy="67515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01846" y="0"/>
            <a:ext cx="675154" cy="67515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76999" y="0"/>
            <a:ext cx="675154" cy="67515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52153" y="0"/>
            <a:ext cx="675154" cy="67515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27307" y="0"/>
            <a:ext cx="675154" cy="67515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02461" y="0"/>
            <a:ext cx="675154" cy="67515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77615" y="0"/>
            <a:ext cx="675154" cy="67515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52769" y="0"/>
            <a:ext cx="675154" cy="67515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827922" y="0"/>
            <a:ext cx="675154" cy="67515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503076" y="0"/>
            <a:ext cx="675154" cy="675154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78230" y="0"/>
            <a:ext cx="675154" cy="67515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853384" y="0"/>
            <a:ext cx="675154" cy="67515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528538" y="0"/>
            <a:ext cx="675154" cy="675154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03691" y="0"/>
            <a:ext cx="675154" cy="67515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878845" y="0"/>
            <a:ext cx="675154" cy="675154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553999" y="0"/>
            <a:ext cx="675154" cy="675154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29153" y="0"/>
            <a:ext cx="675154" cy="675154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9611846"/>
            <a:ext cx="675154" cy="675154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154" y="9611846"/>
            <a:ext cx="675154" cy="67515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50308" y="9611846"/>
            <a:ext cx="675154" cy="675154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25461" y="9611846"/>
            <a:ext cx="675154" cy="675154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00615" y="9611846"/>
            <a:ext cx="675154" cy="675154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75769" y="9611846"/>
            <a:ext cx="675154" cy="67515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50923" y="9611846"/>
            <a:ext cx="675154" cy="675154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726077" y="9611846"/>
            <a:ext cx="675154" cy="67515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01230" y="9611846"/>
            <a:ext cx="675154" cy="675154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076384" y="9611846"/>
            <a:ext cx="675154" cy="675154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1538" y="9611846"/>
            <a:ext cx="675154" cy="675154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426692" y="9611846"/>
            <a:ext cx="675154" cy="675154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01846" y="9611846"/>
            <a:ext cx="675154" cy="675154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76999" y="9611846"/>
            <a:ext cx="675154" cy="675154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52153" y="9611846"/>
            <a:ext cx="675154" cy="675154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27307" y="9611846"/>
            <a:ext cx="675154" cy="675154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02461" y="9611846"/>
            <a:ext cx="675154" cy="675154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77615" y="9611846"/>
            <a:ext cx="675154" cy="675154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52769" y="9611846"/>
            <a:ext cx="675154" cy="675154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827922" y="9611846"/>
            <a:ext cx="675154" cy="675154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503076" y="9611846"/>
            <a:ext cx="675154" cy="675154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78230" y="9611846"/>
            <a:ext cx="675154" cy="675154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853384" y="9611846"/>
            <a:ext cx="675154" cy="675154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528538" y="9611846"/>
            <a:ext cx="675154" cy="675154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03691" y="9611846"/>
            <a:ext cx="675154" cy="675154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878845" y="9611846"/>
            <a:ext cx="675154" cy="675154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553999" y="9611846"/>
            <a:ext cx="675154" cy="675154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29153" y="9611846"/>
            <a:ext cx="675154" cy="675154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499597" y="8855307"/>
            <a:ext cx="756539" cy="756539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03537" y="675154"/>
            <a:ext cx="772232" cy="772232"/>
          </a:xfrm>
          <a:prstGeom prst="rect">
            <a:avLst/>
          </a:prstGeom>
        </p:spPr>
      </p:pic>
      <p:sp>
        <p:nvSpPr>
          <p:cNvPr name="TextBox 60" id="60"/>
          <p:cNvSpPr txBox="true"/>
          <p:nvPr/>
        </p:nvSpPr>
        <p:spPr>
          <a:xfrm rot="0">
            <a:off x="991982" y="4386405"/>
            <a:ext cx="11374294" cy="338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3214">
                <a:solidFill>
                  <a:srgbClr val="FFFFFF"/>
                </a:solidFill>
                <a:latin typeface="Open Sauce Light"/>
              </a:rPr>
              <a:t>Проект был написан на скорую руку, так что есть много вещей для доработки и развития. </a:t>
            </a:r>
          </a:p>
          <a:p>
            <a:pPr>
              <a:lnSpc>
                <a:spcPts val="4499"/>
              </a:lnSpc>
            </a:pPr>
          </a:p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3214">
                <a:solidFill>
                  <a:srgbClr val="FFFFFF"/>
                </a:solidFill>
                <a:latin typeface="Open Sauce Light"/>
              </a:rPr>
              <a:t>Его создание научило меня работать с библиотекой pygame, а также понимать структуру игр и как они работают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07952" y="2623483"/>
            <a:ext cx="1215754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Заключение</a:t>
            </a:r>
          </a:p>
        </p:txBody>
      </p:sp>
      <p:pic>
        <p:nvPicPr>
          <p:cNvPr name="Picture 62" id="6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256136" y="8880031"/>
            <a:ext cx="756539" cy="756539"/>
          </a:xfrm>
          <a:prstGeom prst="rect">
            <a:avLst/>
          </a:prstGeom>
        </p:spPr>
      </p:pic>
      <p:pic>
        <p:nvPicPr>
          <p:cNvPr name="Picture 63" id="6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12675" y="8855307"/>
            <a:ext cx="756539" cy="756539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75769" y="675154"/>
            <a:ext cx="772232" cy="772232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148001" y="675154"/>
            <a:ext cx="772232" cy="772232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549420" y="675154"/>
            <a:ext cx="772232" cy="772232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321651" y="675154"/>
            <a:ext cx="772232" cy="772232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93883" y="675154"/>
            <a:ext cx="772232" cy="772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DAE2os4KaXM</dc:identifier>
  <dcterms:modified xsi:type="dcterms:W3CDTF">2011-08-01T06:04:30Z</dcterms:modified>
  <cp:revision>1</cp:revision>
  <dc:title>Money-cat</dc:title>
</cp:coreProperties>
</file>