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87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032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20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1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23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2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1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6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9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3EEE3-7E7A-4A24-9FC9-5EFD85074AA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B1D89-3E68-43EB-AEA1-EE904BCF8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15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quest.com/openview/09411f8b7b3d035fb94879feb90d15cb/1.pdf?pq-origsite=gscholar&amp;cbl=18750&amp;diss=y" TargetMode="External"/><Relationship Id="rId2" Type="http://schemas.openxmlformats.org/officeDocument/2006/relationships/hyperlink" Target="https://www.sciencedirect.com/science/article/pii/S240584402201855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s.sagepub.com/doi/pdf/10.1177/1746847708091893?download=tru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334E-B7CB-42B2-A059-5BCBA89DC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Anime preference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7706D-FCE6-4880-8E77-88D3DA5B6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Kenzhebay Yerzhan</a:t>
            </a:r>
          </a:p>
          <a:p>
            <a:pPr algn="r"/>
            <a:r>
              <a:rPr lang="en-US" dirty="0" err="1"/>
              <a:t>Saparzhan</a:t>
            </a:r>
            <a:r>
              <a:rPr lang="en-US" dirty="0"/>
              <a:t> </a:t>
            </a:r>
            <a:r>
              <a:rPr lang="en-US" dirty="0" err="1"/>
              <a:t>olzhas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7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8A7F-8A0B-4F85-A917-D94AAACB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Influence: The English-Speaking Anime and Manga Speech Community's Relationship with the Japanese Language and Gender Roles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49BDEE-968B-4D1C-8656-FF9F901B4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780" y="2097088"/>
            <a:ext cx="6528777" cy="43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2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1E3B-9239-4620-B73F-036C217A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Many Faces of Internationalization in Japanese Anime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0BD3EF-049E-432B-8F66-B8A6BF2E1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457" y="2221420"/>
            <a:ext cx="5435373" cy="451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9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9B21-3614-4655-B60B-7722A461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Japan's preference for anime is different from other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D91D-0424-4610-A52E-43263FED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find out the causes and suggest consequences</a:t>
            </a:r>
            <a:r>
              <a:rPr lang="kk-KZ" dirty="0"/>
              <a:t> </a:t>
            </a:r>
            <a:r>
              <a:rPr lang="en-US" dirty="0"/>
              <a:t>of this question.</a:t>
            </a:r>
          </a:p>
          <a:p>
            <a:r>
              <a:rPr lang="en-US" dirty="0"/>
              <a:t>Find out how influential anime is on the world at the present time</a:t>
            </a:r>
          </a:p>
        </p:txBody>
      </p:sp>
    </p:spTree>
    <p:extLst>
      <p:ext uri="{BB962C8B-B14F-4D97-AF65-F5344CB8AC3E}">
        <p14:creationId xmlns:p14="http://schemas.microsoft.com/office/powerpoint/2010/main" val="315269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9D06-3377-42AF-8FDC-3BE58949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C9FEA-0910-4F20-B335-31BC141B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reason is the source of anime</a:t>
            </a:r>
          </a:p>
          <a:p>
            <a:r>
              <a:rPr lang="en-US" dirty="0"/>
              <a:t>When studying, we can find unexpected reasons</a:t>
            </a:r>
            <a:endParaRPr lang="kk-KZ" dirty="0"/>
          </a:p>
          <a:p>
            <a:r>
              <a:rPr lang="en-US" dirty="0"/>
              <a:t>Critics' score does not give an accurate answer</a:t>
            </a:r>
            <a:endParaRPr lang="kk-KZ" dirty="0"/>
          </a:p>
          <a:p>
            <a:r>
              <a:rPr lang="en-US" dirty="0"/>
              <a:t>There will be anomalous anime that could be popular not only in Japan but also in the world, but for some reason did not become so</a:t>
            </a:r>
          </a:p>
        </p:txBody>
      </p:sp>
    </p:spTree>
    <p:extLst>
      <p:ext uri="{BB962C8B-B14F-4D97-AF65-F5344CB8AC3E}">
        <p14:creationId xmlns:p14="http://schemas.microsoft.com/office/powerpoint/2010/main" val="294215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6743-BBC9-49A7-9C0E-145C10C8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important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724F-5019-469E-8786-0F78E64DD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Anime has already a century of history but it has become popular in the last 10 years</a:t>
            </a:r>
          </a:p>
          <a:p>
            <a:r>
              <a:rPr lang="en-US" dirty="0"/>
              <a:t>It has a great influence on the consciousness of the society of a special younger generation</a:t>
            </a:r>
            <a:endParaRPr lang="kk-KZ" dirty="0"/>
          </a:p>
          <a:p>
            <a:r>
              <a:rPr lang="en-US" dirty="0"/>
              <a:t>Anime has a large audience</a:t>
            </a:r>
          </a:p>
        </p:txBody>
      </p:sp>
    </p:spTree>
    <p:extLst>
      <p:ext uri="{BB962C8B-B14F-4D97-AF65-F5344CB8AC3E}">
        <p14:creationId xmlns:p14="http://schemas.microsoft.com/office/powerpoint/2010/main" val="129749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7256-E391-4D3E-9711-A4B0165F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6AC1003-5A1E-4311-A448-F61311BA8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140" y="1126415"/>
            <a:ext cx="6226032" cy="529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0014-DA5A-4A40-806A-C3475228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33DF-30E5-4C24-93CF-BCCBD70CA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4DBA0-8949-45CF-A40B-AC44E5A4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5" y="2530580"/>
            <a:ext cx="11571939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DF5C0-6313-4D7D-8C60-F7C722B7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EE8C-9090-43CD-8B7B-597254E1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D574D-FFFF-400B-951A-79C47237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0092"/>
            <a:ext cx="12192000" cy="35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7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0D80-0A80-4587-8C7B-8A492CD5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19D70-70F5-4A83-AE2F-262919D75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anime, idol culture bring depression? Structural analysis and deep learning on subcultural identity and various psychological outcomes </a:t>
            </a:r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https://www.sciencedirect.com/science/article/pii/S2405844022018552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 Influence: The English-Speaking Anime and Manga Speech Community's Relationship with the Japanese Language and Gender Roles</a:t>
            </a:r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3"/>
              </a:rPr>
              <a:t>https://www.proquest.com/openview/09411f8b7b3d035fb94879feb90d15cb/1.pdf?pq-origsite=gscholar&amp;cbl=18750&amp;diss=y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Many Faces of Internationalization in Japanese Anime</a:t>
            </a:r>
          </a:p>
          <a:p>
            <a:pPr marL="0" indent="0">
              <a:buNone/>
            </a:pPr>
            <a:r>
              <a:rPr lang="en-US"/>
              <a:t>Link: </a:t>
            </a:r>
            <a:r>
              <a:rPr lang="en-US">
                <a:hlinkClick r:id="rId4"/>
              </a:rPr>
              <a:t>https://journals.sagepub.com/doi/pdf/10.1177/1746847708091893?download=true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5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9768-6FEA-4081-B811-591C4CC4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anime, idol culture bring depression? Structural analysis and deep learning on subcultural identity and various psychological outcomes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230811-6F4C-4D08-B162-94787CC61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124" y="2433187"/>
            <a:ext cx="9863287" cy="199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73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</TotalTime>
  <Words>306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Tw Cen MT</vt:lpstr>
      <vt:lpstr>Circuit</vt:lpstr>
      <vt:lpstr>Anime preference</vt:lpstr>
      <vt:lpstr>Why Japan's preference for anime is different from other countries</vt:lpstr>
      <vt:lpstr>Hypothesis</vt:lpstr>
      <vt:lpstr>Why is important ?</vt:lpstr>
      <vt:lpstr>PowerPoint Presentation</vt:lpstr>
      <vt:lpstr>PowerPoint Presentation</vt:lpstr>
      <vt:lpstr>PowerPoint Presentation</vt:lpstr>
      <vt:lpstr>Background</vt:lpstr>
      <vt:lpstr>Does anime, idol culture bring depression? Structural analysis and deep learning on subcultural identity and various psychological outcomes  </vt:lpstr>
      <vt:lpstr>Fan Influence: The English-Speaking Anime and Manga Speech Community's Relationship with the Japanese Language and Gender Roles </vt:lpstr>
      <vt:lpstr>The Many Faces of Internationalization in Japanese Anime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Anime preference</dc:title>
  <dc:creator>Erzhan K. Kenzhebai</dc:creator>
  <cp:lastModifiedBy>Erzhan K. Kenzhebai</cp:lastModifiedBy>
  <cp:revision>6</cp:revision>
  <dcterms:created xsi:type="dcterms:W3CDTF">2022-09-28T16:38:15Z</dcterms:created>
  <dcterms:modified xsi:type="dcterms:W3CDTF">2022-11-11T15:39:08Z</dcterms:modified>
</cp:coreProperties>
</file>