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76" r:id="rId5"/>
    <p:sldId id="275" r:id="rId6"/>
    <p:sldId id="274" r:id="rId7"/>
    <p:sldId id="273" r:id="rId8"/>
    <p:sldId id="272" r:id="rId9"/>
    <p:sldId id="271" r:id="rId10"/>
    <p:sldId id="281" r:id="rId11"/>
    <p:sldId id="280" r:id="rId12"/>
    <p:sldId id="279" r:id="rId13"/>
    <p:sldId id="278" r:id="rId14"/>
    <p:sldId id="277" r:id="rId15"/>
    <p:sldId id="285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1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7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3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4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1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2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1EEF-76BB-441F-9079-252EF4C966A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1EEF-76BB-441F-9079-252EF4C966A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EE7EC-66B5-40B5-BEDC-933A71B2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201003"/>
            <a:ext cx="9144000" cy="3073235"/>
          </a:xfrm>
        </p:spPr>
        <p:txBody>
          <a:bodyPr/>
          <a:lstStyle/>
          <a:p>
            <a:r>
              <a:rPr lang="en-US" dirty="0" smtClean="0"/>
              <a:t>CSE 220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38734"/>
            <a:ext cx="9144000" cy="2419066"/>
          </a:xfrm>
        </p:spPr>
        <p:txBody>
          <a:bodyPr/>
          <a:lstStyle/>
          <a:p>
            <a:r>
              <a:rPr lang="en-US" dirty="0"/>
              <a:t>Jannatun Noor</a:t>
            </a:r>
          </a:p>
          <a:p>
            <a:r>
              <a:rPr lang="en-US" dirty="0"/>
              <a:t>Jannatun.noor@bracu.ac.bd</a:t>
            </a:r>
          </a:p>
          <a:p>
            <a:endParaRPr lang="en-US" dirty="0"/>
          </a:p>
          <a:p>
            <a:r>
              <a:rPr lang="en-US" dirty="0"/>
              <a:t>Lecture Made by: </a:t>
            </a:r>
            <a:r>
              <a:rPr lang="en-US" dirty="0" err="1"/>
              <a:t>Aminul</a:t>
            </a:r>
            <a:r>
              <a:rPr lang="en-US" dirty="0"/>
              <a:t> </a:t>
            </a:r>
            <a:r>
              <a:rPr lang="en-US" dirty="0" err="1"/>
              <a:t>Huq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</a:t>
            </a:r>
            <a:r>
              <a:rPr lang="en-US" dirty="0" err="1"/>
              <a:t>postorder</a:t>
            </a:r>
            <a:r>
              <a:rPr lang="en-US" dirty="0"/>
              <a:t> traversal, a node is visited after its descendants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64" y="2387621"/>
            <a:ext cx="2943636" cy="1400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12" y="3087806"/>
            <a:ext cx="6820852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5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</a:t>
            </a:r>
            <a:r>
              <a:rPr lang="en-US" dirty="0" err="1"/>
              <a:t>inorder</a:t>
            </a:r>
            <a:r>
              <a:rPr lang="en-US" dirty="0"/>
              <a:t> traversal a node is visited after its left </a:t>
            </a:r>
            <a:r>
              <a:rPr lang="en-US" dirty="0" err="1"/>
              <a:t>subtree</a:t>
            </a:r>
            <a:r>
              <a:rPr lang="en-US" dirty="0"/>
              <a:t> and before its right </a:t>
            </a:r>
            <a:r>
              <a:rPr lang="en-US" dirty="0" err="1"/>
              <a:t>subtree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02" y="2422047"/>
            <a:ext cx="3368798" cy="1945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677" y="3243177"/>
            <a:ext cx="3610479" cy="2248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94" y="3243177"/>
            <a:ext cx="1083662" cy="2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5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Traversing a binary tree in </a:t>
            </a:r>
            <a:r>
              <a:rPr lang="en-US" dirty="0" err="1"/>
              <a:t>inorder</a:t>
            </a:r>
            <a:endParaRPr lang="en-US" dirty="0"/>
          </a:p>
          <a:p>
            <a:pPr lvl="1"/>
            <a:r>
              <a:rPr lang="en-US" dirty="0" smtClean="0"/>
              <a:t>Traverse </a:t>
            </a:r>
            <a:r>
              <a:rPr lang="en-US" dirty="0"/>
              <a:t>the left </a:t>
            </a:r>
            <a:r>
              <a:rPr lang="en-US" dirty="0" err="1"/>
              <a:t>subtree</a:t>
            </a:r>
            <a:r>
              <a:rPr lang="en-US" dirty="0"/>
              <a:t> in </a:t>
            </a:r>
            <a:r>
              <a:rPr lang="en-US" dirty="0" err="1"/>
              <a:t>inorder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Visit </a:t>
            </a:r>
            <a:r>
              <a:rPr lang="en-US" dirty="0"/>
              <a:t>the root.</a:t>
            </a:r>
          </a:p>
          <a:p>
            <a:pPr lvl="1"/>
            <a:r>
              <a:rPr lang="en-US" dirty="0" smtClean="0"/>
              <a:t>Traverse </a:t>
            </a:r>
            <a:r>
              <a:rPr lang="en-US" dirty="0"/>
              <a:t>the right </a:t>
            </a:r>
            <a:r>
              <a:rPr lang="en-US" dirty="0" err="1"/>
              <a:t>subtree</a:t>
            </a:r>
            <a:r>
              <a:rPr lang="en-US" dirty="0"/>
              <a:t> in </a:t>
            </a:r>
            <a:r>
              <a:rPr lang="en-US" dirty="0" err="1"/>
              <a:t>inorder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503" y="3615949"/>
            <a:ext cx="563006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7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(proper) binary tree is a tree with the following properties: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internal node has two children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children of a node are an ordered </a:t>
            </a:r>
            <a:r>
              <a:rPr lang="en-US" dirty="0" smtClean="0"/>
              <a:t>pair</a:t>
            </a:r>
          </a:p>
          <a:p>
            <a:r>
              <a:rPr lang="en-US" dirty="0" smtClean="0"/>
              <a:t>We </a:t>
            </a:r>
            <a:r>
              <a:rPr lang="en-US" dirty="0"/>
              <a:t>call the children of an internal node left child and right child Alternative recursive definition: a (proper) binary tree is either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tree consisting of a single node, or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tree whose root has an ordered pair of children, each of which is a binary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Applications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arithmetic </a:t>
            </a:r>
            <a:r>
              <a:rPr lang="en-US" dirty="0"/>
              <a:t>expressions </a:t>
            </a:r>
          </a:p>
          <a:p>
            <a:pPr lvl="1"/>
            <a:r>
              <a:rPr lang="en-US" dirty="0" smtClean="0"/>
              <a:t>decision </a:t>
            </a:r>
            <a:r>
              <a:rPr lang="en-US" dirty="0"/>
              <a:t>processes </a:t>
            </a:r>
          </a:p>
          <a:p>
            <a:pPr lvl="1"/>
            <a:r>
              <a:rPr lang="en-US" dirty="0" smtClean="0"/>
              <a:t>searching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2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657" y="1634992"/>
            <a:ext cx="4046424" cy="3861936"/>
          </a:xfrm>
        </p:spPr>
      </p:pic>
    </p:spTree>
    <p:extLst>
      <p:ext uri="{BB962C8B-B14F-4D97-AF65-F5344CB8AC3E}">
        <p14:creationId xmlns:p14="http://schemas.microsoft.com/office/powerpoint/2010/main" val="173592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 associated with an arithmetic expression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/>
              <a:t>nodes: operators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nodes: operands Example: arithmetic expression tree for the expression (2 </a:t>
            </a:r>
            <a:r>
              <a:rPr lang="en-US" dirty="0" smtClean="0"/>
              <a:t>* </a:t>
            </a:r>
            <a:r>
              <a:rPr lang="en-US" dirty="0"/>
              <a:t>(a - 1) + (3 </a:t>
            </a:r>
            <a:r>
              <a:rPr lang="en-US" dirty="0" smtClean="0"/>
              <a:t>* </a:t>
            </a:r>
            <a:r>
              <a:rPr lang="en-US" dirty="0"/>
              <a:t>b))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43" y="3843610"/>
            <a:ext cx="3429479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1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 associated with a decision process</a:t>
            </a:r>
          </a:p>
          <a:p>
            <a:pPr lvl="1"/>
            <a:r>
              <a:rPr lang="en-US" dirty="0" smtClean="0"/>
              <a:t>internal </a:t>
            </a:r>
            <a:r>
              <a:rPr lang="en-US" dirty="0"/>
              <a:t>nodes: questions with yes/no answer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nodes: decisions Example: dining decision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60" y="3420430"/>
            <a:ext cx="661127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4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computer science, a tree is an abstract model of a hierarchical structure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tree consists of nodes with a parent-child relationship </a:t>
            </a:r>
            <a:endParaRPr lang="en-US" dirty="0" smtClean="0"/>
          </a:p>
          <a:p>
            <a:r>
              <a:rPr lang="en-US" dirty="0" smtClean="0"/>
              <a:t>Applications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Organization </a:t>
            </a:r>
            <a:r>
              <a:rPr lang="en-US" dirty="0"/>
              <a:t>charts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ile </a:t>
            </a:r>
            <a:r>
              <a:rPr lang="en-US" dirty="0"/>
              <a:t>systems </a:t>
            </a:r>
          </a:p>
          <a:p>
            <a:pPr lvl="1"/>
            <a:r>
              <a:rPr lang="en-US" dirty="0" smtClean="0"/>
              <a:t>Programming </a:t>
            </a:r>
            <a:r>
              <a:rPr lang="en-US" dirty="0"/>
              <a:t>environments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85" y="3674260"/>
            <a:ext cx="3572374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 Tree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connected acyclic graph is a tree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tree T is a set of nodes in a parent-child relationship with the following properties: </a:t>
            </a:r>
          </a:p>
          <a:p>
            <a:pPr lvl="1"/>
            <a:r>
              <a:rPr lang="en-US" dirty="0" smtClean="0"/>
              <a:t>T </a:t>
            </a:r>
            <a:r>
              <a:rPr lang="en-US" dirty="0"/>
              <a:t>has a special node r, called the root of T, with no parent node 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node v of T, different from r, has a unique parent node u </a:t>
            </a:r>
          </a:p>
          <a:p>
            <a:r>
              <a:rPr lang="en-US" dirty="0" smtClean="0"/>
              <a:t>A </a:t>
            </a:r>
            <a:r>
              <a:rPr lang="en-US" dirty="0"/>
              <a:t>tree cannot be empty, since it must have at least one node – the root.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r>
              <a:rPr lang="en-US" dirty="0"/>
              <a:t>Terminology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Root</a:t>
            </a:r>
            <a:r>
              <a:rPr lang="en-US" sz="2000" dirty="0"/>
              <a:t>: node without parent (A) </a:t>
            </a:r>
          </a:p>
          <a:p>
            <a:r>
              <a:rPr lang="en-US" sz="2000" dirty="0"/>
              <a:t>Internal node: node with at least one child (A, B, C, F) </a:t>
            </a:r>
          </a:p>
          <a:p>
            <a:r>
              <a:rPr lang="en-US" sz="2000" dirty="0"/>
              <a:t>External node (Leaf ): node without children (E, I, J, K, G, H, D) </a:t>
            </a:r>
          </a:p>
          <a:p>
            <a:r>
              <a:rPr lang="en-US" sz="2000" dirty="0"/>
              <a:t>Ancestors of a node: parent, grandparent, grand-grandparent, etc. </a:t>
            </a:r>
          </a:p>
          <a:p>
            <a:r>
              <a:rPr lang="en-US" sz="2000" dirty="0"/>
              <a:t>Descendants of a node: child, grandchild, grand-grandchild, etc. </a:t>
            </a:r>
          </a:p>
          <a:p>
            <a:r>
              <a:rPr lang="en-US" sz="2000" dirty="0"/>
              <a:t>Depth of a node: number of ancestors, excluding the node itself </a:t>
            </a:r>
          </a:p>
          <a:p>
            <a:r>
              <a:rPr lang="en-US" sz="2000" dirty="0"/>
              <a:t>Height of a tree: maximum depth of any node (3) </a:t>
            </a:r>
          </a:p>
          <a:p>
            <a:r>
              <a:rPr lang="en-US" sz="2000" dirty="0"/>
              <a:t>Siblings: two nodes that are children of the same parent </a:t>
            </a:r>
            <a:endParaRPr lang="en-US" sz="2000" dirty="0" smtClean="0"/>
          </a:p>
          <a:p>
            <a:r>
              <a:rPr lang="en-US" sz="2000" dirty="0" err="1" smtClean="0"/>
              <a:t>Subtree</a:t>
            </a:r>
            <a:r>
              <a:rPr lang="en-US" sz="2000" dirty="0"/>
              <a:t>: tree consisting of a node and its descendants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010" y="2431745"/>
            <a:ext cx="3238952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7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</a:t>
            </a:r>
            <a:r>
              <a:rPr lang="en-US" dirty="0"/>
              <a:t>and Height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depth of a node v can be recursively defined as follows 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v is the root, then the depth of v is 0. </a:t>
            </a:r>
          </a:p>
          <a:p>
            <a:pPr lvl="1"/>
            <a:r>
              <a:rPr lang="en-US" dirty="0" smtClean="0"/>
              <a:t>Otherwise</a:t>
            </a:r>
            <a:r>
              <a:rPr lang="en-US" dirty="0"/>
              <a:t>, the depth of v is one plus the depth of the parent of v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Algorithm </a:t>
            </a:r>
            <a:r>
              <a:rPr lang="en-US" dirty="0"/>
              <a:t>depth(T, v) </a:t>
            </a:r>
          </a:p>
          <a:p>
            <a:pPr lvl="1"/>
            <a:r>
              <a:rPr lang="en-US" b="1" dirty="0"/>
              <a:t>if </a:t>
            </a:r>
            <a:r>
              <a:rPr lang="en-US" dirty="0" err="1"/>
              <a:t>T.isRoot</a:t>
            </a:r>
            <a:r>
              <a:rPr lang="en-US" dirty="0"/>
              <a:t>(v) </a:t>
            </a:r>
            <a:r>
              <a:rPr lang="en-US" b="1" dirty="0"/>
              <a:t>then </a:t>
            </a:r>
            <a:endParaRPr lang="en-US" dirty="0"/>
          </a:p>
          <a:p>
            <a:pPr lvl="2"/>
            <a:r>
              <a:rPr lang="en-US" dirty="0"/>
              <a:t>return 0 </a:t>
            </a:r>
          </a:p>
          <a:p>
            <a:pPr lvl="1"/>
            <a:r>
              <a:rPr lang="en-US" b="1" dirty="0"/>
              <a:t>else </a:t>
            </a:r>
            <a:endParaRPr lang="en-US" dirty="0"/>
          </a:p>
          <a:p>
            <a:pPr lvl="2"/>
            <a:r>
              <a:rPr lang="en-US" dirty="0"/>
              <a:t>return 1 + depth(T, </a:t>
            </a:r>
            <a:r>
              <a:rPr lang="en-US" dirty="0" err="1"/>
              <a:t>T.parent</a:t>
            </a:r>
            <a:r>
              <a:rPr lang="en-US" dirty="0"/>
              <a:t>(v)) </a:t>
            </a:r>
          </a:p>
        </p:txBody>
      </p:sp>
    </p:spTree>
    <p:extLst>
      <p:ext uri="{BB962C8B-B14F-4D97-AF65-F5344CB8AC3E}">
        <p14:creationId xmlns:p14="http://schemas.microsoft.com/office/powerpoint/2010/main" val="15775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and Height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height of a node v can be recursively defined as follows </a:t>
            </a:r>
          </a:p>
          <a:p>
            <a:pPr lvl="1"/>
            <a:r>
              <a:rPr lang="en-US" sz="2200" dirty="0" smtClean="0"/>
              <a:t>If </a:t>
            </a:r>
            <a:r>
              <a:rPr lang="en-US" sz="2200" dirty="0"/>
              <a:t>v is a leaf node, then the height of v is 0. </a:t>
            </a:r>
          </a:p>
          <a:p>
            <a:pPr lvl="1"/>
            <a:r>
              <a:rPr lang="en-US" sz="2200" dirty="0" smtClean="0"/>
              <a:t>Otherwise</a:t>
            </a:r>
            <a:r>
              <a:rPr lang="en-US" sz="2200" dirty="0"/>
              <a:t>, the height of v is one plus the maximum height of a child of v </a:t>
            </a:r>
          </a:p>
          <a:p>
            <a:r>
              <a:rPr lang="en-US" sz="2200" dirty="0"/>
              <a:t>The height of a tree T is the height of the root of T </a:t>
            </a:r>
          </a:p>
          <a:p>
            <a:r>
              <a:rPr lang="en-US" sz="2200" dirty="0"/>
              <a:t>The height of a tree T is equal to the maximum depth of a leaf node of T </a:t>
            </a:r>
            <a:endParaRPr lang="en-US" sz="2200" dirty="0" smtClean="0"/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en-US" sz="2200" b="1" dirty="0" smtClean="0"/>
              <a:t>Algorithm </a:t>
            </a:r>
            <a:r>
              <a:rPr lang="en-US" sz="2200" dirty="0"/>
              <a:t>height1(T) </a:t>
            </a:r>
          </a:p>
          <a:p>
            <a:pPr lvl="1"/>
            <a:r>
              <a:rPr lang="en-US" sz="2200" dirty="0"/>
              <a:t>h = 0 </a:t>
            </a:r>
          </a:p>
          <a:p>
            <a:pPr lvl="1"/>
            <a:r>
              <a:rPr lang="en-US" sz="2200" b="1" dirty="0"/>
              <a:t>for </a:t>
            </a:r>
            <a:r>
              <a:rPr lang="en-US" sz="2200" dirty="0"/>
              <a:t>each v </a:t>
            </a:r>
            <a:r>
              <a:rPr lang="en-US" sz="2200" dirty="0" err="1"/>
              <a:t>εT.positions</a:t>
            </a:r>
            <a:r>
              <a:rPr lang="en-US" sz="2200" dirty="0"/>
              <a:t>(v) </a:t>
            </a:r>
            <a:r>
              <a:rPr lang="en-US" sz="2200" b="1" dirty="0"/>
              <a:t>do </a:t>
            </a:r>
            <a:endParaRPr lang="en-US" sz="2200" dirty="0"/>
          </a:p>
          <a:p>
            <a:pPr lvl="2"/>
            <a:r>
              <a:rPr lang="en-US" sz="2200" b="1" dirty="0"/>
              <a:t>if </a:t>
            </a:r>
            <a:r>
              <a:rPr lang="en-US" sz="2200" dirty="0" err="1"/>
              <a:t>T.isExternal</a:t>
            </a:r>
            <a:r>
              <a:rPr lang="en-US" sz="2200" dirty="0"/>
              <a:t>(v) </a:t>
            </a:r>
            <a:r>
              <a:rPr lang="en-US" sz="2200" b="1" dirty="0"/>
              <a:t>then </a:t>
            </a:r>
            <a:endParaRPr lang="en-US" sz="2200" dirty="0"/>
          </a:p>
          <a:p>
            <a:pPr lvl="3"/>
            <a:r>
              <a:rPr lang="en-US" sz="2200" dirty="0"/>
              <a:t>h = max(h, depth(T, v)) </a:t>
            </a:r>
          </a:p>
          <a:p>
            <a:pPr lvl="1"/>
            <a:r>
              <a:rPr lang="en-US" sz="2200" b="1" dirty="0"/>
              <a:t>return </a:t>
            </a:r>
            <a:r>
              <a:rPr lang="en-US" sz="2200" dirty="0"/>
              <a:t>h </a:t>
            </a:r>
          </a:p>
        </p:txBody>
      </p:sp>
    </p:spTree>
    <p:extLst>
      <p:ext uri="{BB962C8B-B14F-4D97-AF65-F5344CB8AC3E}">
        <p14:creationId xmlns:p14="http://schemas.microsoft.com/office/powerpoint/2010/main" val="13398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</a:t>
            </a:r>
            <a:r>
              <a:rPr lang="en-US" dirty="0"/>
              <a:t>Trees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tree is ordered if there is a linear ordering defined for each child of each node. </a:t>
            </a:r>
          </a:p>
          <a:p>
            <a:r>
              <a:rPr lang="en-US" dirty="0"/>
              <a:t>A binary tree is an ordered tree in which every node has at most two children. </a:t>
            </a:r>
          </a:p>
          <a:p>
            <a:r>
              <a:rPr lang="en-US" dirty="0"/>
              <a:t>If each node of a tree has either zero or two children, the tree is called a proper (strictly) binary tree.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074" y="4490830"/>
            <a:ext cx="6697010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2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</a:t>
            </a:r>
            <a:r>
              <a:rPr lang="en-US" dirty="0"/>
              <a:t>of Trees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traversal of a tree T is a systematic way of visiting all the nodes of T </a:t>
            </a:r>
          </a:p>
          <a:p>
            <a:r>
              <a:rPr lang="en-US" dirty="0"/>
              <a:t>Traversing a tree involves visiting the root and traversing its </a:t>
            </a:r>
            <a:r>
              <a:rPr lang="en-US" dirty="0" err="1"/>
              <a:t>subtrees</a:t>
            </a:r>
            <a:r>
              <a:rPr lang="en-US" dirty="0"/>
              <a:t> </a:t>
            </a:r>
          </a:p>
          <a:p>
            <a:r>
              <a:rPr lang="en-US" dirty="0"/>
              <a:t>There are the following traversal methods: </a:t>
            </a:r>
          </a:p>
          <a:p>
            <a:pPr lvl="1"/>
            <a:r>
              <a:rPr lang="en-US" dirty="0" smtClean="0"/>
              <a:t>Preorder </a:t>
            </a:r>
            <a:r>
              <a:rPr lang="en-US" dirty="0"/>
              <a:t>Traversal </a:t>
            </a:r>
          </a:p>
          <a:p>
            <a:pPr lvl="1"/>
            <a:r>
              <a:rPr lang="en-US" dirty="0" err="1" smtClean="0"/>
              <a:t>Postorder</a:t>
            </a:r>
            <a:r>
              <a:rPr lang="en-US" dirty="0" smtClean="0"/>
              <a:t> </a:t>
            </a:r>
            <a:r>
              <a:rPr lang="en-US" dirty="0"/>
              <a:t>Traversal </a:t>
            </a:r>
          </a:p>
          <a:p>
            <a:pPr lvl="1"/>
            <a:r>
              <a:rPr lang="en-US" dirty="0" err="1" smtClean="0"/>
              <a:t>Inorder</a:t>
            </a:r>
            <a:r>
              <a:rPr lang="en-US" dirty="0" smtClean="0"/>
              <a:t> </a:t>
            </a:r>
            <a:r>
              <a:rPr lang="en-US" dirty="0"/>
              <a:t>Traversal (of a binary tree)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1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a preorder traversal, a node is visited before its descendants </a:t>
            </a:r>
          </a:p>
          <a:p>
            <a:r>
              <a:rPr lang="en-US" dirty="0"/>
              <a:t>If a tree is ordered, then the </a:t>
            </a:r>
            <a:r>
              <a:rPr lang="en-US" dirty="0" err="1"/>
              <a:t>subtrees</a:t>
            </a:r>
            <a:r>
              <a:rPr lang="en-US" dirty="0"/>
              <a:t> are traversed according to the order of the children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64" y="2891946"/>
            <a:ext cx="2943636" cy="1428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18" y="3606420"/>
            <a:ext cx="6487430" cy="2200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18" y="3606420"/>
            <a:ext cx="1133633" cy="323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141" y="5968952"/>
            <a:ext cx="3648584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4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775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CSE 220</vt:lpstr>
      <vt:lpstr>What is a Tree</vt:lpstr>
      <vt:lpstr>What is a Tree </vt:lpstr>
      <vt:lpstr>Tree Terminology </vt:lpstr>
      <vt:lpstr>Depth and Height </vt:lpstr>
      <vt:lpstr>Depth and Height </vt:lpstr>
      <vt:lpstr>Ordered Trees </vt:lpstr>
      <vt:lpstr>Traversal of Trees </vt:lpstr>
      <vt:lpstr>Preorder Traversal</vt:lpstr>
      <vt:lpstr>Postorder Traversal</vt:lpstr>
      <vt:lpstr>Inorder Traversal</vt:lpstr>
      <vt:lpstr>Inorder Traversal</vt:lpstr>
      <vt:lpstr>Binary Tree</vt:lpstr>
      <vt:lpstr>PowerPoint Presentation</vt:lpstr>
      <vt:lpstr>Arithmetic Expression Tree</vt:lpstr>
      <vt:lpstr>Decision Tree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</dc:title>
  <dc:creator>Saud</dc:creator>
  <cp:lastModifiedBy>Jannatun Noor Mukta</cp:lastModifiedBy>
  <cp:revision>71</cp:revision>
  <dcterms:created xsi:type="dcterms:W3CDTF">2018-10-22T15:56:13Z</dcterms:created>
  <dcterms:modified xsi:type="dcterms:W3CDTF">2019-05-14T08:47:23Z</dcterms:modified>
</cp:coreProperties>
</file>