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6" r:id="rId3"/>
    <p:sldId id="267" r:id="rId4"/>
    <p:sldId id="270" r:id="rId5"/>
    <p:sldId id="257" r:id="rId6"/>
    <p:sldId id="274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FF5C5C"/>
    <a:srgbClr val="B40000"/>
    <a:srgbClr val="D60000"/>
    <a:srgbClr val="FDCCC7"/>
    <a:srgbClr val="FF7B7B"/>
    <a:srgbClr val="FA5757"/>
    <a:srgbClr val="F3F3F3"/>
    <a:srgbClr val="FF5252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A2FAC4-CE99-42F8-AF16-2FCB18653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832FA4-268D-40D1-AEAF-4CC9503BC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7D0D63-8255-4005-8FE9-6F399CD0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9C2F-34D5-40CE-B986-4515FE76C326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311EEB-561A-43DF-90EB-9CB4441B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BC1932-40E1-4213-B628-0E0EDCC8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6B60-CA48-475B-A0FA-C8F43F3A86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89785-275C-4786-AF1F-3E08A8D4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E579E7-A50C-43D0-BC39-3F8D63C38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01CFB9-E28B-4981-A6B0-D6E96A49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9C2F-34D5-40CE-B986-4515FE76C326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FF434E-AAB5-46DF-84B5-DFFF61B2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591FF2-A4BC-4D18-ADD8-E9196D86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6B60-CA48-475B-A0FA-C8F43F3A86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B70408-503C-44BA-9658-D1D9A376A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7841116-B1D1-4772-874A-EF6EBFD7C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118764-21F7-46EB-8483-87306672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9C2F-34D5-40CE-B986-4515FE76C326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57557D-A3CB-4D13-B654-3B8F2D66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8D9D44-6595-491E-9D5C-1276EA83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6B60-CA48-475B-A0FA-C8F43F3A86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8C2386-ACEB-4442-9AFF-EA02C1B9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3A6656-CF88-42E0-881D-96B82BC5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B53BFC-04D0-4F64-99D3-2662AA10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9C2F-34D5-40CE-B986-4515FE76C326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EEF47C-7C72-4E78-B7DC-2DB1E8E7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E4ACB4-6DC2-428B-ACE7-C5466CCA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6B60-CA48-475B-A0FA-C8F43F3A86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E0D12-A5C2-4BFA-9BEA-8C0366EC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451A1-596E-4410-940D-BFFE6498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785994-B641-4151-BE1A-9C827379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9C2F-34D5-40CE-B986-4515FE76C326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BFE938-CD3A-4448-BE00-CE0803A1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B17120-CDB5-445D-B33B-24AD710F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6B60-CA48-475B-A0FA-C8F43F3A86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8AA14-93A1-465A-ADBB-690E100A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772A6F-AC71-4363-92D6-FAE9BEC12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67271B-C3B5-49B8-A727-B5A58764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73A355-F2A7-496A-AD4E-4CD30A2C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9C2F-34D5-40CE-B986-4515FE76C326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AEC6B5-CDB5-4E1D-AF83-57D9274A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3E1538-0651-4F33-BAEB-6C0E7AC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6B60-CA48-475B-A0FA-C8F43F3A86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8E466-961B-44D3-B62B-AF9BEF5D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E2BD9A-5D15-48BC-8319-E401FC67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E92F62-266D-4FFD-8840-0335E316D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D5869F-684E-4D12-8609-7653F4639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F7054E-F79F-49C5-BE46-7191E4036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4602A1A-4A67-4256-97C9-14C28173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9C2F-34D5-40CE-B986-4515FE76C326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BAE7AE-C14F-4C49-83CE-5F330F60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C975C8-E4F8-4F24-9EC5-4CB47F24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6B60-CA48-475B-A0FA-C8F43F3A86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3FC9B-857B-44B5-98DC-5C6F3160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A5BA98C-38BB-47F9-9B5B-14B949B1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9C2F-34D5-40CE-B986-4515FE76C326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83A781-245D-4F63-85C2-20ECE862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65DA71-0A9E-4D4D-A327-2E6B14DE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6B60-CA48-475B-A0FA-C8F43F3A86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7064799-E3D7-4218-9F37-BDA6A33A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9C2F-34D5-40CE-B986-4515FE76C326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50417A8-AE19-4785-A7E3-6A486211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FECE27-4A24-49DD-8761-3F1F2E84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6B60-CA48-475B-A0FA-C8F43F3A86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80297-CCDE-4BD6-9721-4DDFE055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BA050C-9DE2-4FC5-BEAE-3B14913F4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7D71A6-EB51-4C7C-9DFF-C215F1C6A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D1E4B5-7AF1-4790-A62D-0B8C990F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9C2F-34D5-40CE-B986-4515FE76C326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824660-3630-46AE-9616-0CB2EDC0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A37DEC-0CBD-43F9-8533-1183743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6B60-CA48-475B-A0FA-C8F43F3A86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5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047861-ABCF-48CD-84D3-79E0A0AC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7C35D90-6E23-4406-9018-9160561CD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3E9E24-140D-4060-9519-6375D83BD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8C2DCF-C374-4D7E-B47B-F2FEE07C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9C2F-34D5-40CE-B986-4515FE76C326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B00AEB-2698-4A10-A603-B07A950B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30D5D2-C0DA-4AED-9187-845C81D5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6B60-CA48-475B-A0FA-C8F43F3A86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2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53A01D9-BB45-483C-9278-E2BE427A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71899D-6643-4130-8E76-C75D30533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E29DC8-975C-4113-9853-D7F5284C2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9C2F-34D5-40CE-B986-4515FE76C326}" type="datetimeFigureOut">
              <a:rPr lang="en-US" smtClean="0"/>
              <a:pPr/>
              <a:t>25-Jul-20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861D27-29C6-4705-ACF3-C346C3B06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1FAB03-CBDD-443B-821F-193CA345E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6B60-CA48-475B-A0FA-C8F43F3A86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0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bserverbd.com/details.php?id=80508" TargetMode="External"/><Relationship Id="rId3" Type="http://schemas.openxmlformats.org/officeDocument/2006/relationships/hyperlink" Target="https://www.thedailystar.net/country/team-bangladesh-wins-unilever-future-leaders-league-2016-1213441" TargetMode="External"/><Relationship Id="rId7" Type="http://schemas.openxmlformats.org/officeDocument/2006/relationships/hyperlink" Target="https://10minuteschool.com/" TargetMode="External"/><Relationship Id="rId2" Type="http://schemas.openxmlformats.org/officeDocument/2006/relationships/hyperlink" Target="https://www.forbes.com/profile/ayman-sadiq/#1a7b708b588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acebook.com/watch/?v=1102051793338433" TargetMode="External"/><Relationship Id="rId5" Type="http://schemas.openxmlformats.org/officeDocument/2006/relationships/hyperlink" Target="https://www.queensyoungleaders.com/awardee/ayman-sadiq/#:~:text=Ayman%20received%20a%20Queen's%20Young,%2Dfounded%2C%2010%20Minute%20School." TargetMode="External"/><Relationship Id="rId4" Type="http://schemas.openxmlformats.org/officeDocument/2006/relationships/hyperlink" Target="https://www.rokomari.com/book/author/60139/%E0%A6%86%E0%A7%9F%E0%A6%AE%E0%A6%BE%E0%A6%A8-%E0%A6%B8%E0%A6%BE%E0%A6%A6%E0%A6%BF%E0%A6%95?sort=SOLD_COUNT_DESC&amp;priceRange=176to1567&amp;discountRange=12to2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" Type="http://schemas.openxmlformats.org/officeDocument/2006/relationships/video" Target="NULL" TargetMode="Externa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76D67B4-6297-4D71-9372-6E2AACFC272A}"/>
              </a:ext>
            </a:extLst>
          </p:cNvPr>
          <p:cNvSpPr/>
          <p:nvPr/>
        </p:nvSpPr>
        <p:spPr>
          <a:xfrm>
            <a:off x="6668172" y="1767169"/>
            <a:ext cx="4794485" cy="1269390"/>
          </a:xfrm>
          <a:prstGeom prst="roundRect">
            <a:avLst/>
          </a:prstGeom>
          <a:solidFill>
            <a:srgbClr val="FA575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xmlns="" id="{6A296615-3B73-4A1F-ABB9-36BC6A535EDB}"/>
              </a:ext>
            </a:extLst>
          </p:cNvPr>
          <p:cNvSpPr/>
          <p:nvPr/>
        </p:nvSpPr>
        <p:spPr>
          <a:xfrm>
            <a:off x="7726471" y="3327827"/>
            <a:ext cx="2677885" cy="88384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D564BC-BD4B-4F73-A04B-8274419AED82}"/>
              </a:ext>
            </a:extLst>
          </p:cNvPr>
          <p:cNvSpPr txBox="1"/>
          <p:nvPr/>
        </p:nvSpPr>
        <p:spPr>
          <a:xfrm>
            <a:off x="7479049" y="1946504"/>
            <a:ext cx="31727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KHAIRUL SADMAN </a:t>
            </a:r>
            <a:b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FARABI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115E88BB-1EDB-4CDD-BC54-5F9AF141B584}"/>
              </a:ext>
            </a:extLst>
          </p:cNvPr>
          <p:cNvSpPr txBox="1"/>
          <p:nvPr/>
        </p:nvSpPr>
        <p:spPr>
          <a:xfrm>
            <a:off x="8015416" y="350813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ID-20304016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xmlns="" id="{4BB75EDD-0C62-4E7D-ADD6-2BF7EA34126C}"/>
              </a:ext>
            </a:extLst>
          </p:cNvPr>
          <p:cNvSpPr/>
          <p:nvPr/>
        </p:nvSpPr>
        <p:spPr>
          <a:xfrm>
            <a:off x="11042240" y="6057861"/>
            <a:ext cx="2464264" cy="2243953"/>
          </a:xfrm>
          <a:prstGeom prst="ellipse">
            <a:avLst/>
          </a:prstGeom>
          <a:solidFill>
            <a:srgbClr val="FA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1B32A9-B475-4BDC-85E4-3E881A1468D8}"/>
              </a:ext>
            </a:extLst>
          </p:cNvPr>
          <p:cNvSpPr txBox="1"/>
          <p:nvPr/>
        </p:nvSpPr>
        <p:spPr>
          <a:xfrm>
            <a:off x="6971886" y="5066102"/>
            <a:ext cx="4219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76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“Achievements &amp; Contributions of</a:t>
            </a:r>
            <a:br>
              <a:rPr lang="en-US" sz="2400" dirty="0">
                <a:solidFill>
                  <a:srgbClr val="76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</a:br>
            <a:r>
              <a:rPr lang="en-US" sz="2400" dirty="0">
                <a:solidFill>
                  <a:srgbClr val="76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Ayman Sadiq”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xmlns="" id="{42899C3F-97A5-4369-A1E1-DA5192C0700B}"/>
              </a:ext>
            </a:extLst>
          </p:cNvPr>
          <p:cNvSpPr/>
          <p:nvPr/>
        </p:nvSpPr>
        <p:spPr>
          <a:xfrm>
            <a:off x="10629196" y="5481601"/>
            <a:ext cx="2465575" cy="1269390"/>
          </a:xfrm>
          <a:custGeom>
            <a:avLst/>
            <a:gdLst>
              <a:gd name="connsiteX0" fmla="*/ 0 w 2464264"/>
              <a:gd name="connsiteY0" fmla="*/ 1121977 h 2243953"/>
              <a:gd name="connsiteX1" fmla="*/ 1232132 w 2464264"/>
              <a:gd name="connsiteY1" fmla="*/ 0 h 2243953"/>
              <a:gd name="connsiteX2" fmla="*/ 2464264 w 2464264"/>
              <a:gd name="connsiteY2" fmla="*/ 1121977 h 2243953"/>
              <a:gd name="connsiteX3" fmla="*/ 1232132 w 2464264"/>
              <a:gd name="connsiteY3" fmla="*/ 2243954 h 2243953"/>
              <a:gd name="connsiteX4" fmla="*/ 0 w 2464264"/>
              <a:gd name="connsiteY4" fmla="*/ 1121977 h 2243953"/>
              <a:gd name="connsiteX0" fmla="*/ 1311 w 2465575"/>
              <a:gd name="connsiteY0" fmla="*/ 1121977 h 1269390"/>
              <a:gd name="connsiteX1" fmla="*/ 1233443 w 2465575"/>
              <a:gd name="connsiteY1" fmla="*/ 0 h 1269390"/>
              <a:gd name="connsiteX2" fmla="*/ 2465575 w 2465575"/>
              <a:gd name="connsiteY2" fmla="*/ 1121977 h 1269390"/>
              <a:gd name="connsiteX3" fmla="*/ 1067188 w 2465575"/>
              <a:gd name="connsiteY3" fmla="*/ 207336 h 1269390"/>
              <a:gd name="connsiteX4" fmla="*/ 1311 w 2465575"/>
              <a:gd name="connsiteY4" fmla="*/ 1121977 h 126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5575" h="1269390">
                <a:moveTo>
                  <a:pt x="1311" y="1121977"/>
                </a:moveTo>
                <a:cubicBezTo>
                  <a:pt x="29020" y="1087421"/>
                  <a:pt x="552955" y="0"/>
                  <a:pt x="1233443" y="0"/>
                </a:cubicBezTo>
                <a:cubicBezTo>
                  <a:pt x="1913931" y="0"/>
                  <a:pt x="2465575" y="502326"/>
                  <a:pt x="2465575" y="1121977"/>
                </a:cubicBezTo>
                <a:cubicBezTo>
                  <a:pt x="2465575" y="1741628"/>
                  <a:pt x="1747676" y="207336"/>
                  <a:pt x="1067188" y="207336"/>
                </a:cubicBezTo>
                <a:cubicBezTo>
                  <a:pt x="386700" y="207336"/>
                  <a:pt x="-26398" y="1156533"/>
                  <a:pt x="1311" y="1121977"/>
                </a:cubicBezTo>
                <a:close/>
              </a:path>
            </a:pathLst>
          </a:custGeom>
          <a:solidFill>
            <a:srgbClr val="FA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841C93D-B6DC-4211-B941-33C07E934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6" y="843008"/>
            <a:ext cx="5543550" cy="554355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915F128-B159-4003-B942-E8DA3AB3E163}"/>
              </a:ext>
            </a:extLst>
          </p:cNvPr>
          <p:cNvSpPr/>
          <p:nvPr/>
        </p:nvSpPr>
        <p:spPr>
          <a:xfrm>
            <a:off x="10987209" y="-1121977"/>
            <a:ext cx="2464264" cy="2243953"/>
          </a:xfrm>
          <a:prstGeom prst="ellipse">
            <a:avLst/>
          </a:prstGeom>
          <a:solidFill>
            <a:srgbClr val="FA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081CA988-231E-C24B-8A19-106940183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65" y="1394306"/>
            <a:ext cx="3336909" cy="3336909"/>
          </a:xfrm>
          <a:prstGeom prst="ellipse">
            <a:avLst/>
          </a:prstGeom>
          <a:ln w="63500" cap="rnd">
            <a:solidFill>
              <a:srgbClr val="FA5757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Chevron 5"/>
          <p:cNvSpPr/>
          <p:nvPr/>
        </p:nvSpPr>
        <p:spPr>
          <a:xfrm>
            <a:off x="10886536" y="310551"/>
            <a:ext cx="897147" cy="1587260"/>
          </a:xfrm>
          <a:prstGeom prst="chevron">
            <a:avLst/>
          </a:prstGeom>
          <a:solidFill>
            <a:srgbClr val="FF7B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9210136" y="290423"/>
            <a:ext cx="897147" cy="1587260"/>
          </a:xfrm>
          <a:prstGeom prst="chevron">
            <a:avLst/>
          </a:prstGeom>
          <a:solidFill>
            <a:srgbClr val="FF7B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0018144" y="287546"/>
            <a:ext cx="897147" cy="1587260"/>
          </a:xfrm>
          <a:prstGeom prst="chevron">
            <a:avLst/>
          </a:prstGeom>
          <a:solidFill>
            <a:srgbClr val="FF7B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rot="10800000">
            <a:off x="273170" y="5270740"/>
            <a:ext cx="897147" cy="1587260"/>
          </a:xfrm>
          <a:prstGeom prst="chevron">
            <a:avLst/>
          </a:prstGeom>
          <a:solidFill>
            <a:srgbClr val="FF7B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1011" y="2277374"/>
            <a:ext cx="72749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rgbClr val="FF5252"/>
                </a:solidFill>
                <a:latin typeface="Tw Cen MT" pitchFamily="34" charset="0"/>
              </a:rPr>
              <a:t>10 minute school</a:t>
            </a:r>
          </a:p>
          <a:p>
            <a:r>
              <a:rPr lang="en-US" sz="2800" dirty="0">
                <a:solidFill>
                  <a:srgbClr val="FF5252"/>
                </a:solidFill>
                <a:latin typeface="Tw Cen MT" pitchFamily="34" charset="0"/>
              </a:rPr>
              <a:t> </a:t>
            </a:r>
            <a:r>
              <a:rPr lang="en-US" sz="2800" u="sng" dirty="0">
                <a:solidFill>
                  <a:srgbClr val="FF5252"/>
                </a:solidFill>
                <a:latin typeface="Tw Cen MT" pitchFamily="34" charset="0"/>
              </a:rPr>
              <a:t>Ayman Sadiq</a:t>
            </a:r>
            <a:r>
              <a:rPr lang="en-US" sz="2800" dirty="0">
                <a:solidFill>
                  <a:srgbClr val="FF5252"/>
                </a:solidFill>
                <a:latin typeface="Tw Cen MT" pitchFamily="34" charset="0"/>
              </a:rPr>
              <a:t> </a:t>
            </a:r>
            <a:r>
              <a:rPr lang="en-US" sz="2400" dirty="0">
                <a:solidFill>
                  <a:srgbClr val="FF5252"/>
                </a:solidFill>
                <a:latin typeface="Tw Cen MT" pitchFamily="34" charset="0"/>
              </a:rPr>
              <a:t>- founder and CEO of 10 minute school                        (2015).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FF5252"/>
                </a:solidFill>
                <a:latin typeface="Tw Cen MT" pitchFamily="34" charset="0"/>
              </a:rPr>
              <a:t>The Largest Online Education Platform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>
                <a:solidFill>
                  <a:srgbClr val="FF5252"/>
                </a:solidFill>
                <a:latin typeface="Tw Cen MT" pitchFamily="34" charset="0"/>
              </a:rPr>
              <a:t>Everday</a:t>
            </a:r>
            <a:r>
              <a:rPr lang="en-US" sz="2400" dirty="0">
                <a:solidFill>
                  <a:srgbClr val="FF5252"/>
                </a:solidFill>
                <a:latin typeface="Tw Cen MT" pitchFamily="34" charset="0"/>
              </a:rPr>
              <a:t> </a:t>
            </a:r>
            <a:r>
              <a:rPr lang="en-US" sz="2400" b="1" dirty="0">
                <a:solidFill>
                  <a:srgbClr val="FF5252"/>
                </a:solidFill>
                <a:latin typeface="Tw Cen MT" pitchFamily="34" charset="0"/>
              </a:rPr>
              <a:t>250,000 </a:t>
            </a:r>
            <a:r>
              <a:rPr lang="en-US" sz="2400" dirty="0">
                <a:solidFill>
                  <a:srgbClr val="FF5252"/>
                </a:solidFill>
                <a:latin typeface="Tw Cen MT" pitchFamily="34" charset="0"/>
              </a:rPr>
              <a:t> student use 10MS  free of costs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FF5252"/>
                </a:solidFill>
                <a:latin typeface="Tw Cen MT" pitchFamily="34" charset="0"/>
              </a:rPr>
              <a:t>Students learn and practice from tutorials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FF5252"/>
                </a:solidFill>
                <a:latin typeface="Tw Cen MT" pitchFamily="34" charset="0"/>
              </a:rPr>
              <a:t>Monitor their progress,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FF5252"/>
                </a:solidFill>
                <a:latin typeface="Tw Cen MT" pitchFamily="34" charset="0"/>
              </a:rPr>
              <a:t>Compare with their peers 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FF5252"/>
                </a:solidFill>
                <a:latin typeface="Tw Cen MT" pitchFamily="34" charset="0"/>
              </a:rPr>
              <a:t>Gather information that is otherwise unavailable on the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A5757"/>
                </a:solidFill>
                <a:latin typeface="Tw Cen MT" pitchFamily="34" charset="0"/>
              </a:rPr>
              <a:t>Educational Books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xmlns="" id="{4980E396-37B5-E44D-AD42-EDD6A5CB9D97}"/>
              </a:ext>
            </a:extLst>
          </p:cNvPr>
          <p:cNvSpPr txBox="1">
            <a:spLocks/>
          </p:cNvSpPr>
          <p:nvPr/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B4F5BC18-F216-1D4B-9B47-919E762D4E64}"/>
              </a:ext>
            </a:extLst>
          </p:cNvPr>
          <p:cNvSpPr/>
          <p:nvPr/>
        </p:nvSpPr>
        <p:spPr>
          <a:xfrm>
            <a:off x="3810000" y="2057400"/>
            <a:ext cx="4193420" cy="1576957"/>
          </a:xfrm>
          <a:prstGeom prst="diamond">
            <a:avLst/>
          </a:prstGeom>
          <a:solidFill>
            <a:srgbClr val="FF7B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w Cen MT" pitchFamily="34" charset="0"/>
              </a:rPr>
              <a:t>Best seller 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171F2B-5634-3A4B-912B-FA22F8BF12BD}"/>
              </a:ext>
            </a:extLst>
          </p:cNvPr>
          <p:cNvSpPr txBox="1"/>
          <p:nvPr/>
        </p:nvSpPr>
        <p:spPr>
          <a:xfrm>
            <a:off x="1141790" y="4571999"/>
            <a:ext cx="1700591" cy="1935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xmlns="" id="{A5CAA1B6-2520-0447-AD44-CB8E2BC32A54}"/>
              </a:ext>
            </a:extLst>
          </p:cNvPr>
          <p:cNvSpPr/>
          <p:nvPr/>
        </p:nvSpPr>
        <p:spPr>
          <a:xfrm rot="10800000" flipV="1">
            <a:off x="1737605" y="5889138"/>
            <a:ext cx="850297" cy="245846"/>
          </a:xfrm>
          <a:prstGeom prst="flowChartTerminator">
            <a:avLst/>
          </a:prstGeom>
          <a:solidFill>
            <a:srgbClr val="FF525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A0799D1-3175-9E4E-A48A-74C4F286D4F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rot="10800000" flipV="1">
            <a:off x="2376210" y="2845878"/>
            <a:ext cx="1433790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64">
            <a:extLst>
              <a:ext uri="{FF2B5EF4-FFF2-40B4-BE49-F238E27FC236}">
                <a16:creationId xmlns:a16="http://schemas.microsoft.com/office/drawing/2014/main" xmlns="" id="{AF224EA6-CA66-4646-A564-151B1DDD67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450" y="3675024"/>
            <a:ext cx="1533520" cy="2214114"/>
          </a:xfrm>
          <a:prstGeom prst="rect">
            <a:avLst/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78">
            <a:extLst>
              <a:ext uri="{FF2B5EF4-FFF2-40B4-BE49-F238E27FC236}">
                <a16:creationId xmlns:a16="http://schemas.microsoft.com/office/drawing/2014/main" xmlns="" id="{C6C49EA3-A6AE-7C44-8793-4CAD02B77B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2003" y="4085058"/>
            <a:ext cx="1533519" cy="2134917"/>
          </a:xfrm>
          <a:prstGeom prst="rect">
            <a:avLst/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5687DB2-0705-8D45-BAE8-D739981D6AC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5697386" y="3843680"/>
            <a:ext cx="450701" cy="3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xmlns="" id="{0FDB5299-B849-9242-8985-68D5F5C39306}"/>
              </a:ext>
            </a:extLst>
          </p:cNvPr>
          <p:cNvSpPr/>
          <p:nvPr/>
        </p:nvSpPr>
        <p:spPr>
          <a:xfrm rot="10800000" flipH="1" flipV="1">
            <a:off x="5368376" y="6219975"/>
            <a:ext cx="882181" cy="287263"/>
          </a:xfrm>
          <a:prstGeom prst="flowChartTerminator">
            <a:avLst/>
          </a:prstGeom>
          <a:solidFill>
            <a:srgbClr val="FF525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pic>
        <p:nvPicPr>
          <p:cNvPr id="13" name="Picture 91">
            <a:extLst>
              <a:ext uri="{FF2B5EF4-FFF2-40B4-BE49-F238E27FC236}">
                <a16:creationId xmlns:a16="http://schemas.microsoft.com/office/drawing/2014/main" xmlns="" id="{E7C0E9BE-84D4-1941-97AD-2B9642C461F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45788" y="3800703"/>
            <a:ext cx="1455249" cy="1976148"/>
          </a:xfrm>
          <a:prstGeom prst="rect">
            <a:avLst/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45CCE85-17DF-7742-A6B8-CC471932399B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>
            <a:off x="8003420" y="2845879"/>
            <a:ext cx="1269993" cy="95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xmlns="" id="{F0FAFA01-A7E5-5F47-851E-596BF78EC64B}"/>
              </a:ext>
            </a:extLst>
          </p:cNvPr>
          <p:cNvSpPr/>
          <p:nvPr/>
        </p:nvSpPr>
        <p:spPr>
          <a:xfrm rot="10800000" flipH="1" flipV="1">
            <a:off x="8594053" y="5776851"/>
            <a:ext cx="882181" cy="287263"/>
          </a:xfrm>
          <a:prstGeom prst="flowChartTerminator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E7789B2-80D6-6746-85E4-FA7B01EE3DA5}"/>
              </a:ext>
            </a:extLst>
          </p:cNvPr>
          <p:cNvSpPr txBox="1"/>
          <p:nvPr/>
        </p:nvSpPr>
        <p:spPr>
          <a:xfrm>
            <a:off x="468095" y="2263974"/>
            <a:ext cx="32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E99789A-5FB9-2B4A-90F9-235AFF61B671}"/>
              </a:ext>
            </a:extLst>
          </p:cNvPr>
          <p:cNvSpPr txBox="1"/>
          <p:nvPr/>
        </p:nvSpPr>
        <p:spPr>
          <a:xfrm>
            <a:off x="581193" y="1828422"/>
            <a:ext cx="3918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dirty="0">
              <a:solidFill>
                <a:schemeClr val="accent2"/>
              </a:solidFill>
            </a:endParaRPr>
          </a:p>
          <a:p>
            <a:pPr algn="l"/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9" name="Block Arc 18"/>
          <p:cNvSpPr/>
          <p:nvPr/>
        </p:nvSpPr>
        <p:spPr>
          <a:xfrm rot="12706682">
            <a:off x="10472467" y="-379563"/>
            <a:ext cx="2582174" cy="1224951"/>
          </a:xfrm>
          <a:prstGeom prst="blockArc">
            <a:avLst/>
          </a:prstGeom>
          <a:solidFill>
            <a:srgbClr val="FF7B7B">
              <a:alpha val="7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1966323">
            <a:off x="-768138" y="6245525"/>
            <a:ext cx="2582174" cy="1224951"/>
          </a:xfrm>
          <a:prstGeom prst="blockArc">
            <a:avLst/>
          </a:prstGeom>
          <a:solidFill>
            <a:srgbClr val="FF7B7B">
              <a:alpha val="7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737">
              <a:alpha val="7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139">
            <a:extLst>
              <a:ext uri="{FF2B5EF4-FFF2-40B4-BE49-F238E27FC236}">
                <a16:creationId xmlns:a16="http://schemas.microsoft.com/office/drawing/2014/main" xmlns="" id="{6A296615-3B73-4A1F-ABB9-36BC6A535EDB}"/>
              </a:ext>
            </a:extLst>
          </p:cNvPr>
          <p:cNvSpPr/>
          <p:nvPr/>
        </p:nvSpPr>
        <p:spPr>
          <a:xfrm>
            <a:off x="6208223" y="2275406"/>
            <a:ext cx="4057212" cy="9336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Tw Cen MT" pitchFamily="34" charset="0"/>
              </a:rPr>
              <a:t>Shadab</a:t>
            </a:r>
            <a:r>
              <a:rPr lang="en-US" sz="3200" b="1" dirty="0" smtClean="0">
                <a:solidFill>
                  <a:schemeClr val="tx1"/>
                </a:solidFill>
                <a:latin typeface="Tw Cen MT" pitchFamily="34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w Cen MT" pitchFamily="34" charset="0"/>
              </a:rPr>
              <a:t>Iqbal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246188" y="3605841"/>
            <a:ext cx="3847382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w Cen MT" pitchFamily="34" charset="0"/>
              </a:rPr>
              <a:t>19101072</a:t>
            </a:r>
            <a:endParaRPr lang="en-US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7478" y="931653"/>
            <a:ext cx="32435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w Cen MT" pitchFamily="34" charset="0"/>
              </a:rPr>
              <a:t>Some Interesting Facts About </a:t>
            </a:r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w Cen MT" pitchFamily="34" charset="0"/>
              </a:rPr>
              <a:t>Ayman Sadiq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226" y="1449237"/>
            <a:ext cx="86494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2694" lvl="1" indent="-516347">
              <a:buFont typeface="Arial"/>
              <a:buChar char="•"/>
            </a:pPr>
            <a:r>
              <a:rPr lang="en-US" sz="3200" b="1" spc="-95" dirty="0">
                <a:solidFill>
                  <a:srgbClr val="D60000"/>
                </a:solidFill>
                <a:latin typeface="Tw Cen MT" pitchFamily="34" charset="0"/>
              </a:rPr>
              <a:t>Transition in Field of Study</a:t>
            </a:r>
          </a:p>
          <a:p>
            <a:endParaRPr lang="en-US" sz="3200" b="1" dirty="0">
              <a:solidFill>
                <a:srgbClr val="D60000"/>
              </a:solidFill>
              <a:latin typeface="Tw Cen MT" pitchFamily="34" charset="0"/>
            </a:endParaRPr>
          </a:p>
          <a:p>
            <a:pPr marL="1032694" lvl="1" indent="-516347">
              <a:buFont typeface="Arial"/>
              <a:buChar char="•"/>
            </a:pPr>
            <a:r>
              <a:rPr lang="en-US" sz="3200" b="1" spc="-95" dirty="0">
                <a:solidFill>
                  <a:srgbClr val="D60000"/>
                </a:solidFill>
                <a:latin typeface="Tw Cen MT" pitchFamily="34" charset="0"/>
              </a:rPr>
              <a:t>Incentive behind 10 Minute School</a:t>
            </a:r>
          </a:p>
          <a:p>
            <a:endParaRPr lang="en-US" sz="3200" b="1" dirty="0">
              <a:solidFill>
                <a:srgbClr val="D60000"/>
              </a:solidFill>
              <a:latin typeface="Tw Cen MT" pitchFamily="34" charset="0"/>
            </a:endParaRPr>
          </a:p>
          <a:p>
            <a:pPr marL="1032694" lvl="1" indent="-516347">
              <a:buFont typeface="Arial"/>
              <a:buChar char="•"/>
            </a:pPr>
            <a:r>
              <a:rPr lang="en-US" sz="3200" b="1" spc="-95" dirty="0">
                <a:solidFill>
                  <a:srgbClr val="D60000"/>
                </a:solidFill>
                <a:latin typeface="Tw Cen MT" pitchFamily="34" charset="0"/>
              </a:rPr>
              <a:t>Initial Investment</a:t>
            </a:r>
          </a:p>
          <a:p>
            <a:endParaRPr lang="en-US" sz="3200" b="1" dirty="0">
              <a:solidFill>
                <a:srgbClr val="D60000"/>
              </a:solidFill>
              <a:latin typeface="Tw Cen MT" pitchFamily="34" charset="0"/>
            </a:endParaRPr>
          </a:p>
          <a:p>
            <a:pPr marL="1032694" lvl="1" indent="-516347">
              <a:buFont typeface="Arial"/>
              <a:buChar char="•"/>
            </a:pPr>
            <a:r>
              <a:rPr lang="en-US" sz="3200" b="1" spc="-95" dirty="0">
                <a:solidFill>
                  <a:srgbClr val="D60000"/>
                </a:solidFill>
                <a:latin typeface="Tw Cen MT" pitchFamily="34" charset="0"/>
              </a:rPr>
              <a:t>Team members</a:t>
            </a:r>
          </a:p>
          <a:p>
            <a:endParaRPr lang="en-US" sz="3200" b="1" dirty="0">
              <a:solidFill>
                <a:srgbClr val="D60000"/>
              </a:solidFill>
              <a:latin typeface="Tw Cen MT" pitchFamily="34" charset="0"/>
            </a:endParaRPr>
          </a:p>
          <a:p>
            <a:pPr marL="1032694" lvl="1" indent="-516347">
              <a:buFont typeface="Arial"/>
              <a:buChar char="•"/>
            </a:pPr>
            <a:r>
              <a:rPr lang="en-US" sz="3200" b="1" spc="-95" dirty="0">
                <a:solidFill>
                  <a:srgbClr val="D60000"/>
                </a:solidFill>
                <a:latin typeface="Tw Cen MT" pitchFamily="34" charset="0"/>
              </a:rPr>
              <a:t>Self development of Ayman Sadiq</a:t>
            </a:r>
          </a:p>
        </p:txBody>
      </p:sp>
      <p:pic>
        <p:nvPicPr>
          <p:cNvPr id="1026" name="Picture 2" descr="C:\Users\HP\Desktop\Ayman-Sadiq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9162" y="1544129"/>
            <a:ext cx="3720860" cy="3720860"/>
          </a:xfrm>
          <a:prstGeom prst="ellipse">
            <a:avLst/>
          </a:prstGeom>
          <a:ln w="635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Half Frame 6"/>
          <p:cNvSpPr/>
          <p:nvPr/>
        </p:nvSpPr>
        <p:spPr>
          <a:xfrm rot="7218756">
            <a:off x="-569344" y="-396815"/>
            <a:ext cx="1138687" cy="1932317"/>
          </a:xfrm>
          <a:prstGeom prst="halfFrame">
            <a:avLst/>
          </a:prstGeom>
          <a:noFill/>
          <a:ln w="38100">
            <a:solidFill>
              <a:srgbClr val="B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Half Frame 7"/>
          <p:cNvSpPr/>
          <p:nvPr/>
        </p:nvSpPr>
        <p:spPr>
          <a:xfrm rot="2582637">
            <a:off x="10524727" y="5891841"/>
            <a:ext cx="1138687" cy="1932317"/>
          </a:xfrm>
          <a:prstGeom prst="halfFrame">
            <a:avLst/>
          </a:prstGeom>
          <a:noFill/>
          <a:ln w="38100">
            <a:solidFill>
              <a:srgbClr val="B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53">
            <a:extLst>
              <a:ext uri="{FF2B5EF4-FFF2-40B4-BE49-F238E27FC236}">
                <a16:creationId xmlns:a16="http://schemas.microsoft.com/office/drawing/2014/main" xmlns="" id="{7BC679DA-A51F-4AD8-89D0-166C7C248607}"/>
              </a:ext>
            </a:extLst>
          </p:cNvPr>
          <p:cNvSpPr txBox="1"/>
          <p:nvPr/>
        </p:nvSpPr>
        <p:spPr>
          <a:xfrm>
            <a:off x="4863808" y="237022"/>
            <a:ext cx="2464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52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References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6913C0B-A751-4311-8E9E-65A9BE84B234}"/>
              </a:ext>
            </a:extLst>
          </p:cNvPr>
          <p:cNvGrpSpPr/>
          <p:nvPr/>
        </p:nvGrpSpPr>
        <p:grpSpPr>
          <a:xfrm>
            <a:off x="11280016" y="315227"/>
            <a:ext cx="579586" cy="684322"/>
            <a:chOff x="652764" y="219226"/>
            <a:chExt cx="579586" cy="684322"/>
          </a:xfrm>
          <a:solidFill>
            <a:srgbClr val="FF0000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E8D5524-116C-4800-A52F-A4A83D1EFFC3}"/>
                </a:ext>
              </a:extLst>
            </p:cNvPr>
            <p:cNvGrpSpPr/>
            <p:nvPr/>
          </p:nvGrpSpPr>
          <p:grpSpPr>
            <a:xfrm>
              <a:off x="652764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6F25F0F2-8129-4083-8190-378D379EDC25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xmlns="" id="{142F17E7-077D-41FC-9E97-96AA2FE258D4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xmlns="" id="{B2A195E0-C941-4D84-A443-5C77752705CC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xmlns="" id="{B49BB70C-3104-41B0-8684-025587CCFFD0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xmlns="" id="{00D7A257-5B50-4CDC-84A7-F5AF2EA6EA2B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xmlns="" id="{E932128E-48FB-445E-B391-FB17A361C7EF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xmlns="" id="{56AB534E-46E5-490F-893D-CE5FAA31E50D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xmlns="" id="{2D9D1723-25B6-43ED-9D94-A2EDAA66EC06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xmlns="" id="{CD45A3CD-27D0-45FC-AC32-2B36E09CEE8F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xmlns="" id="{4EFC7200-50ED-4386-909F-815785E400D6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xmlns="" id="{CA7E9C41-E5AD-4801-8525-507549544395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xmlns="" id="{BB5258EF-4941-46F9-B905-15841098738C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xmlns="" id="{4B9011F4-E535-4273-B5DC-0A1380CB8038}"/>
                </a:ext>
              </a:extLst>
            </p:cNvPr>
            <p:cNvGrpSpPr/>
            <p:nvPr/>
          </p:nvGrpSpPr>
          <p:grpSpPr>
            <a:xfrm>
              <a:off x="855716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xmlns="" id="{C5D53DD8-F7C7-409A-B410-9BA7B5395FF8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xmlns="" id="{F25913CE-6CE5-4755-82EC-4981E2756B40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xmlns="" id="{9E5333C9-37C3-49B7-8026-71BA8BD523A3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xmlns="" id="{2EEFE003-81CA-4028-ABED-5B1E79C1DF6B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xmlns="" id="{48A27547-DBE9-4B8A-919C-7C5D2DCAA62E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xmlns="" id="{D9D607A6-F4AC-4BD2-8012-C83DF550AD05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xmlns="" id="{1B1C0566-9397-49D4-9F09-83492E7272CB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xmlns="" id="{6D60D335-AC0A-493B-ADA9-F33DD977D679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xmlns="" id="{7FD3EC7D-EB80-40FB-BAA5-845E1E1596F0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xmlns="" id="{621E0BC6-EAC4-4E0F-B1A8-3275A8CFA0AD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xmlns="" id="{66DD6EC2-871A-40DC-9AAE-D1F2B674A780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xmlns="" id="{E2A112AF-BE86-4A19-9010-6E86E3B67EAA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xmlns="" id="{82FB0DA2-2389-4323-9B92-5853BEBC0473}"/>
                </a:ext>
              </a:extLst>
            </p:cNvPr>
            <p:cNvGrpSpPr/>
            <p:nvPr/>
          </p:nvGrpSpPr>
          <p:grpSpPr>
            <a:xfrm>
              <a:off x="1070378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xmlns="" id="{95226F36-65E5-4980-9F48-A0BD4897739B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xmlns="" id="{DF5CAB5C-7ACF-4C99-BB81-37C8C5060BF9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xmlns="" id="{0609B184-B4A2-4AB2-8A7B-E61255E87A03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xmlns="" id="{20529428-F6EC-403C-BC08-1325FC8E5E7D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xmlns="" id="{FD59AE95-DA92-46BE-BFE2-2791868E1F6F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xmlns="" id="{5C14385C-A974-45B6-8A0F-647D279BD780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xmlns="" id="{607FAE86-C598-464C-931D-A6C3C854E375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xmlns="" id="{054E136C-C26D-4313-832A-A7CE9F0CB85C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xmlns="" id="{27AE7821-38A5-4E2B-814F-1A5B54B4811A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xmlns="" id="{B4B2EA45-AB96-450B-B817-E4B90CEA1FB0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xmlns="" id="{B0CA1CB4-DDAD-4439-80F8-10CCAF981A44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xmlns="" id="{05F02884-D4BF-44AB-9DCE-D6143CC06FC6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xmlns="" id="{C0B305FA-82CA-42E9-9370-D77D120E0531}"/>
              </a:ext>
            </a:extLst>
          </p:cNvPr>
          <p:cNvGrpSpPr/>
          <p:nvPr/>
        </p:nvGrpSpPr>
        <p:grpSpPr>
          <a:xfrm>
            <a:off x="121554" y="6064759"/>
            <a:ext cx="579586" cy="684322"/>
            <a:chOff x="652764" y="219226"/>
            <a:chExt cx="579586" cy="684322"/>
          </a:xfrm>
          <a:solidFill>
            <a:srgbClr val="FF0000"/>
          </a:solidFill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xmlns="" id="{3282201A-C852-4F85-A273-63C28E9A1E8D}"/>
                </a:ext>
              </a:extLst>
            </p:cNvPr>
            <p:cNvGrpSpPr/>
            <p:nvPr/>
          </p:nvGrpSpPr>
          <p:grpSpPr>
            <a:xfrm>
              <a:off x="652764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xmlns="" id="{C569FAEC-0B22-45F7-8A30-AA3F586CF459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xmlns="" id="{B5CC49B2-3140-41B5-8C36-CDD969D28393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xmlns="" id="{098BF976-B613-4175-9FBB-0C80B7574B2E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xmlns="" id="{C02FEEF9-4ED2-4494-B9D0-7923DD7ED9F7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xmlns="" id="{92B2BDA6-B8E3-4254-B21D-874C5A1DABF9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xmlns="" id="{A7369173-84D6-4AC5-A7C3-A8BDBBB2DCB4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xmlns="" id="{5F27830F-94E2-4575-AD71-5C1C589C8257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xmlns="" id="{00361A39-9314-479C-AD52-347BF26D2F1A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xmlns="" id="{88CC8429-B27F-4F8E-BD97-A3FE7ADDAD7B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xmlns="" id="{0DBF6325-D160-4D00-A9BA-96CE632FD9A4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xmlns="" id="{6BF1FE87-F5AB-470D-B9FC-25C520B59252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xmlns="" id="{D71BF13D-499A-4984-9095-121406273745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xmlns="" id="{4CE697AF-B317-4AF5-B9BD-5DCC7347BDA0}"/>
                </a:ext>
              </a:extLst>
            </p:cNvPr>
            <p:cNvGrpSpPr/>
            <p:nvPr/>
          </p:nvGrpSpPr>
          <p:grpSpPr>
            <a:xfrm>
              <a:off x="855716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xmlns="" id="{ED170139-BD38-4EF9-9355-53D9F9DBC3D4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xmlns="" id="{84B0D16E-C364-4584-B472-D27851D86A9C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xmlns="" id="{37AD4F68-422E-4981-9C05-164ED3F9625C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xmlns="" id="{0BA01523-68F9-4043-B6D6-7C0402562CF8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xmlns="" id="{98FC9472-FFE1-4E68-8300-FC68F8F7A8B3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xmlns="" id="{0F4A9327-D90D-4332-9896-199E32B23310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xmlns="" id="{3A2A3CDB-9F14-444E-A554-F1B8938FC7DA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xmlns="" id="{B3E7ECC3-4F54-4074-979F-29F388564587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xmlns="" id="{E4C72E2F-7F98-4EE4-9739-34661708818F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xmlns="" id="{1B85D965-1E66-48F9-AAA8-A64362275692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xmlns="" id="{E005CD39-BC85-4EA1-A54C-695023F6BA53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xmlns="" id="{D0AB5132-7487-4FD7-A206-E926980EEDBA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xmlns="" id="{C8F187E8-DFE4-4C15-8FB4-B306D6E1FDBD}"/>
                </a:ext>
              </a:extLst>
            </p:cNvPr>
            <p:cNvGrpSpPr/>
            <p:nvPr/>
          </p:nvGrpSpPr>
          <p:grpSpPr>
            <a:xfrm>
              <a:off x="1070378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xmlns="" id="{BD88F359-B90E-4C55-98A7-5DF2E9884A02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xmlns="" id="{AED73411-70E8-4861-B759-E20DB170E9ED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xmlns="" id="{8DF3DC79-ECB9-488A-9FA4-7B9EFEC695B7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xmlns="" id="{7BD43847-BCD6-43B6-8B39-F2210E986464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xmlns="" id="{B444DACE-885A-48F4-8264-096A5D7BB43F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xmlns="" id="{FF52506D-7904-4080-A2E3-46CFEEC56EF0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xmlns="" id="{4E46A622-D0CA-4440-9DD8-FFD99DFA8FD5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xmlns="" id="{E0C472FC-FC7A-4436-B104-4A65EC14ECBA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xmlns="" id="{138FE7D4-AFFD-433D-AA19-3F5ED6D785B9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xmlns="" id="{0A921FCA-F8C6-4EDC-8457-B316368BCC80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xmlns="" id="{6FA4D36A-D88E-41D8-A71E-5D8C90201119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xmlns="" id="{C74C40B4-5818-460B-8FA1-B3E000851E17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8" name="Oval 287">
            <a:extLst>
              <a:ext uri="{FF2B5EF4-FFF2-40B4-BE49-F238E27FC236}">
                <a16:creationId xmlns:a16="http://schemas.microsoft.com/office/drawing/2014/main" xmlns="" id="{B40A4724-EF06-4F58-90DB-2C6CF781D68B}"/>
              </a:ext>
            </a:extLst>
          </p:cNvPr>
          <p:cNvSpPr/>
          <p:nvPr/>
        </p:nvSpPr>
        <p:spPr>
          <a:xfrm>
            <a:off x="-997798" y="-1000980"/>
            <a:ext cx="2464264" cy="2243953"/>
          </a:xfrm>
          <a:prstGeom prst="ellipse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xmlns="" id="{65FF1ECA-3C5B-4F41-ADA9-20905FB3BDCF}"/>
              </a:ext>
            </a:extLst>
          </p:cNvPr>
          <p:cNvSpPr/>
          <p:nvPr/>
        </p:nvSpPr>
        <p:spPr>
          <a:xfrm>
            <a:off x="10914573" y="5570075"/>
            <a:ext cx="2464264" cy="2243953"/>
          </a:xfrm>
          <a:prstGeom prst="ellipse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xmlns="" id="{249879C7-CD1A-4EF8-8C34-BC46D6CB612D}"/>
              </a:ext>
            </a:extLst>
          </p:cNvPr>
          <p:cNvSpPr/>
          <p:nvPr/>
        </p:nvSpPr>
        <p:spPr>
          <a:xfrm>
            <a:off x="3152625" y="1658156"/>
            <a:ext cx="2628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FF37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https://www.forbes.com</a:t>
            </a:r>
          </a:p>
        </p:txBody>
      </p:sp>
      <p:sp>
        <p:nvSpPr>
          <p:cNvPr id="4" name="Rectangle 3">
            <a:hlinkClick r:id="rId3"/>
            <a:extLst>
              <a:ext uri="{FF2B5EF4-FFF2-40B4-BE49-F238E27FC236}">
                <a16:creationId xmlns:a16="http://schemas.microsoft.com/office/drawing/2014/main" xmlns="" id="{672E260B-B786-43F3-97C2-D89D037B262D}"/>
              </a:ext>
            </a:extLst>
          </p:cNvPr>
          <p:cNvSpPr/>
          <p:nvPr/>
        </p:nvSpPr>
        <p:spPr>
          <a:xfrm>
            <a:off x="3149229" y="218344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u="sng" dirty="0">
                <a:solidFill>
                  <a:srgbClr val="FF37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http://www.thedailystar.net</a:t>
            </a:r>
          </a:p>
        </p:txBody>
      </p:sp>
      <p:sp>
        <p:nvSpPr>
          <p:cNvPr id="11" name="Rectangle 10">
            <a:hlinkClick r:id="rId4"/>
            <a:extLst>
              <a:ext uri="{FF2B5EF4-FFF2-40B4-BE49-F238E27FC236}">
                <a16:creationId xmlns:a16="http://schemas.microsoft.com/office/drawing/2014/main" xmlns="" id="{18AE6278-D0A5-4085-8476-2B47BB42D638}"/>
              </a:ext>
            </a:extLst>
          </p:cNvPr>
          <p:cNvSpPr/>
          <p:nvPr/>
        </p:nvSpPr>
        <p:spPr>
          <a:xfrm>
            <a:off x="3155382" y="3311358"/>
            <a:ext cx="2883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FF37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https://www.rokomari.com</a:t>
            </a:r>
          </a:p>
        </p:txBody>
      </p:sp>
      <p:sp>
        <p:nvSpPr>
          <p:cNvPr id="13" name="Rectangle 12">
            <a:hlinkClick r:id="rId5"/>
            <a:extLst>
              <a:ext uri="{FF2B5EF4-FFF2-40B4-BE49-F238E27FC236}">
                <a16:creationId xmlns:a16="http://schemas.microsoft.com/office/drawing/2014/main" xmlns="" id="{A66F8BBE-06B3-410C-A66E-AABAE6DDBCCE}"/>
              </a:ext>
            </a:extLst>
          </p:cNvPr>
          <p:cNvSpPr/>
          <p:nvPr/>
        </p:nvSpPr>
        <p:spPr>
          <a:xfrm>
            <a:off x="3149229" y="2708736"/>
            <a:ext cx="4067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FF37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https://www.queensyoungleaders.com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xmlns="" id="{2EE8C69F-671C-43FA-9C2B-AA92B7644A48}"/>
              </a:ext>
            </a:extLst>
          </p:cNvPr>
          <p:cNvSpPr/>
          <p:nvPr/>
        </p:nvSpPr>
        <p:spPr>
          <a:xfrm>
            <a:off x="3063240" y="1828268"/>
            <a:ext cx="97419" cy="106946"/>
          </a:xfrm>
          <a:prstGeom prst="ellipse">
            <a:avLst/>
          </a:prstGeom>
          <a:solidFill>
            <a:srgbClr val="A7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xmlns="" id="{D93FB77D-C817-4807-95AD-6D286FB24A78}"/>
              </a:ext>
            </a:extLst>
          </p:cNvPr>
          <p:cNvSpPr/>
          <p:nvPr/>
        </p:nvSpPr>
        <p:spPr>
          <a:xfrm>
            <a:off x="3063240" y="2366702"/>
            <a:ext cx="97419" cy="1069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xmlns="" id="{C2B1D31F-F3D4-45D9-AED8-83E3E019D8AC}"/>
              </a:ext>
            </a:extLst>
          </p:cNvPr>
          <p:cNvSpPr/>
          <p:nvPr/>
        </p:nvSpPr>
        <p:spPr>
          <a:xfrm>
            <a:off x="3063240" y="2891992"/>
            <a:ext cx="97419" cy="106946"/>
          </a:xfrm>
          <a:prstGeom prst="ellipse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xmlns="" id="{692F14C6-E1DD-4B6B-A79D-7C00F24568C3}"/>
              </a:ext>
            </a:extLst>
          </p:cNvPr>
          <p:cNvSpPr/>
          <p:nvPr/>
        </p:nvSpPr>
        <p:spPr>
          <a:xfrm>
            <a:off x="3063240" y="4043526"/>
            <a:ext cx="97419" cy="106946"/>
          </a:xfrm>
          <a:prstGeom prst="ellipse">
            <a:avLst/>
          </a:prstGeom>
          <a:solidFill>
            <a:srgbClr val="FF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Rectangle 116">
            <a:hlinkClick r:id="rId6"/>
            <a:extLst>
              <a:ext uri="{FF2B5EF4-FFF2-40B4-BE49-F238E27FC236}">
                <a16:creationId xmlns:a16="http://schemas.microsoft.com/office/drawing/2014/main" xmlns="" id="{EABB3AE6-4A8E-4206-B420-958A027BFC1A}"/>
              </a:ext>
            </a:extLst>
          </p:cNvPr>
          <p:cNvSpPr/>
          <p:nvPr/>
        </p:nvSpPr>
        <p:spPr>
          <a:xfrm>
            <a:off x="3104671" y="3911523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u="sng" dirty="0">
              <a:solidFill>
                <a:srgbClr val="765A74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ctangle 13">
            <a:hlinkClick r:id="rId7"/>
            <a:extLst>
              <a:ext uri="{FF2B5EF4-FFF2-40B4-BE49-F238E27FC236}">
                <a16:creationId xmlns:a16="http://schemas.microsoft.com/office/drawing/2014/main" xmlns="" id="{EBF03564-0B8F-4C01-B801-9B9E4208EF91}"/>
              </a:ext>
            </a:extLst>
          </p:cNvPr>
          <p:cNvSpPr/>
          <p:nvPr/>
        </p:nvSpPr>
        <p:spPr>
          <a:xfrm>
            <a:off x="3128264" y="3861090"/>
            <a:ext cx="2979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FF37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https://10minuteschool.com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xmlns="" id="{4746E25B-637E-435E-A3F1-284BADA24C13}"/>
              </a:ext>
            </a:extLst>
          </p:cNvPr>
          <p:cNvSpPr/>
          <p:nvPr/>
        </p:nvSpPr>
        <p:spPr>
          <a:xfrm>
            <a:off x="3063240" y="3511413"/>
            <a:ext cx="97419" cy="106946"/>
          </a:xfrm>
          <a:prstGeom prst="ellipse">
            <a:avLst/>
          </a:prstGeom>
          <a:solidFill>
            <a:srgbClr val="FF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88C38550-2534-4B19-867F-D4718A123C9D}"/>
              </a:ext>
            </a:extLst>
          </p:cNvPr>
          <p:cNvGrpSpPr/>
          <p:nvPr/>
        </p:nvGrpSpPr>
        <p:grpSpPr>
          <a:xfrm>
            <a:off x="5378755" y="972228"/>
            <a:ext cx="1434489" cy="190500"/>
            <a:chOff x="4679586" y="878988"/>
            <a:chExt cx="1434489" cy="190500"/>
          </a:xfrm>
          <a:solidFill>
            <a:srgbClr val="F03D5F"/>
          </a:solidFill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99E08D8F-4252-4A6A-8595-BDA4CB0053C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A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xmlns="" id="{32F41683-237C-4735-995D-C8818E545D9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13769353-5CAA-4679-8A1B-862B5D5AAB1B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3BCADBBF-AF5D-46A9-B729-94F101D48F4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FF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75FADD5B-83B3-46C2-8BB5-D2F4C8ADB1D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FF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" name="TextBox 108">
            <a:hlinkClick r:id="rId8"/>
          </p:cNvPr>
          <p:cNvSpPr txBox="1"/>
          <p:nvPr/>
        </p:nvSpPr>
        <p:spPr>
          <a:xfrm>
            <a:off x="3019245" y="4347715"/>
            <a:ext cx="64525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u="sng" dirty="0">
                <a:solidFill>
                  <a:srgbClr val="FF37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https://www.observerbd.com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7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  <p:bldP spid="13" grpId="0"/>
      <p:bldP spid="14" grpId="0"/>
      <p:bldP spid="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53">
            <a:extLst>
              <a:ext uri="{FF2B5EF4-FFF2-40B4-BE49-F238E27FC236}">
                <a16:creationId xmlns:a16="http://schemas.microsoft.com/office/drawing/2014/main" xmlns="" id="{7BC679DA-A51F-4AD8-89D0-166C7C248607}"/>
              </a:ext>
            </a:extLst>
          </p:cNvPr>
          <p:cNvSpPr txBox="1"/>
          <p:nvPr/>
        </p:nvSpPr>
        <p:spPr>
          <a:xfrm>
            <a:off x="4594735" y="217060"/>
            <a:ext cx="319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52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Ayman Sadiq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6913C0B-A751-4311-8E9E-65A9BE84B234}"/>
              </a:ext>
            </a:extLst>
          </p:cNvPr>
          <p:cNvGrpSpPr/>
          <p:nvPr/>
        </p:nvGrpSpPr>
        <p:grpSpPr>
          <a:xfrm>
            <a:off x="619159" y="5759454"/>
            <a:ext cx="579586" cy="684322"/>
            <a:chOff x="652764" y="219226"/>
            <a:chExt cx="579586" cy="684322"/>
          </a:xfrm>
          <a:solidFill>
            <a:srgbClr val="FF0000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E8D5524-116C-4800-A52F-A4A83D1EFFC3}"/>
                </a:ext>
              </a:extLst>
            </p:cNvPr>
            <p:cNvGrpSpPr/>
            <p:nvPr/>
          </p:nvGrpSpPr>
          <p:grpSpPr>
            <a:xfrm>
              <a:off x="652764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6F25F0F2-8129-4083-8190-378D379EDC25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xmlns="" id="{142F17E7-077D-41FC-9E97-96AA2FE258D4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xmlns="" id="{B2A195E0-C941-4D84-A443-5C77752705CC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xmlns="" id="{B49BB70C-3104-41B0-8684-025587CCFFD0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xmlns="" id="{00D7A257-5B50-4CDC-84A7-F5AF2EA6EA2B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xmlns="" id="{E932128E-48FB-445E-B391-FB17A361C7EF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xmlns="" id="{56AB534E-46E5-490F-893D-CE5FAA31E50D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xmlns="" id="{2D9D1723-25B6-43ED-9D94-A2EDAA66EC06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xmlns="" id="{CD45A3CD-27D0-45FC-AC32-2B36E09CEE8F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xmlns="" id="{4EFC7200-50ED-4386-909F-815785E400D6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xmlns="" id="{CA7E9C41-E5AD-4801-8525-507549544395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xmlns="" id="{BB5258EF-4941-46F9-B905-15841098738C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xmlns="" id="{4B9011F4-E535-4273-B5DC-0A1380CB8038}"/>
                </a:ext>
              </a:extLst>
            </p:cNvPr>
            <p:cNvGrpSpPr/>
            <p:nvPr/>
          </p:nvGrpSpPr>
          <p:grpSpPr>
            <a:xfrm>
              <a:off x="855716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xmlns="" id="{C5D53DD8-F7C7-409A-B410-9BA7B5395FF8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xmlns="" id="{F25913CE-6CE5-4755-82EC-4981E2756B40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xmlns="" id="{9E5333C9-37C3-49B7-8026-71BA8BD523A3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xmlns="" id="{2EEFE003-81CA-4028-ABED-5B1E79C1DF6B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xmlns="" id="{48A27547-DBE9-4B8A-919C-7C5D2DCAA62E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xmlns="" id="{D9D607A6-F4AC-4BD2-8012-C83DF550AD05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xmlns="" id="{1B1C0566-9397-49D4-9F09-83492E7272CB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xmlns="" id="{6D60D335-AC0A-493B-ADA9-F33DD977D679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xmlns="" id="{7FD3EC7D-EB80-40FB-BAA5-845E1E1596F0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xmlns="" id="{621E0BC6-EAC4-4E0F-B1A8-3275A8CFA0AD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xmlns="" id="{66DD6EC2-871A-40DC-9AAE-D1F2B674A780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xmlns="" id="{E2A112AF-BE86-4A19-9010-6E86E3B67EAA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xmlns="" id="{82FB0DA2-2389-4323-9B92-5853BEBC0473}"/>
                </a:ext>
              </a:extLst>
            </p:cNvPr>
            <p:cNvGrpSpPr/>
            <p:nvPr/>
          </p:nvGrpSpPr>
          <p:grpSpPr>
            <a:xfrm>
              <a:off x="1070378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xmlns="" id="{95226F36-65E5-4980-9F48-A0BD4897739B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xmlns="" id="{DF5CAB5C-7ACF-4C99-BB81-37C8C5060BF9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xmlns="" id="{0609B184-B4A2-4AB2-8A7B-E61255E87A03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xmlns="" id="{20529428-F6EC-403C-BC08-1325FC8E5E7D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xmlns="" id="{FD59AE95-DA92-46BE-BFE2-2791868E1F6F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xmlns="" id="{5C14385C-A974-45B6-8A0F-647D279BD780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xmlns="" id="{607FAE86-C598-464C-931D-A6C3C854E375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xmlns="" id="{054E136C-C26D-4313-832A-A7CE9F0CB85C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xmlns="" id="{27AE7821-38A5-4E2B-814F-1A5B54B4811A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xmlns="" id="{B4B2EA45-AB96-450B-B817-E4B90CEA1FB0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xmlns="" id="{B0CA1CB4-DDAD-4439-80F8-10CCAF981A44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xmlns="" id="{05F02884-D4BF-44AB-9DCE-D6143CC06FC6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xmlns="" id="{FC1D1B8C-9ADC-4F33-A4EF-7EBADB480FEF}"/>
              </a:ext>
            </a:extLst>
          </p:cNvPr>
          <p:cNvGrpSpPr/>
          <p:nvPr/>
        </p:nvGrpSpPr>
        <p:grpSpPr>
          <a:xfrm>
            <a:off x="11122923" y="561287"/>
            <a:ext cx="579586" cy="684322"/>
            <a:chOff x="652764" y="219226"/>
            <a:chExt cx="579586" cy="684322"/>
          </a:xfrm>
          <a:solidFill>
            <a:srgbClr val="FF0000"/>
          </a:solidFill>
        </p:grpSpPr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xmlns="" id="{8F77D988-F210-4A72-92DE-E417C64AAFD8}"/>
                </a:ext>
              </a:extLst>
            </p:cNvPr>
            <p:cNvGrpSpPr/>
            <p:nvPr/>
          </p:nvGrpSpPr>
          <p:grpSpPr>
            <a:xfrm>
              <a:off x="652764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xmlns="" id="{2280DDB9-582F-4D76-B0B7-60F228C2AF4B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xmlns="" id="{0BB6BD5B-61D7-4331-8F33-1A94BC0FEFCB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xmlns="" id="{4DC5D28F-DE81-445D-98A1-CAB18DC86169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xmlns="" id="{55417390-B659-4F74-AAD6-EFA2AB33EF34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xmlns="" id="{F5D76F98-4720-4FB1-B0FD-ECA1271217F9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xmlns="" id="{A58E8A13-C6A0-4B46-B2EC-0C8FA32F1F69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xmlns="" id="{685525C0-C06B-4178-9D9C-54943AF02686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xmlns="" id="{918EEA0E-E7EF-4F5A-ABE3-31E694B85E64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xmlns="" id="{15EAF640-50BE-4540-9C40-5BBF2FC8EAD5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xmlns="" id="{02993E43-3870-4C62-B1DB-9D6B14E78BA2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xmlns="" id="{D13FC26A-9EA2-4C46-8FDD-C3CA55908CA7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xmlns="" id="{0CAF1BA7-B565-40F8-9203-D4DE211D7A8E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xmlns="" id="{AB61C484-6BD7-4DD2-8BA8-175C494DCF4B}"/>
                </a:ext>
              </a:extLst>
            </p:cNvPr>
            <p:cNvGrpSpPr/>
            <p:nvPr/>
          </p:nvGrpSpPr>
          <p:grpSpPr>
            <a:xfrm>
              <a:off x="855716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xmlns="" id="{18583760-6A8C-419C-A867-B68808A42135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xmlns="" id="{B2FA9A80-3F6D-4FEC-BB36-730088AE560C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xmlns="" id="{550BD93A-9D12-4085-857E-97BB3D39A05E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xmlns="" id="{BD243904-0449-43CA-AFAB-8483285F8271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xmlns="" id="{BE74B151-2D26-4C3D-9CC5-D3AADCBDAE81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xmlns="" id="{0812BD21-29E8-42EE-88A8-6DE0C1D3A7E6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xmlns="" id="{1F95016F-2D7D-46CC-895C-D0750D2CF1F0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xmlns="" id="{90B4252B-C665-4F43-9D61-548BADB4815C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xmlns="" id="{68EB4237-EB5C-4703-B89A-362A14A07743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xmlns="" id="{5D3AF217-6D1D-4B19-AE67-F4F0C7E687F8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xmlns="" id="{CF656A55-2F68-48E7-928A-12EB027483A7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xmlns="" id="{5A0ED5CD-3B45-401D-B0E9-3CE43278AD32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xmlns="" id="{D67A1E6A-6A16-4612-8869-C7DE88B0291B}"/>
                </a:ext>
              </a:extLst>
            </p:cNvPr>
            <p:cNvGrpSpPr/>
            <p:nvPr/>
          </p:nvGrpSpPr>
          <p:grpSpPr>
            <a:xfrm>
              <a:off x="1070378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xmlns="" id="{D258D33F-C022-46A1-8577-1652C7ADDBE0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xmlns="" id="{558A11F9-1DE4-4463-B0C6-BFE9092AFA5B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xmlns="" id="{8778AC20-51E4-485B-AF6B-B9C81AF66BA7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xmlns="" id="{A89F845B-7EE1-4FCE-91ED-AF476057EE0F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xmlns="" id="{7891E131-D1ED-4135-B657-9742C9FB3DD2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xmlns="" id="{69308F72-7BF5-41F3-AC58-DD4D00E852B4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xmlns="" id="{4B26FFCF-B04C-4B48-9190-6FCE04E9053E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xmlns="" id="{30073855-765B-4B29-9346-2326890E8B5B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xmlns="" id="{851F58B2-5C93-40D8-A097-DE5B2FEE0617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xmlns="" id="{73503FD8-D538-424A-B490-62CB32CF08C5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xmlns="" id="{60CD3EC2-8F08-409A-8892-AB2C058B4599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xmlns="" id="{B74C0694-6838-49EF-81B4-58E58FD57D3D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xmlns="" id="{F04CA1C1-C7A9-4223-B756-09609C7A6355}"/>
              </a:ext>
            </a:extLst>
          </p:cNvPr>
          <p:cNvSpPr/>
          <p:nvPr/>
        </p:nvSpPr>
        <p:spPr>
          <a:xfrm>
            <a:off x="-997798" y="-1000980"/>
            <a:ext cx="2464264" cy="2243953"/>
          </a:xfrm>
          <a:prstGeom prst="ellipse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xmlns="" id="{9CC8809B-0446-405F-9191-9E0F15F7BE14}"/>
              </a:ext>
            </a:extLst>
          </p:cNvPr>
          <p:cNvSpPr/>
          <p:nvPr/>
        </p:nvSpPr>
        <p:spPr>
          <a:xfrm>
            <a:off x="11360899" y="5894736"/>
            <a:ext cx="2464264" cy="2243953"/>
          </a:xfrm>
          <a:prstGeom prst="ellipse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00300F-0B1F-43A8-8519-442310F3CE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0" y="1731517"/>
            <a:ext cx="3333690" cy="32873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E5D98F-48A9-4CEF-8374-D007430D2886}"/>
              </a:ext>
            </a:extLst>
          </p:cNvPr>
          <p:cNvSpPr/>
          <p:nvPr/>
        </p:nvSpPr>
        <p:spPr>
          <a:xfrm>
            <a:off x="5081564" y="2002267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00" dirty="0">
                <a:solidFill>
                  <a:srgbClr val="333333"/>
                </a:solidFill>
                <a:latin typeface="Tw Cen MT" panose="020B0602020104020603" pitchFamily="34" charset="0"/>
              </a:rPr>
              <a:t>Ayman Sadiq is a passionate educator and founder of the 10 Minute School. </a:t>
            </a:r>
            <a:endParaRPr lang="en-US" sz="1900" dirty="0">
              <a:latin typeface="Tw Cen MT" panose="020B0602020104020603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6D53388E-F445-468F-988D-447506E6DA9D}"/>
              </a:ext>
            </a:extLst>
          </p:cNvPr>
          <p:cNvGrpSpPr/>
          <p:nvPr/>
        </p:nvGrpSpPr>
        <p:grpSpPr>
          <a:xfrm>
            <a:off x="5378755" y="1083295"/>
            <a:ext cx="1434489" cy="190500"/>
            <a:chOff x="4679586" y="878988"/>
            <a:chExt cx="1434489" cy="190500"/>
          </a:xfrm>
          <a:solidFill>
            <a:srgbClr val="F03D5F"/>
          </a:solidFill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D6C7282D-8449-4DC2-9D28-1A15376B02A3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A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80174699-DAFE-49C9-A06D-604F2199B5E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67009832-4A31-4BB5-AAF4-F172A9C2180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427A2976-AECB-486A-B9FE-DBA081929036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FF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7B5EBDA7-1D39-4F7F-976B-EC7888A2C37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FF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6E1BBBEB-3E3D-40AE-8B7C-F0D2428F599C}"/>
              </a:ext>
            </a:extLst>
          </p:cNvPr>
          <p:cNvSpPr/>
          <p:nvPr/>
        </p:nvSpPr>
        <p:spPr>
          <a:xfrm>
            <a:off x="5081564" y="2679375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900" dirty="0">
              <a:solidFill>
                <a:srgbClr val="4F4F4F"/>
              </a:solidFill>
              <a:latin typeface="Tw Cen MT" panose="020B06020201040206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D1FFB20C-9865-422E-B722-D1017E52559D}"/>
              </a:ext>
            </a:extLst>
          </p:cNvPr>
          <p:cNvSpPr/>
          <p:nvPr/>
        </p:nvSpPr>
        <p:spPr>
          <a:xfrm>
            <a:off x="5081564" y="3571279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00" dirty="0">
                <a:solidFill>
                  <a:srgbClr val="333333"/>
                </a:solidFill>
                <a:latin typeface="Tw Cen MT" panose="020B0602020104020603" pitchFamily="34" charset="0"/>
              </a:rPr>
              <a:t>Best e-learning award from the Asia pacific ICT Alliance. </a:t>
            </a:r>
            <a:endParaRPr lang="en-US" sz="1900" dirty="0">
              <a:latin typeface="Tw Cen MT" panose="020B06020201040206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9B89EA23-2C6E-4D1C-90D9-DCA68BF053CA}"/>
              </a:ext>
            </a:extLst>
          </p:cNvPr>
          <p:cNvSpPr/>
          <p:nvPr/>
        </p:nvSpPr>
        <p:spPr>
          <a:xfrm>
            <a:off x="5081564" y="2789089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00" dirty="0">
                <a:solidFill>
                  <a:srgbClr val="333333"/>
                </a:solidFill>
                <a:latin typeface="Tw Cen MT" panose="020B0602020104020603" pitchFamily="34" charset="0"/>
              </a:rPr>
              <a:t>Ayman’s 10 Minute School is sponsored by </a:t>
            </a:r>
            <a:r>
              <a:rPr lang="en-US" sz="1900" dirty="0" err="1">
                <a:solidFill>
                  <a:srgbClr val="333333"/>
                </a:solidFill>
                <a:latin typeface="Tw Cen MT" panose="020B0602020104020603" pitchFamily="34" charset="0"/>
              </a:rPr>
              <a:t>Robi</a:t>
            </a:r>
            <a:r>
              <a:rPr lang="en-US" sz="1900" dirty="0">
                <a:solidFill>
                  <a:srgbClr val="333333"/>
                </a:solidFill>
                <a:latin typeface="Tw Cen MT" panose="020B0602020104020603" pitchFamily="34" charset="0"/>
              </a:rPr>
              <a:t> and supported by Govt. Bangladesh.</a:t>
            </a:r>
            <a:endParaRPr lang="en-US" sz="1900" dirty="0">
              <a:latin typeface="Tw Cen MT" panose="020B06020201040206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5807C6BE-9A4F-47E4-958F-07BBF301DF48}"/>
              </a:ext>
            </a:extLst>
          </p:cNvPr>
          <p:cNvSpPr/>
          <p:nvPr/>
        </p:nvSpPr>
        <p:spPr>
          <a:xfrm>
            <a:off x="5026923" y="4065714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00" dirty="0">
                <a:solidFill>
                  <a:srgbClr val="333333"/>
                </a:solidFill>
                <a:latin typeface="Tw Cen MT" panose="020B0602020104020603" pitchFamily="34" charset="0"/>
              </a:rPr>
              <a:t> He has made education easier for students.  </a:t>
            </a:r>
            <a:endParaRPr lang="en-US" sz="1900" dirty="0">
              <a:latin typeface="Tw Cen MT" panose="020B0602020104020603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xmlns="" id="{8D99BAFF-574B-43DB-BD51-C5F004A02613}"/>
              </a:ext>
            </a:extLst>
          </p:cNvPr>
          <p:cNvSpPr/>
          <p:nvPr/>
        </p:nvSpPr>
        <p:spPr>
          <a:xfrm>
            <a:off x="4978213" y="2157483"/>
            <a:ext cx="97419" cy="10694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xmlns="" id="{5FE0CFEA-1561-4DFC-A50A-CD1231F14781}"/>
              </a:ext>
            </a:extLst>
          </p:cNvPr>
          <p:cNvSpPr/>
          <p:nvPr/>
        </p:nvSpPr>
        <p:spPr>
          <a:xfrm>
            <a:off x="4978213" y="3724574"/>
            <a:ext cx="97419" cy="10694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xmlns="" id="{89D9E13F-11B3-4108-A227-857BF832E33A}"/>
              </a:ext>
            </a:extLst>
          </p:cNvPr>
          <p:cNvSpPr/>
          <p:nvPr/>
        </p:nvSpPr>
        <p:spPr>
          <a:xfrm>
            <a:off x="4978213" y="2941734"/>
            <a:ext cx="97419" cy="10694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DF8EE0F0-3D61-4021-B41D-B51EDC940B18}"/>
              </a:ext>
            </a:extLst>
          </p:cNvPr>
          <p:cNvSpPr/>
          <p:nvPr/>
        </p:nvSpPr>
        <p:spPr>
          <a:xfrm>
            <a:off x="4978213" y="4248583"/>
            <a:ext cx="97419" cy="10694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xmlns="" id="{DC3F974E-D8E2-457C-B8F8-2BC7F8DFA53F}"/>
              </a:ext>
            </a:extLst>
          </p:cNvPr>
          <p:cNvSpPr/>
          <p:nvPr/>
        </p:nvSpPr>
        <p:spPr>
          <a:xfrm>
            <a:off x="4831846" y="2082895"/>
            <a:ext cx="6095999" cy="577239"/>
          </a:xfrm>
          <a:prstGeom prst="roundRect">
            <a:avLst/>
          </a:prstGeom>
          <a:noFill/>
          <a:ln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xmlns="" id="{AE87969D-16FA-4F8F-8F07-C0E463C5D512}"/>
              </a:ext>
            </a:extLst>
          </p:cNvPr>
          <p:cNvSpPr/>
          <p:nvPr/>
        </p:nvSpPr>
        <p:spPr>
          <a:xfrm>
            <a:off x="4831845" y="2858794"/>
            <a:ext cx="6095999" cy="577239"/>
          </a:xfrm>
          <a:prstGeom prst="roundRect">
            <a:avLst/>
          </a:prstGeom>
          <a:noFill/>
          <a:ln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xmlns="" id="{98C5D0E4-8C59-4CCA-8AE9-D0914A33E0F3}"/>
              </a:ext>
            </a:extLst>
          </p:cNvPr>
          <p:cNvSpPr/>
          <p:nvPr/>
        </p:nvSpPr>
        <p:spPr>
          <a:xfrm>
            <a:off x="4831845" y="3586418"/>
            <a:ext cx="6095999" cy="436543"/>
          </a:xfrm>
          <a:prstGeom prst="roundRect">
            <a:avLst/>
          </a:prstGeom>
          <a:noFill/>
          <a:ln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xmlns="" id="{0DCC6EA5-5377-4A24-809F-E1020796D614}"/>
              </a:ext>
            </a:extLst>
          </p:cNvPr>
          <p:cNvSpPr/>
          <p:nvPr/>
        </p:nvSpPr>
        <p:spPr>
          <a:xfrm>
            <a:off x="4831846" y="4083784"/>
            <a:ext cx="6095999" cy="436543"/>
          </a:xfrm>
          <a:prstGeom prst="roundRect">
            <a:avLst/>
          </a:prstGeom>
          <a:noFill/>
          <a:ln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1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0" grpId="0"/>
      <p:bldP spid="101" grpId="0"/>
      <p:bldP spid="103" grpId="0"/>
      <p:bldP spid="102" grpId="0" animBg="1"/>
      <p:bldP spid="108" grpId="0" animBg="1"/>
      <p:bldP spid="109" grpId="0" animBg="1"/>
      <p:bldP spid="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4043633" y="261754"/>
            <a:ext cx="4295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52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ea typeface="Roboto Medium" panose="02000000000000000000" pitchFamily="2" charset="0"/>
              </a:rPr>
              <a:t>Key Achievements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5BF5B7B4-845C-44D3-BFB2-349033654D72}"/>
              </a:ext>
            </a:extLst>
          </p:cNvPr>
          <p:cNvGrpSpPr/>
          <p:nvPr/>
        </p:nvGrpSpPr>
        <p:grpSpPr>
          <a:xfrm>
            <a:off x="4253833" y="2037467"/>
            <a:ext cx="3578202" cy="3578202"/>
            <a:chOff x="4253833" y="2037467"/>
            <a:chExt cx="3578202" cy="35782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4FD16315-FEAF-46FC-9675-CB642BB1A557}"/>
                </a:ext>
              </a:extLst>
            </p:cNvPr>
            <p:cNvSpPr/>
            <p:nvPr/>
          </p:nvSpPr>
          <p:spPr>
            <a:xfrm>
              <a:off x="4253833" y="2037467"/>
              <a:ext cx="3578202" cy="35782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852039DE-9574-4646-B9B7-80C5A08E5B31}"/>
                </a:ext>
              </a:extLst>
            </p:cNvPr>
            <p:cNvSpPr txBox="1"/>
            <p:nvPr/>
          </p:nvSpPr>
          <p:spPr>
            <a:xfrm>
              <a:off x="4666379" y="3772783"/>
              <a:ext cx="2756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sz="4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C3CE9B52-F8C0-4C0F-A36C-A519F49591BD}"/>
              </a:ext>
            </a:extLst>
          </p:cNvPr>
          <p:cNvSpPr/>
          <p:nvPr/>
        </p:nvSpPr>
        <p:spPr>
          <a:xfrm>
            <a:off x="1733971" y="1629656"/>
            <a:ext cx="2133820" cy="2133820"/>
          </a:xfrm>
          <a:prstGeom prst="ellipse">
            <a:avLst/>
          </a:prstGeom>
          <a:solidFill>
            <a:srgbClr val="A7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810E513B-A9B7-4228-9391-28CE821FB658}"/>
              </a:ext>
            </a:extLst>
          </p:cNvPr>
          <p:cNvSpPr/>
          <p:nvPr/>
        </p:nvSpPr>
        <p:spPr>
          <a:xfrm>
            <a:off x="1733971" y="4238282"/>
            <a:ext cx="2133820" cy="2133820"/>
          </a:xfrm>
          <a:prstGeom prst="ellipse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FB6491C5-3F58-4875-9A18-45DAF1B057B3}"/>
              </a:ext>
            </a:extLst>
          </p:cNvPr>
          <p:cNvSpPr/>
          <p:nvPr/>
        </p:nvSpPr>
        <p:spPr>
          <a:xfrm>
            <a:off x="94648" y="3320010"/>
            <a:ext cx="1639323" cy="1589223"/>
          </a:xfrm>
          <a:prstGeom prst="ellipse">
            <a:avLst/>
          </a:prstGeom>
          <a:solidFill>
            <a:srgbClr val="FF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C5DA11E-B158-4929-9C17-BC5A2A79B6E0}"/>
              </a:ext>
            </a:extLst>
          </p:cNvPr>
          <p:cNvSpPr/>
          <p:nvPr/>
        </p:nvSpPr>
        <p:spPr>
          <a:xfrm>
            <a:off x="4902459" y="2715123"/>
            <a:ext cx="22809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Ayman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8662246-3F48-488E-9DD3-3E86D9866CD4}"/>
              </a:ext>
            </a:extLst>
          </p:cNvPr>
          <p:cNvSpPr txBox="1"/>
          <p:nvPr/>
        </p:nvSpPr>
        <p:spPr>
          <a:xfrm>
            <a:off x="4808420" y="4360843"/>
            <a:ext cx="255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ea typeface="Roboto" panose="02000000000000000000" pitchFamily="2" charset="0"/>
              </a:rPr>
              <a:t>Teacher | Author | Entrepreneur 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  <a:ea typeface="Roboto" panose="02000000000000000000" pitchFamily="2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B743A4E4-0BFA-4B70-87BB-4AF37DB2BEBA}"/>
              </a:ext>
            </a:extLst>
          </p:cNvPr>
          <p:cNvGrpSpPr/>
          <p:nvPr/>
        </p:nvGrpSpPr>
        <p:grpSpPr>
          <a:xfrm>
            <a:off x="9113133" y="1527326"/>
            <a:ext cx="3104780" cy="1565530"/>
            <a:chOff x="9188820" y="1588909"/>
            <a:chExt cx="3104780" cy="156553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E8E71C0E-097B-4C89-AE55-9696E4D7E7AC}"/>
                </a:ext>
              </a:extLst>
            </p:cNvPr>
            <p:cNvSpPr txBox="1"/>
            <p:nvPr/>
          </p:nvSpPr>
          <p:spPr>
            <a:xfrm>
              <a:off x="9188820" y="1588909"/>
              <a:ext cx="3104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A7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Forbes 30 under 30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6C7E221-F714-4CC5-813C-472A186A7B49}"/>
                </a:ext>
              </a:extLst>
            </p:cNvPr>
            <p:cNvSpPr txBox="1"/>
            <p:nvPr/>
          </p:nvSpPr>
          <p:spPr>
            <a:xfrm>
              <a:off x="9236570" y="1954110"/>
              <a:ext cx="27355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Forbes awards are given to the people who created an impact on nation or society 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9DDFCDD4-B2BA-4270-91F5-8F920F4A07EA}"/>
              </a:ext>
            </a:extLst>
          </p:cNvPr>
          <p:cNvGrpSpPr/>
          <p:nvPr/>
        </p:nvGrpSpPr>
        <p:grpSpPr>
          <a:xfrm>
            <a:off x="9666641" y="3061043"/>
            <a:ext cx="2038068" cy="830997"/>
            <a:chOff x="9781697" y="3328469"/>
            <a:chExt cx="2793992" cy="83099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A0893E11-6129-4040-BB67-DE61F2E4D9B7}"/>
                </a:ext>
              </a:extLst>
            </p:cNvPr>
            <p:cNvSpPr txBox="1"/>
            <p:nvPr/>
          </p:nvSpPr>
          <p:spPr>
            <a:xfrm>
              <a:off x="9781697" y="3328469"/>
              <a:ext cx="2793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7B7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Queens Young Leader Award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772D34-3BA6-4467-BE93-DEFE95556D6F}"/>
                </a:ext>
              </a:extLst>
            </p:cNvPr>
            <p:cNvSpPr txBox="1"/>
            <p:nvPr/>
          </p:nvSpPr>
          <p:spPr>
            <a:xfrm>
              <a:off x="9781697" y="3693670"/>
              <a:ext cx="234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58D1DE1B-214E-47DA-8A99-CE316E6511F0}"/>
              </a:ext>
            </a:extLst>
          </p:cNvPr>
          <p:cNvGrpSpPr/>
          <p:nvPr/>
        </p:nvGrpSpPr>
        <p:grpSpPr>
          <a:xfrm>
            <a:off x="9316688" y="3811110"/>
            <a:ext cx="2901225" cy="2962776"/>
            <a:chOff x="9188820" y="3788461"/>
            <a:chExt cx="2901225" cy="296277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660F1C78-BF60-49D2-B022-DE114A7330DC}"/>
                </a:ext>
              </a:extLst>
            </p:cNvPr>
            <p:cNvSpPr txBox="1"/>
            <p:nvPr/>
          </p:nvSpPr>
          <p:spPr>
            <a:xfrm>
              <a:off x="9188820" y="4757760"/>
              <a:ext cx="29012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765A7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Unilever Future Leaders League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80030224-6012-48C7-80D8-7F0772033DA9}"/>
                </a:ext>
              </a:extLst>
            </p:cNvPr>
            <p:cNvSpPr txBox="1"/>
            <p:nvPr/>
          </p:nvSpPr>
          <p:spPr>
            <a:xfrm>
              <a:off x="9188820" y="5550908"/>
              <a:ext cx="23495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Unilever’s future leaders league is a dynamic marketing competition.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547E4AF7-2B29-479E-B7E9-A0798AC701A6}"/>
                </a:ext>
              </a:extLst>
            </p:cNvPr>
            <p:cNvSpPr txBox="1"/>
            <p:nvPr/>
          </p:nvSpPr>
          <p:spPr>
            <a:xfrm>
              <a:off x="9560966" y="3788461"/>
              <a:ext cx="25031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Queens young leaders award is given the most promising leaders.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F3CFB44-AC90-4975-B6E8-ADC24C96D4B4}"/>
              </a:ext>
            </a:extLst>
          </p:cNvPr>
          <p:cNvSpPr/>
          <p:nvPr/>
        </p:nvSpPr>
        <p:spPr>
          <a:xfrm>
            <a:off x="5154415" y="3424353"/>
            <a:ext cx="17924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Sadiq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60054F-8A88-4A3F-BE88-4C27018FDF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9" y="3497704"/>
            <a:ext cx="1258043" cy="1258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DBD344-2B6C-4979-AF13-6EC4284ED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79" y="1940044"/>
            <a:ext cx="1513044" cy="15130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56E3F2DA-47E1-404F-B3A9-284AAAAB6E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19" y="1520592"/>
            <a:ext cx="1237870" cy="12378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BE4D3D2-3C19-4E5F-A023-BA3D916736F6}"/>
              </a:ext>
            </a:extLst>
          </p:cNvPr>
          <p:cNvGrpSpPr/>
          <p:nvPr/>
        </p:nvGrpSpPr>
        <p:grpSpPr>
          <a:xfrm>
            <a:off x="5378755" y="1083295"/>
            <a:ext cx="1434489" cy="190500"/>
            <a:chOff x="4679586" y="878988"/>
            <a:chExt cx="1434489" cy="190500"/>
          </a:xfrm>
          <a:solidFill>
            <a:srgbClr val="F03D5F"/>
          </a:solidFill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59D3FBC8-886A-46A8-B478-66F974E0F914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A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355E9DE5-1BDD-46A3-B3A7-54DC06B1E727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B942A9BB-4A8E-4627-807F-1521C659BAB4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693B49A9-F3F3-418F-B951-4A5718D988DD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FF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49C0684F-5FF7-4907-94DA-2041EFA61653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FF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D4640AE3-8AE7-4C4D-B631-2FBF7718128C}"/>
              </a:ext>
            </a:extLst>
          </p:cNvPr>
          <p:cNvSpPr/>
          <p:nvPr/>
        </p:nvSpPr>
        <p:spPr>
          <a:xfrm>
            <a:off x="-1232132" y="-1121977"/>
            <a:ext cx="2464264" cy="2243953"/>
          </a:xfrm>
          <a:prstGeom prst="ellipse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C241D61B-FD00-4ADB-A454-F6CEC36C6A4D}"/>
              </a:ext>
            </a:extLst>
          </p:cNvPr>
          <p:cNvSpPr/>
          <p:nvPr/>
        </p:nvSpPr>
        <p:spPr>
          <a:xfrm>
            <a:off x="11380514" y="5876747"/>
            <a:ext cx="2464264" cy="2243953"/>
          </a:xfrm>
          <a:prstGeom prst="ellipse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45C2F6C-5765-4450-ABA5-C2E7C3649A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80" y="4480669"/>
            <a:ext cx="1726606" cy="16777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A264561-CE13-44F9-9BA1-B9FBE0A678DE}"/>
              </a:ext>
            </a:extLst>
          </p:cNvPr>
          <p:cNvGrpSpPr/>
          <p:nvPr/>
        </p:nvGrpSpPr>
        <p:grpSpPr>
          <a:xfrm>
            <a:off x="7932233" y="1520592"/>
            <a:ext cx="1146212" cy="1146212"/>
            <a:chOff x="7932233" y="1520592"/>
            <a:chExt cx="1146212" cy="114621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556B1A4B-E1A2-41A8-81E6-13F865C9FEAE}"/>
                </a:ext>
              </a:extLst>
            </p:cNvPr>
            <p:cNvSpPr/>
            <p:nvPr/>
          </p:nvSpPr>
          <p:spPr>
            <a:xfrm>
              <a:off x="7932233" y="1520592"/>
              <a:ext cx="1146212" cy="1146212"/>
            </a:xfrm>
            <a:prstGeom prst="ellipse">
              <a:avLst/>
            </a:prstGeom>
            <a:solidFill>
              <a:srgbClr val="A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ADA8471E-44DB-4288-9673-5791F7130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711" y="1775461"/>
              <a:ext cx="651255" cy="70788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3552F75-84E6-4407-B28C-F140D395C83D}"/>
              </a:ext>
            </a:extLst>
          </p:cNvPr>
          <p:cNvGrpSpPr/>
          <p:nvPr/>
        </p:nvGrpSpPr>
        <p:grpSpPr>
          <a:xfrm>
            <a:off x="8520429" y="3253462"/>
            <a:ext cx="1146212" cy="1146212"/>
            <a:chOff x="8520429" y="3253462"/>
            <a:chExt cx="1146212" cy="114621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757F1890-8D64-4551-B6C7-EB88B15E44A5}"/>
                </a:ext>
              </a:extLst>
            </p:cNvPr>
            <p:cNvSpPr/>
            <p:nvPr/>
          </p:nvSpPr>
          <p:spPr>
            <a:xfrm>
              <a:off x="8520429" y="3253462"/>
              <a:ext cx="1146212" cy="1146212"/>
            </a:xfrm>
            <a:prstGeom prst="ellipse">
              <a:avLst/>
            </a:prstGeom>
            <a:solidFill>
              <a:srgbClr val="FF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B7577183-B775-4343-800B-77C814B17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7948" y="3534109"/>
              <a:ext cx="631174" cy="686059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15F98CB3-0B57-4D56-BDBC-4E7CE06B5F0A}"/>
              </a:ext>
            </a:extLst>
          </p:cNvPr>
          <p:cNvGrpSpPr/>
          <p:nvPr/>
        </p:nvGrpSpPr>
        <p:grpSpPr>
          <a:xfrm>
            <a:off x="7932233" y="4986332"/>
            <a:ext cx="1146212" cy="1146212"/>
            <a:chOff x="7932233" y="4986332"/>
            <a:chExt cx="1146212" cy="114621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82A495FC-D38D-410F-A2B3-A43850304062}"/>
                </a:ext>
              </a:extLst>
            </p:cNvPr>
            <p:cNvSpPr/>
            <p:nvPr/>
          </p:nvSpPr>
          <p:spPr>
            <a:xfrm>
              <a:off x="7932233" y="4986332"/>
              <a:ext cx="1146212" cy="1146212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794C2473-0381-4BD0-B623-848CADCAD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9503" y="5268219"/>
              <a:ext cx="631463" cy="686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822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7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9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9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9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9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500"/>
                            </p:stCondLst>
                          </p:cTn>
                        </p:par>
                        <p:par>
                          <p:cTn id="100" fill="hold">
                            <p:stCondLst>
                              <p:cond delay="1200"/>
                              <p:cond delay="620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  <p:bldP spid="38" grpId="0" animBg="1"/>
      <p:bldP spid="13" grpId="0"/>
      <p:bldP spid="72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0">
            <a:extLst>
              <a:ext uri="{FF2B5EF4-FFF2-40B4-BE49-F238E27FC236}">
                <a16:creationId xmlns:a16="http://schemas.microsoft.com/office/drawing/2014/main" xmlns="" id="{F7EEBF1D-0770-4537-9860-BC257C1ECDAB}"/>
              </a:ext>
            </a:extLst>
          </p:cNvPr>
          <p:cNvSpPr/>
          <p:nvPr/>
        </p:nvSpPr>
        <p:spPr>
          <a:xfrm rot="14070104">
            <a:off x="183372" y="2547208"/>
            <a:ext cx="766231" cy="1483398"/>
          </a:xfrm>
          <a:custGeom>
            <a:avLst/>
            <a:gdLst>
              <a:gd name="connsiteX0" fmla="*/ 0 w 2464264"/>
              <a:gd name="connsiteY0" fmla="*/ 1121977 h 2243953"/>
              <a:gd name="connsiteX1" fmla="*/ 1232132 w 2464264"/>
              <a:gd name="connsiteY1" fmla="*/ 0 h 2243953"/>
              <a:gd name="connsiteX2" fmla="*/ 2464264 w 2464264"/>
              <a:gd name="connsiteY2" fmla="*/ 1121977 h 2243953"/>
              <a:gd name="connsiteX3" fmla="*/ 1232132 w 2464264"/>
              <a:gd name="connsiteY3" fmla="*/ 2243954 h 2243953"/>
              <a:gd name="connsiteX4" fmla="*/ 0 w 2464264"/>
              <a:gd name="connsiteY4" fmla="*/ 1121977 h 2243953"/>
              <a:gd name="connsiteX0" fmla="*/ 154017 w 1386149"/>
              <a:gd name="connsiteY0" fmla="*/ 2275142 h 2306330"/>
              <a:gd name="connsiteX1" fmla="*/ 154017 w 1386149"/>
              <a:gd name="connsiteY1" fmla="*/ 31188 h 2306330"/>
              <a:gd name="connsiteX2" fmla="*/ 1386149 w 1386149"/>
              <a:gd name="connsiteY2" fmla="*/ 1153165 h 2306330"/>
              <a:gd name="connsiteX3" fmla="*/ 154017 w 1386149"/>
              <a:gd name="connsiteY3" fmla="*/ 2275142 h 230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9" h="2306330">
                <a:moveTo>
                  <a:pt x="154017" y="2275142"/>
                </a:moveTo>
                <a:cubicBezTo>
                  <a:pt x="-51338" y="2088146"/>
                  <a:pt x="-51338" y="218184"/>
                  <a:pt x="154017" y="31188"/>
                </a:cubicBezTo>
                <a:cubicBezTo>
                  <a:pt x="359372" y="-155808"/>
                  <a:pt x="1386149" y="533514"/>
                  <a:pt x="1386149" y="1153165"/>
                </a:cubicBezTo>
                <a:cubicBezTo>
                  <a:pt x="1386149" y="1772816"/>
                  <a:pt x="359372" y="2462138"/>
                  <a:pt x="154017" y="2275142"/>
                </a:cubicBezTo>
                <a:close/>
              </a:path>
            </a:pathLst>
          </a:cu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xmlns="" id="{527A88D8-37F5-4EDB-9980-53B98E96E807}"/>
              </a:ext>
            </a:extLst>
          </p:cNvPr>
          <p:cNvSpPr/>
          <p:nvPr/>
        </p:nvSpPr>
        <p:spPr>
          <a:xfrm rot="3833727">
            <a:off x="4697825" y="5445912"/>
            <a:ext cx="766231" cy="1483398"/>
          </a:xfrm>
          <a:custGeom>
            <a:avLst/>
            <a:gdLst>
              <a:gd name="connsiteX0" fmla="*/ 0 w 2464264"/>
              <a:gd name="connsiteY0" fmla="*/ 1121977 h 2243953"/>
              <a:gd name="connsiteX1" fmla="*/ 1232132 w 2464264"/>
              <a:gd name="connsiteY1" fmla="*/ 0 h 2243953"/>
              <a:gd name="connsiteX2" fmla="*/ 2464264 w 2464264"/>
              <a:gd name="connsiteY2" fmla="*/ 1121977 h 2243953"/>
              <a:gd name="connsiteX3" fmla="*/ 1232132 w 2464264"/>
              <a:gd name="connsiteY3" fmla="*/ 2243954 h 2243953"/>
              <a:gd name="connsiteX4" fmla="*/ 0 w 2464264"/>
              <a:gd name="connsiteY4" fmla="*/ 1121977 h 2243953"/>
              <a:gd name="connsiteX0" fmla="*/ 154017 w 1386149"/>
              <a:gd name="connsiteY0" fmla="*/ 2275142 h 2306330"/>
              <a:gd name="connsiteX1" fmla="*/ 154017 w 1386149"/>
              <a:gd name="connsiteY1" fmla="*/ 31188 h 2306330"/>
              <a:gd name="connsiteX2" fmla="*/ 1386149 w 1386149"/>
              <a:gd name="connsiteY2" fmla="*/ 1153165 h 2306330"/>
              <a:gd name="connsiteX3" fmla="*/ 154017 w 1386149"/>
              <a:gd name="connsiteY3" fmla="*/ 2275142 h 230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9" h="2306330">
                <a:moveTo>
                  <a:pt x="154017" y="2275142"/>
                </a:moveTo>
                <a:cubicBezTo>
                  <a:pt x="-51338" y="2088146"/>
                  <a:pt x="-51338" y="218184"/>
                  <a:pt x="154017" y="31188"/>
                </a:cubicBezTo>
                <a:cubicBezTo>
                  <a:pt x="359372" y="-155808"/>
                  <a:pt x="1386149" y="533514"/>
                  <a:pt x="1386149" y="1153165"/>
                </a:cubicBezTo>
                <a:cubicBezTo>
                  <a:pt x="1386149" y="1772816"/>
                  <a:pt x="359372" y="2462138"/>
                  <a:pt x="154017" y="2275142"/>
                </a:cubicBezTo>
                <a:close/>
              </a:path>
            </a:pathLst>
          </a:cu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xmlns="" id="{7BC679DA-A51F-4AD8-89D0-166C7C248607}"/>
              </a:ext>
            </a:extLst>
          </p:cNvPr>
          <p:cNvSpPr txBox="1"/>
          <p:nvPr/>
        </p:nvSpPr>
        <p:spPr>
          <a:xfrm>
            <a:off x="2708215" y="303574"/>
            <a:ext cx="694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52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10 MINUTE SCHOOL &amp; AYMAN SADIQ</a:t>
            </a:r>
          </a:p>
        </p:txBody>
      </p:sp>
      <p:sp>
        <p:nvSpPr>
          <p:cNvPr id="298" name="Parallelogram 297">
            <a:extLst>
              <a:ext uri="{FF2B5EF4-FFF2-40B4-BE49-F238E27FC236}">
                <a16:creationId xmlns:a16="http://schemas.microsoft.com/office/drawing/2014/main" xmlns="" id="{1FF1C9C5-D79E-4895-ADAF-2A8FDC3DCB2C}"/>
              </a:ext>
            </a:extLst>
          </p:cNvPr>
          <p:cNvSpPr/>
          <p:nvPr/>
        </p:nvSpPr>
        <p:spPr>
          <a:xfrm>
            <a:off x="3846184" y="2392296"/>
            <a:ext cx="8224261" cy="427253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xmlns="" id="{DB19A669-C077-43B1-BC0E-A4C1F754AD64}"/>
              </a:ext>
            </a:extLst>
          </p:cNvPr>
          <p:cNvSpPr txBox="1"/>
          <p:nvPr/>
        </p:nvSpPr>
        <p:spPr>
          <a:xfrm>
            <a:off x="-2776199" y="2254543"/>
            <a:ext cx="5795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Teaching 150,000 students at free of cost</a:t>
            </a:r>
          </a:p>
        </p:txBody>
      </p:sp>
      <p:sp>
        <p:nvSpPr>
          <p:cNvPr id="300" name="Parallelogram 299">
            <a:extLst>
              <a:ext uri="{FF2B5EF4-FFF2-40B4-BE49-F238E27FC236}">
                <a16:creationId xmlns:a16="http://schemas.microsoft.com/office/drawing/2014/main" xmlns="" id="{2417FFED-2542-4121-8853-9A949F177C25}"/>
              </a:ext>
            </a:extLst>
          </p:cNvPr>
          <p:cNvSpPr/>
          <p:nvPr/>
        </p:nvSpPr>
        <p:spPr>
          <a:xfrm>
            <a:off x="5678741" y="3638659"/>
            <a:ext cx="5312315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xmlns="" id="{C072A986-CBF5-441D-89D9-740E78906B7F}"/>
              </a:ext>
            </a:extLst>
          </p:cNvPr>
          <p:cNvSpPr txBox="1"/>
          <p:nvPr/>
        </p:nvSpPr>
        <p:spPr>
          <a:xfrm>
            <a:off x="12498768" y="3536812"/>
            <a:ext cx="430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Equipping us with future skills</a:t>
            </a:r>
          </a:p>
        </p:txBody>
      </p:sp>
      <p:sp>
        <p:nvSpPr>
          <p:cNvPr id="302" name="Parallelogram 301">
            <a:extLst>
              <a:ext uri="{FF2B5EF4-FFF2-40B4-BE49-F238E27FC236}">
                <a16:creationId xmlns:a16="http://schemas.microsoft.com/office/drawing/2014/main" xmlns="" id="{F66B09E3-D034-4D5E-ACE7-3EC1395867AB}"/>
              </a:ext>
            </a:extLst>
          </p:cNvPr>
          <p:cNvSpPr/>
          <p:nvPr/>
        </p:nvSpPr>
        <p:spPr>
          <a:xfrm>
            <a:off x="6761738" y="4803459"/>
            <a:ext cx="447793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xmlns="" id="{E3835B9F-5761-4614-AC7B-96C7E9C75F07}"/>
              </a:ext>
            </a:extLst>
          </p:cNvPr>
          <p:cNvSpPr txBox="1"/>
          <p:nvPr/>
        </p:nvSpPr>
        <p:spPr>
          <a:xfrm>
            <a:off x="3592445" y="4745357"/>
            <a:ext cx="333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Giving free online notes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xmlns="" id="{C582DB82-890D-4E2C-89F4-9978084E9DA7}"/>
              </a:ext>
            </a:extLst>
          </p:cNvPr>
          <p:cNvGrpSpPr/>
          <p:nvPr/>
        </p:nvGrpSpPr>
        <p:grpSpPr>
          <a:xfrm>
            <a:off x="6866519" y="4729995"/>
            <a:ext cx="909125" cy="647346"/>
            <a:chOff x="1674787" y="4927594"/>
            <a:chExt cx="909125" cy="647346"/>
          </a:xfrm>
          <a:solidFill>
            <a:srgbClr val="A70000"/>
          </a:solidFill>
        </p:grpSpPr>
        <p:sp>
          <p:nvSpPr>
            <p:cNvPr id="305" name="Parallelogram 304">
              <a:extLst>
                <a:ext uri="{FF2B5EF4-FFF2-40B4-BE49-F238E27FC236}">
                  <a16:creationId xmlns:a16="http://schemas.microsoft.com/office/drawing/2014/main" xmlns="" id="{9F509592-804F-4F09-96C1-D5B705920F32}"/>
                </a:ext>
              </a:extLst>
            </p:cNvPr>
            <p:cNvSpPr/>
            <p:nvPr/>
          </p:nvSpPr>
          <p:spPr>
            <a:xfrm>
              <a:off x="1674787" y="4927594"/>
              <a:ext cx="909125" cy="647346"/>
            </a:xfrm>
            <a:prstGeom prst="parallelogram">
              <a:avLst>
                <a:gd name="adj" fmla="val 32143"/>
              </a:avLst>
            </a:prstGeom>
            <a:grpFill/>
            <a:ln w="101600" cap="rnd">
              <a:solidFill>
                <a:srgbClr val="A70000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6" name="Picture 305">
              <a:extLst>
                <a:ext uri="{FF2B5EF4-FFF2-40B4-BE49-F238E27FC236}">
                  <a16:creationId xmlns:a16="http://schemas.microsoft.com/office/drawing/2014/main" xmlns="" id="{22DD1763-3225-4BE5-A9BD-A0D06B3B0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790" y="4982894"/>
              <a:ext cx="536748" cy="536746"/>
            </a:xfrm>
            <a:prstGeom prst="rect">
              <a:avLst/>
            </a:prstGeom>
            <a:grpFill/>
            <a:ln>
              <a:solidFill>
                <a:srgbClr val="A70000"/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CEB0762-8E88-4B94-BD52-6C1A3C7546C3}"/>
              </a:ext>
            </a:extLst>
          </p:cNvPr>
          <p:cNvGrpSpPr/>
          <p:nvPr/>
        </p:nvGrpSpPr>
        <p:grpSpPr>
          <a:xfrm>
            <a:off x="4010605" y="2280087"/>
            <a:ext cx="909125" cy="647346"/>
            <a:chOff x="7207166" y="2345669"/>
            <a:chExt cx="909125" cy="647346"/>
          </a:xfrm>
          <a:solidFill>
            <a:srgbClr val="A70000"/>
          </a:solidFill>
        </p:grpSpPr>
        <p:sp>
          <p:nvSpPr>
            <p:cNvPr id="311" name="Parallelogram 310">
              <a:extLst>
                <a:ext uri="{FF2B5EF4-FFF2-40B4-BE49-F238E27FC236}">
                  <a16:creationId xmlns:a16="http://schemas.microsoft.com/office/drawing/2014/main" xmlns="" id="{2D3737D4-7405-450B-919D-2DEA4A5AA0F7}"/>
                </a:ext>
              </a:extLst>
            </p:cNvPr>
            <p:cNvSpPr/>
            <p:nvPr/>
          </p:nvSpPr>
          <p:spPr>
            <a:xfrm>
              <a:off x="7207166" y="2345669"/>
              <a:ext cx="909125" cy="647346"/>
            </a:xfrm>
            <a:prstGeom prst="parallelogram">
              <a:avLst>
                <a:gd name="adj" fmla="val 32143"/>
              </a:avLst>
            </a:prstGeom>
            <a:grpFill/>
            <a:ln w="101600" cap="rnd">
              <a:solidFill>
                <a:srgbClr val="A70000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3" name="Picture 312">
              <a:extLst>
                <a:ext uri="{FF2B5EF4-FFF2-40B4-BE49-F238E27FC236}">
                  <a16:creationId xmlns:a16="http://schemas.microsoft.com/office/drawing/2014/main" xmlns="" id="{598D55F7-E938-4541-ACA8-559530FB2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169" y="2414702"/>
              <a:ext cx="536748" cy="536746"/>
            </a:xfrm>
            <a:prstGeom prst="rect">
              <a:avLst/>
            </a:prstGeom>
            <a:grpFill/>
            <a:ln>
              <a:solidFill>
                <a:srgbClr val="A70000"/>
              </a:solidFill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A298A8A-9F4D-4537-9249-C8BFE350F778}"/>
              </a:ext>
            </a:extLst>
          </p:cNvPr>
          <p:cNvGrpSpPr/>
          <p:nvPr/>
        </p:nvGrpSpPr>
        <p:grpSpPr>
          <a:xfrm>
            <a:off x="10005448" y="3514725"/>
            <a:ext cx="909125" cy="647346"/>
            <a:chOff x="9811002" y="3526769"/>
            <a:chExt cx="909125" cy="647346"/>
          </a:xfrm>
          <a:solidFill>
            <a:srgbClr val="A70000"/>
          </a:solidFill>
        </p:grpSpPr>
        <p:sp>
          <p:nvSpPr>
            <p:cNvPr id="308" name="Parallelogram 307">
              <a:extLst>
                <a:ext uri="{FF2B5EF4-FFF2-40B4-BE49-F238E27FC236}">
                  <a16:creationId xmlns:a16="http://schemas.microsoft.com/office/drawing/2014/main" xmlns="" id="{8D4C0543-159B-4BCE-A151-2510099A544B}"/>
                </a:ext>
              </a:extLst>
            </p:cNvPr>
            <p:cNvSpPr/>
            <p:nvPr/>
          </p:nvSpPr>
          <p:spPr>
            <a:xfrm>
              <a:off x="9811002" y="3526769"/>
              <a:ext cx="909125" cy="647346"/>
            </a:xfrm>
            <a:prstGeom prst="parallelogram">
              <a:avLst>
                <a:gd name="adj" fmla="val 32143"/>
              </a:avLst>
            </a:prstGeom>
            <a:grpFill/>
            <a:ln w="101600" cap="rnd">
              <a:solidFill>
                <a:srgbClr val="A70000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A70000"/>
                </a:solidFill>
              </a:endParaRPr>
            </a:p>
          </p:txBody>
        </p:sp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xmlns="" id="{9A1B7F4A-E3BA-4982-8B4C-8319C1A9D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7190" y="3586619"/>
              <a:ext cx="536748" cy="536746"/>
            </a:xfrm>
            <a:prstGeom prst="rect">
              <a:avLst/>
            </a:prstGeom>
            <a:grpFill/>
            <a:ln>
              <a:solidFill>
                <a:srgbClr val="A70000"/>
              </a:solidFill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6913C0B-A751-4311-8E9E-65A9BE84B234}"/>
              </a:ext>
            </a:extLst>
          </p:cNvPr>
          <p:cNvGrpSpPr/>
          <p:nvPr/>
        </p:nvGrpSpPr>
        <p:grpSpPr>
          <a:xfrm>
            <a:off x="11280016" y="315227"/>
            <a:ext cx="579586" cy="684322"/>
            <a:chOff x="652764" y="219226"/>
            <a:chExt cx="579586" cy="684322"/>
          </a:xfrm>
          <a:solidFill>
            <a:srgbClr val="FF0000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E8D5524-116C-4800-A52F-A4A83D1EFFC3}"/>
                </a:ext>
              </a:extLst>
            </p:cNvPr>
            <p:cNvGrpSpPr/>
            <p:nvPr/>
          </p:nvGrpSpPr>
          <p:grpSpPr>
            <a:xfrm>
              <a:off x="652764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6F25F0F2-8129-4083-8190-378D379EDC25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xmlns="" id="{142F17E7-077D-41FC-9E97-96AA2FE258D4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xmlns="" id="{B2A195E0-C941-4D84-A443-5C77752705CC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xmlns="" id="{B49BB70C-3104-41B0-8684-025587CCFFD0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xmlns="" id="{00D7A257-5B50-4CDC-84A7-F5AF2EA6EA2B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xmlns="" id="{E932128E-48FB-445E-B391-FB17A361C7EF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xmlns="" id="{56AB534E-46E5-490F-893D-CE5FAA31E50D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xmlns="" id="{2D9D1723-25B6-43ED-9D94-A2EDAA66EC06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xmlns="" id="{CD45A3CD-27D0-45FC-AC32-2B36E09CEE8F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xmlns="" id="{4EFC7200-50ED-4386-909F-815785E400D6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xmlns="" id="{CA7E9C41-E5AD-4801-8525-507549544395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xmlns="" id="{BB5258EF-4941-46F9-B905-15841098738C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xmlns="" id="{4B9011F4-E535-4273-B5DC-0A1380CB8038}"/>
                </a:ext>
              </a:extLst>
            </p:cNvPr>
            <p:cNvGrpSpPr/>
            <p:nvPr/>
          </p:nvGrpSpPr>
          <p:grpSpPr>
            <a:xfrm>
              <a:off x="855716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xmlns="" id="{C5D53DD8-F7C7-409A-B410-9BA7B5395FF8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xmlns="" id="{F25913CE-6CE5-4755-82EC-4981E2756B40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xmlns="" id="{9E5333C9-37C3-49B7-8026-71BA8BD523A3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xmlns="" id="{2EEFE003-81CA-4028-ABED-5B1E79C1DF6B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xmlns="" id="{48A27547-DBE9-4B8A-919C-7C5D2DCAA62E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xmlns="" id="{D9D607A6-F4AC-4BD2-8012-C83DF550AD05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xmlns="" id="{1B1C0566-9397-49D4-9F09-83492E7272CB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xmlns="" id="{6D60D335-AC0A-493B-ADA9-F33DD977D679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xmlns="" id="{7FD3EC7D-EB80-40FB-BAA5-845E1E1596F0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xmlns="" id="{621E0BC6-EAC4-4E0F-B1A8-3275A8CFA0AD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xmlns="" id="{66DD6EC2-871A-40DC-9AAE-D1F2B674A780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xmlns="" id="{E2A112AF-BE86-4A19-9010-6E86E3B67EAA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xmlns="" id="{82FB0DA2-2389-4323-9B92-5853BEBC0473}"/>
                </a:ext>
              </a:extLst>
            </p:cNvPr>
            <p:cNvGrpSpPr/>
            <p:nvPr/>
          </p:nvGrpSpPr>
          <p:grpSpPr>
            <a:xfrm>
              <a:off x="1070378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xmlns="" id="{95226F36-65E5-4980-9F48-A0BD4897739B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xmlns="" id="{DF5CAB5C-7ACF-4C99-BB81-37C8C5060BF9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xmlns="" id="{0609B184-B4A2-4AB2-8A7B-E61255E87A03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xmlns="" id="{20529428-F6EC-403C-BC08-1325FC8E5E7D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xmlns="" id="{FD59AE95-DA92-46BE-BFE2-2791868E1F6F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xmlns="" id="{5C14385C-A974-45B6-8A0F-647D279BD780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xmlns="" id="{607FAE86-C598-464C-931D-A6C3C854E375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xmlns="" id="{054E136C-C26D-4313-832A-A7CE9F0CB85C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xmlns="" id="{27AE7821-38A5-4E2B-814F-1A5B54B4811A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xmlns="" id="{B4B2EA45-AB96-450B-B817-E4B90CEA1FB0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xmlns="" id="{B0CA1CB4-DDAD-4439-80F8-10CCAF981A44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xmlns="" id="{05F02884-D4BF-44AB-9DCE-D6143CC06FC6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xmlns="" id="{C0B305FA-82CA-42E9-9370-D77D120E0531}"/>
              </a:ext>
            </a:extLst>
          </p:cNvPr>
          <p:cNvGrpSpPr/>
          <p:nvPr/>
        </p:nvGrpSpPr>
        <p:grpSpPr>
          <a:xfrm>
            <a:off x="121554" y="6064759"/>
            <a:ext cx="579586" cy="684322"/>
            <a:chOff x="652764" y="219226"/>
            <a:chExt cx="579586" cy="684322"/>
          </a:xfrm>
          <a:solidFill>
            <a:srgbClr val="FF0000"/>
          </a:solidFill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xmlns="" id="{3282201A-C852-4F85-A273-63C28E9A1E8D}"/>
                </a:ext>
              </a:extLst>
            </p:cNvPr>
            <p:cNvGrpSpPr/>
            <p:nvPr/>
          </p:nvGrpSpPr>
          <p:grpSpPr>
            <a:xfrm>
              <a:off x="652764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xmlns="" id="{C569FAEC-0B22-45F7-8A30-AA3F586CF459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xmlns="" id="{B5CC49B2-3140-41B5-8C36-CDD969D28393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xmlns="" id="{098BF976-B613-4175-9FBB-0C80B7574B2E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xmlns="" id="{C02FEEF9-4ED2-4494-B9D0-7923DD7ED9F7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xmlns="" id="{92B2BDA6-B8E3-4254-B21D-874C5A1DABF9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xmlns="" id="{A7369173-84D6-4AC5-A7C3-A8BDBBB2DCB4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xmlns="" id="{5F27830F-94E2-4575-AD71-5C1C589C8257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xmlns="" id="{00361A39-9314-479C-AD52-347BF26D2F1A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xmlns="" id="{88CC8429-B27F-4F8E-BD97-A3FE7ADDAD7B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xmlns="" id="{0DBF6325-D160-4D00-A9BA-96CE632FD9A4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xmlns="" id="{6BF1FE87-F5AB-470D-B9FC-25C520B59252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xmlns="" id="{D71BF13D-499A-4984-9095-121406273745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xmlns="" id="{4CE697AF-B317-4AF5-B9BD-5DCC7347BDA0}"/>
                </a:ext>
              </a:extLst>
            </p:cNvPr>
            <p:cNvGrpSpPr/>
            <p:nvPr/>
          </p:nvGrpSpPr>
          <p:grpSpPr>
            <a:xfrm>
              <a:off x="855716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xmlns="" id="{ED170139-BD38-4EF9-9355-53D9F9DBC3D4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xmlns="" id="{84B0D16E-C364-4584-B472-D27851D86A9C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xmlns="" id="{37AD4F68-422E-4981-9C05-164ED3F9625C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xmlns="" id="{0BA01523-68F9-4043-B6D6-7C0402562CF8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xmlns="" id="{98FC9472-FFE1-4E68-8300-FC68F8F7A8B3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xmlns="" id="{0F4A9327-D90D-4332-9896-199E32B23310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xmlns="" id="{3A2A3CDB-9F14-444E-A554-F1B8938FC7DA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xmlns="" id="{B3E7ECC3-4F54-4074-979F-29F388564587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xmlns="" id="{E4C72E2F-7F98-4EE4-9739-34661708818F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xmlns="" id="{1B85D965-1E66-48F9-AAA8-A64362275692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xmlns="" id="{E005CD39-BC85-4EA1-A54C-695023F6BA53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xmlns="" id="{D0AB5132-7487-4FD7-A206-E926980EEDBA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xmlns="" id="{C8F187E8-DFE4-4C15-8FB4-B306D6E1FDBD}"/>
                </a:ext>
              </a:extLst>
            </p:cNvPr>
            <p:cNvGrpSpPr/>
            <p:nvPr/>
          </p:nvGrpSpPr>
          <p:grpSpPr>
            <a:xfrm>
              <a:off x="1070378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xmlns="" id="{BD88F359-B90E-4C55-98A7-5DF2E9884A02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xmlns="" id="{AED73411-70E8-4861-B759-E20DB170E9ED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xmlns="" id="{8DF3DC79-ECB9-488A-9FA4-7B9EFEC695B7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xmlns="" id="{7BD43847-BCD6-43B6-8B39-F2210E986464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xmlns="" id="{B444DACE-885A-48F4-8264-096A5D7BB43F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xmlns="" id="{FF52506D-7904-4080-A2E3-46CFEEC56EF0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xmlns="" id="{4E46A622-D0CA-4440-9DD8-FFD99DFA8FD5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xmlns="" id="{E0C472FC-FC7A-4436-B104-4A65EC14ECBA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xmlns="" id="{138FE7D4-AFFD-433D-AA19-3F5ED6D785B9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xmlns="" id="{0A921FCA-F8C6-4EDC-8457-B316368BCC80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xmlns="" id="{6FA4D36A-D88E-41D8-A71E-5D8C90201119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xmlns="" id="{C74C40B4-5818-460B-8FA1-B3E000851E17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8" name="Oval 287">
            <a:extLst>
              <a:ext uri="{FF2B5EF4-FFF2-40B4-BE49-F238E27FC236}">
                <a16:creationId xmlns:a16="http://schemas.microsoft.com/office/drawing/2014/main" xmlns="" id="{B40A4724-EF06-4F58-90DB-2C6CF781D68B}"/>
              </a:ext>
            </a:extLst>
          </p:cNvPr>
          <p:cNvSpPr/>
          <p:nvPr/>
        </p:nvSpPr>
        <p:spPr>
          <a:xfrm>
            <a:off x="-997798" y="-1000980"/>
            <a:ext cx="2464264" cy="2243953"/>
          </a:xfrm>
          <a:prstGeom prst="ellipse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xmlns="" id="{65FF1ECA-3C5B-4F41-ADA9-20905FB3BDCF}"/>
              </a:ext>
            </a:extLst>
          </p:cNvPr>
          <p:cNvSpPr/>
          <p:nvPr/>
        </p:nvSpPr>
        <p:spPr>
          <a:xfrm>
            <a:off x="10914573" y="5570075"/>
            <a:ext cx="2464264" cy="2243953"/>
          </a:xfrm>
          <a:prstGeom prst="ellipse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xmlns="" id="{F4B53A1C-E004-4348-9144-7F3766290B9C}"/>
              </a:ext>
            </a:extLst>
          </p:cNvPr>
          <p:cNvGrpSpPr/>
          <p:nvPr/>
        </p:nvGrpSpPr>
        <p:grpSpPr>
          <a:xfrm>
            <a:off x="5367591" y="942366"/>
            <a:ext cx="1434489" cy="190500"/>
            <a:chOff x="4679586" y="878988"/>
            <a:chExt cx="1434489" cy="190500"/>
          </a:xfrm>
          <a:solidFill>
            <a:srgbClr val="F03D5F"/>
          </a:solidFill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xmlns="" id="{ED2FA10C-FF91-4E4E-9B44-881BC1982D9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A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xmlns="" id="{6364019B-FF8F-4B60-88F8-82A938EAB9A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xmlns="" id="{4B285125-188E-4638-93A2-F0CE543C9D5C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xmlns="" id="{2E44AA17-DC76-4601-9D61-9DE003711439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FF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xmlns="" id="{34FF0CF0-5B3A-4223-85DB-A38DF41C14A5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FF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79B1769-7453-4C88-AD98-90C4A9D7DC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3338922"/>
            <a:ext cx="4505077" cy="25341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2709F2E-9F9C-4ADA-AAC5-C2BBC14B0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53" y="1631829"/>
            <a:ext cx="1320225" cy="13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5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57734 -0.009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67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64231 0.0159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9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35104 -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3 0.00208 L -0.48365 0.00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29479 -0.00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40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29779 0.004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8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/>
      <p:bldP spid="301" grpId="0"/>
      <p:bldP spid="3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604119" y="168926"/>
            <a:ext cx="7278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2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Where Ever You Are You Can Learn Anything With 10ms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89C54C-8427-4B5C-AC9B-2F22D8DEB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75" y="1492808"/>
            <a:ext cx="10659834" cy="5171360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18B8E6B1-9215-4519-9B3A-0E406EB5408E}"/>
              </a:ext>
            </a:extLst>
          </p:cNvPr>
          <p:cNvGrpSpPr/>
          <p:nvPr/>
        </p:nvGrpSpPr>
        <p:grpSpPr>
          <a:xfrm>
            <a:off x="2405743" y="3314700"/>
            <a:ext cx="454482" cy="454482"/>
            <a:chOff x="8415130" y="2849217"/>
            <a:chExt cx="450574" cy="450574"/>
          </a:xfrm>
        </p:grpSpPr>
        <p:sp>
          <p:nvSpPr>
            <p:cNvPr id="123" name="Teardrop 122">
              <a:extLst>
                <a:ext uri="{FF2B5EF4-FFF2-40B4-BE49-F238E27FC236}">
                  <a16:creationId xmlns:a16="http://schemas.microsoft.com/office/drawing/2014/main" xmlns="" id="{C103449C-7297-4473-B0D8-42D47FC5F07F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C0C3CE0C-B677-4D39-9582-297F0B6399C5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6410F76B-ACE8-482E-9F2E-8C9D0DC19558}"/>
              </a:ext>
            </a:extLst>
          </p:cNvPr>
          <p:cNvGrpSpPr/>
          <p:nvPr/>
        </p:nvGrpSpPr>
        <p:grpSpPr>
          <a:xfrm>
            <a:off x="3531444" y="5790629"/>
            <a:ext cx="454482" cy="454482"/>
            <a:chOff x="8415130" y="2849217"/>
            <a:chExt cx="450574" cy="450574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xmlns="" id="{1019AC47-7E19-401E-AD31-23CB33349B9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FF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xmlns="" id="{23AA77A5-A5C2-4FF2-89E2-C233C1034116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A1A9E2F7-BA82-40F4-9484-07FAFC90D699}"/>
              </a:ext>
            </a:extLst>
          </p:cNvPr>
          <p:cNvGrpSpPr/>
          <p:nvPr/>
        </p:nvGrpSpPr>
        <p:grpSpPr>
          <a:xfrm>
            <a:off x="9412796" y="5267319"/>
            <a:ext cx="454482" cy="454482"/>
            <a:chOff x="8415130" y="2849217"/>
            <a:chExt cx="450574" cy="450574"/>
          </a:xfrm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xmlns="" id="{3BED9FCE-65E2-4115-80DD-A60FFE1034A0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FF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xmlns="" id="{07F44562-D59D-408E-B57D-7ACBE84F1BC0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19175456-F332-4C25-BE20-CF36D005179A}"/>
              </a:ext>
            </a:extLst>
          </p:cNvPr>
          <p:cNvGrpSpPr/>
          <p:nvPr/>
        </p:nvGrpSpPr>
        <p:grpSpPr>
          <a:xfrm>
            <a:off x="7876386" y="3410776"/>
            <a:ext cx="454482" cy="454482"/>
            <a:chOff x="8415130" y="2849217"/>
            <a:chExt cx="450574" cy="450574"/>
          </a:xfrm>
        </p:grpSpPr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xmlns="" id="{FAFF94B8-C181-4B74-AB79-5E1FE7F043BC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A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xmlns="" id="{284A0F20-79CC-42DF-9D0D-9277D1AFE160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195D7BEB-A22A-440A-A580-581BACD62571}"/>
              </a:ext>
            </a:extLst>
          </p:cNvPr>
          <p:cNvGrpSpPr/>
          <p:nvPr/>
        </p:nvGrpSpPr>
        <p:grpSpPr>
          <a:xfrm>
            <a:off x="4158285" y="2384345"/>
            <a:ext cx="454482" cy="454482"/>
            <a:chOff x="8415130" y="2849217"/>
            <a:chExt cx="450574" cy="450574"/>
          </a:xfrm>
        </p:grpSpPr>
        <p:sp>
          <p:nvSpPr>
            <p:cNvPr id="147" name="Teardrop 146">
              <a:extLst>
                <a:ext uri="{FF2B5EF4-FFF2-40B4-BE49-F238E27FC236}">
                  <a16:creationId xmlns:a16="http://schemas.microsoft.com/office/drawing/2014/main" xmlns="" id="{64FAAD81-07EF-4B63-859A-3BCEF892160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A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B4D08C75-E6B8-49D5-832B-34125C4ACF5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C7012AAB-9E7E-4015-8F6F-9D9D89EF1050}"/>
              </a:ext>
            </a:extLst>
          </p:cNvPr>
          <p:cNvGrpSpPr/>
          <p:nvPr/>
        </p:nvGrpSpPr>
        <p:grpSpPr>
          <a:xfrm>
            <a:off x="9506923" y="3049359"/>
            <a:ext cx="454482" cy="454482"/>
            <a:chOff x="8415130" y="2849217"/>
            <a:chExt cx="450574" cy="450574"/>
          </a:xfrm>
        </p:grpSpPr>
        <p:sp>
          <p:nvSpPr>
            <p:cNvPr id="150" name="Teardrop 149">
              <a:extLst>
                <a:ext uri="{FF2B5EF4-FFF2-40B4-BE49-F238E27FC236}">
                  <a16:creationId xmlns:a16="http://schemas.microsoft.com/office/drawing/2014/main" xmlns="" id="{831B7E62-2009-4927-AD6F-6BCF94FB9A86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3CF568F7-C970-4A3C-AB02-AA36C66281F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EEC2EEFF-40DC-46A9-BBD0-ABADF28AD42B}"/>
              </a:ext>
            </a:extLst>
          </p:cNvPr>
          <p:cNvGrpSpPr/>
          <p:nvPr/>
        </p:nvGrpSpPr>
        <p:grpSpPr>
          <a:xfrm>
            <a:off x="1697831" y="2143126"/>
            <a:ext cx="935153" cy="1171574"/>
            <a:chOff x="1697831" y="2143126"/>
            <a:chExt cx="935153" cy="1171574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27D0E2B9-11BB-4EB8-BD39-7B6E222EB39E}"/>
                </a:ext>
              </a:extLst>
            </p:cNvPr>
            <p:cNvCxnSpPr>
              <a:cxnSpLocks/>
              <a:stCxn id="123" idx="3"/>
            </p:cNvCxnSpPr>
            <p:nvPr/>
          </p:nvCxnSpPr>
          <p:spPr>
            <a:xfrm flipH="1" flipV="1">
              <a:off x="1990726" y="2143126"/>
              <a:ext cx="642258" cy="117157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xmlns="" id="{22F7ACD0-C135-423D-AB78-0AB13DE76A9D}"/>
                </a:ext>
              </a:extLst>
            </p:cNvPr>
            <p:cNvCxnSpPr/>
            <p:nvPr/>
          </p:nvCxnSpPr>
          <p:spPr>
            <a:xfrm flipH="1">
              <a:off x="1697831" y="2145507"/>
              <a:ext cx="29527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4703431B-757A-43A4-9DDD-EA4E6DF6DF67}"/>
              </a:ext>
            </a:extLst>
          </p:cNvPr>
          <p:cNvGrpSpPr/>
          <p:nvPr/>
        </p:nvGrpSpPr>
        <p:grpSpPr>
          <a:xfrm>
            <a:off x="-417817" y="1985916"/>
            <a:ext cx="2126507" cy="530471"/>
            <a:chOff x="2281192" y="2900695"/>
            <a:chExt cx="2126507" cy="530471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C44862A0-965E-42AB-8779-67AF9E6BEA84}"/>
                </a:ext>
              </a:extLst>
            </p:cNvPr>
            <p:cNvSpPr txBox="1"/>
            <p:nvPr/>
          </p:nvSpPr>
          <p:spPr>
            <a:xfrm>
              <a:off x="2281192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FF0000"/>
                  </a:solidFill>
                  <a:latin typeface="Tw Cen MT" panose="020B0602020104020603" pitchFamily="34" charset="0"/>
                </a:rPr>
                <a:t>SYLHET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E0322766-5599-4307-815D-4F84D6CEA279}"/>
                </a:ext>
              </a:extLst>
            </p:cNvPr>
            <p:cNvSpPr txBox="1"/>
            <p:nvPr/>
          </p:nvSpPr>
          <p:spPr>
            <a:xfrm>
              <a:off x="2855359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xmlns="" id="{6B65598D-D10B-4FB6-83E4-387926B45B72}"/>
              </a:ext>
            </a:extLst>
          </p:cNvPr>
          <p:cNvGrpSpPr/>
          <p:nvPr/>
        </p:nvGrpSpPr>
        <p:grpSpPr>
          <a:xfrm>
            <a:off x="2689225" y="5117517"/>
            <a:ext cx="1069460" cy="673113"/>
            <a:chOff x="1138181" y="3048778"/>
            <a:chExt cx="1095767" cy="722694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EC3C0D4D-BA4D-4E14-9D89-E33D3DE167EC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 flipV="1">
              <a:off x="1758628" y="3048778"/>
              <a:ext cx="475320" cy="722694"/>
            </a:xfrm>
            <a:prstGeom prst="line">
              <a:avLst/>
            </a:prstGeom>
            <a:ln w="12700">
              <a:solidFill>
                <a:srgbClr val="FF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0067D6AF-5397-4437-AFC6-711136BC1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181" y="3051537"/>
              <a:ext cx="620448" cy="0"/>
            </a:xfrm>
            <a:prstGeom prst="line">
              <a:avLst/>
            </a:prstGeom>
            <a:ln w="12700">
              <a:solidFill>
                <a:srgbClr val="FF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xmlns="" id="{8A32C4E8-D0F8-4926-8518-870A7F0E6AC7}"/>
              </a:ext>
            </a:extLst>
          </p:cNvPr>
          <p:cNvGrpSpPr/>
          <p:nvPr/>
        </p:nvGrpSpPr>
        <p:grpSpPr>
          <a:xfrm>
            <a:off x="570337" y="4961092"/>
            <a:ext cx="2126507" cy="530471"/>
            <a:chOff x="2281192" y="2900695"/>
            <a:chExt cx="2126507" cy="530471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xmlns="" id="{27901CA2-2956-4A5E-8706-A956D35559EF}"/>
                </a:ext>
              </a:extLst>
            </p:cNvPr>
            <p:cNvSpPr txBox="1"/>
            <p:nvPr/>
          </p:nvSpPr>
          <p:spPr>
            <a:xfrm>
              <a:off x="2281192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FF5252"/>
                  </a:solidFill>
                  <a:latin typeface="Tw Cen MT" panose="020B0602020104020603" pitchFamily="34" charset="0"/>
                </a:rPr>
                <a:t>CHITTAGONG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A2390591-F4A4-483B-B46D-BDDB261B0416}"/>
                </a:ext>
              </a:extLst>
            </p:cNvPr>
            <p:cNvSpPr txBox="1"/>
            <p:nvPr/>
          </p:nvSpPr>
          <p:spPr>
            <a:xfrm>
              <a:off x="2855359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xmlns="" id="{DFB4CFEC-6F8F-40D7-85A1-1A38D43E365E}"/>
              </a:ext>
            </a:extLst>
          </p:cNvPr>
          <p:cNvGrpSpPr/>
          <p:nvPr/>
        </p:nvGrpSpPr>
        <p:grpSpPr>
          <a:xfrm>
            <a:off x="3038476" y="1103025"/>
            <a:ext cx="1347050" cy="1281320"/>
            <a:chOff x="1019511" y="2293674"/>
            <a:chExt cx="1347050" cy="1281320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D8E5AE95-F492-448C-A398-969100E66069}"/>
                </a:ext>
              </a:extLst>
            </p:cNvPr>
            <p:cNvCxnSpPr>
              <a:cxnSpLocks/>
              <a:stCxn id="147" idx="3"/>
            </p:cNvCxnSpPr>
            <p:nvPr/>
          </p:nvCxnSpPr>
          <p:spPr>
            <a:xfrm flipH="1" flipV="1">
              <a:off x="1643644" y="2297867"/>
              <a:ext cx="722917" cy="1277127"/>
            </a:xfrm>
            <a:prstGeom prst="line">
              <a:avLst/>
            </a:prstGeom>
            <a:ln w="12700">
              <a:solidFill>
                <a:srgbClr val="A7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12F8BA4D-4DD5-4ED2-BE58-EA0CDA7555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511" y="2293674"/>
              <a:ext cx="628896" cy="0"/>
            </a:xfrm>
            <a:prstGeom prst="line">
              <a:avLst/>
            </a:prstGeom>
            <a:ln w="12700">
              <a:solidFill>
                <a:srgbClr val="A7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A146916D-F185-4203-B8C8-3A847F0CCD9F}"/>
              </a:ext>
            </a:extLst>
          </p:cNvPr>
          <p:cNvGrpSpPr/>
          <p:nvPr/>
        </p:nvGrpSpPr>
        <p:grpSpPr>
          <a:xfrm>
            <a:off x="927472" y="943685"/>
            <a:ext cx="2126507" cy="530471"/>
            <a:chOff x="2281192" y="2900695"/>
            <a:chExt cx="2126507" cy="530471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F6364D02-516D-4C85-82C4-C7156169D57B}"/>
                </a:ext>
              </a:extLst>
            </p:cNvPr>
            <p:cNvSpPr txBox="1"/>
            <p:nvPr/>
          </p:nvSpPr>
          <p:spPr>
            <a:xfrm>
              <a:off x="2281192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A70000"/>
                  </a:solidFill>
                  <a:latin typeface="Tw Cen MT" panose="020B0602020104020603" pitchFamily="34" charset="0"/>
                </a:rPr>
                <a:t>DHAKA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83BC98BA-7CEE-4E4A-9571-5EF527378854}"/>
                </a:ext>
              </a:extLst>
            </p:cNvPr>
            <p:cNvSpPr txBox="1"/>
            <p:nvPr/>
          </p:nvSpPr>
          <p:spPr>
            <a:xfrm>
              <a:off x="2855359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xmlns="" id="{444C309F-68F3-47C1-9A7E-7BF99A438B2D}"/>
              </a:ext>
            </a:extLst>
          </p:cNvPr>
          <p:cNvGrpSpPr/>
          <p:nvPr/>
        </p:nvGrpSpPr>
        <p:grpSpPr>
          <a:xfrm>
            <a:off x="9640037" y="4644854"/>
            <a:ext cx="691413" cy="622465"/>
            <a:chOff x="2261472" y="2640033"/>
            <a:chExt cx="691413" cy="622465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xmlns="" id="{62C6B56F-FD93-4F88-867D-EAE0605BAE0E}"/>
                </a:ext>
              </a:extLst>
            </p:cNvPr>
            <p:cNvCxnSpPr>
              <a:cxnSpLocks/>
              <a:stCxn id="141" idx="3"/>
            </p:cNvCxnSpPr>
            <p:nvPr/>
          </p:nvCxnSpPr>
          <p:spPr>
            <a:xfrm flipV="1">
              <a:off x="2261472" y="2640033"/>
              <a:ext cx="208672" cy="622465"/>
            </a:xfrm>
            <a:prstGeom prst="line">
              <a:avLst/>
            </a:prstGeom>
            <a:ln w="12700">
              <a:solidFill>
                <a:srgbClr val="FF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xmlns="" id="{E83E3E17-5504-4C78-8399-17D15B7F3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0145" y="2642680"/>
              <a:ext cx="482740" cy="0"/>
            </a:xfrm>
            <a:prstGeom prst="line">
              <a:avLst/>
            </a:prstGeom>
            <a:ln w="12700">
              <a:solidFill>
                <a:srgbClr val="FF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20A11F83-C190-4E4E-877E-0E168393E12E}"/>
              </a:ext>
            </a:extLst>
          </p:cNvPr>
          <p:cNvGrpSpPr/>
          <p:nvPr/>
        </p:nvGrpSpPr>
        <p:grpSpPr>
          <a:xfrm>
            <a:off x="10298249" y="4494000"/>
            <a:ext cx="2126507" cy="530471"/>
            <a:chOff x="2405041" y="2900695"/>
            <a:chExt cx="2126507" cy="530471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xmlns="" id="{8FA451B1-6005-42B5-929B-C0D50E1A8427}"/>
                </a:ext>
              </a:extLst>
            </p:cNvPr>
            <p:cNvSpPr txBox="1"/>
            <p:nvPr/>
          </p:nvSpPr>
          <p:spPr>
            <a:xfrm>
              <a:off x="2405041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5252"/>
                  </a:solidFill>
                  <a:latin typeface="Tw Cen MT" panose="020B0602020104020603" pitchFamily="34" charset="0"/>
                </a:rPr>
                <a:t>JESSORE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xmlns="" id="{6F4F0D51-3D06-4C2B-BA4B-F83BDC169F7A}"/>
                </a:ext>
              </a:extLst>
            </p:cNvPr>
            <p:cNvSpPr txBox="1"/>
            <p:nvPr/>
          </p:nvSpPr>
          <p:spPr>
            <a:xfrm>
              <a:off x="2405041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xmlns="" id="{E98A956F-6005-4D7D-BD2B-F849E871CAA2}"/>
              </a:ext>
            </a:extLst>
          </p:cNvPr>
          <p:cNvGrpSpPr/>
          <p:nvPr/>
        </p:nvGrpSpPr>
        <p:grpSpPr>
          <a:xfrm>
            <a:off x="9723955" y="2207945"/>
            <a:ext cx="860704" cy="876313"/>
            <a:chOff x="2580403" y="2353136"/>
            <a:chExt cx="860704" cy="87631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xmlns="" id="{AB74F2C5-D780-487E-81C0-2180391A0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403" y="2353136"/>
              <a:ext cx="318159" cy="87631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xmlns="" id="{A66E808F-1BDC-4587-B0DE-A9F28D129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6181" y="2358337"/>
              <a:ext cx="54492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xmlns="" id="{3CEC62BD-9BB1-462B-BFE3-D47CB89C6D10}"/>
              </a:ext>
            </a:extLst>
          </p:cNvPr>
          <p:cNvGrpSpPr/>
          <p:nvPr/>
        </p:nvGrpSpPr>
        <p:grpSpPr>
          <a:xfrm>
            <a:off x="10552567" y="2045791"/>
            <a:ext cx="2126507" cy="530471"/>
            <a:chOff x="2405041" y="2900695"/>
            <a:chExt cx="2126507" cy="530471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5959AE77-BB29-43CA-B481-3F57A0C268FB}"/>
                </a:ext>
              </a:extLst>
            </p:cNvPr>
            <p:cNvSpPr txBox="1"/>
            <p:nvPr/>
          </p:nvSpPr>
          <p:spPr>
            <a:xfrm>
              <a:off x="2405041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Tw Cen MT" panose="020B0602020104020603" pitchFamily="34" charset="0"/>
                </a:rPr>
                <a:t>RAJSHAHI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xmlns="" id="{27314351-1120-4B91-AD4B-AEC85A92279C}"/>
                </a:ext>
              </a:extLst>
            </p:cNvPr>
            <p:cNvSpPr txBox="1"/>
            <p:nvPr/>
          </p:nvSpPr>
          <p:spPr>
            <a:xfrm>
              <a:off x="2405041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xmlns="" id="{2F21DC7F-9B83-455E-9808-4984A7AD1AF1}"/>
              </a:ext>
            </a:extLst>
          </p:cNvPr>
          <p:cNvGrpSpPr/>
          <p:nvPr/>
        </p:nvGrpSpPr>
        <p:grpSpPr>
          <a:xfrm>
            <a:off x="8100276" y="1452961"/>
            <a:ext cx="1142949" cy="1985369"/>
            <a:chOff x="2580403" y="1244082"/>
            <a:chExt cx="1142949" cy="1985369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989863A2-DC86-4C1B-ADDA-ADB6966D4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403" y="1244082"/>
              <a:ext cx="794241" cy="1985369"/>
            </a:xfrm>
            <a:prstGeom prst="line">
              <a:avLst/>
            </a:prstGeom>
            <a:ln w="12700">
              <a:solidFill>
                <a:srgbClr val="A7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932125E6-FB36-40CA-8388-4E813A290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644" y="1244082"/>
              <a:ext cx="348708" cy="0"/>
            </a:xfrm>
            <a:prstGeom prst="line">
              <a:avLst/>
            </a:prstGeom>
            <a:ln w="12700">
              <a:solidFill>
                <a:srgbClr val="A7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xmlns="" id="{6922ABF2-1033-4987-8832-62AF320AC715}"/>
              </a:ext>
            </a:extLst>
          </p:cNvPr>
          <p:cNvGrpSpPr/>
          <p:nvPr/>
        </p:nvGrpSpPr>
        <p:grpSpPr>
          <a:xfrm>
            <a:off x="9211754" y="1270779"/>
            <a:ext cx="2126507" cy="530471"/>
            <a:chOff x="2405041" y="2900695"/>
            <a:chExt cx="2126507" cy="530471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xmlns="" id="{54F57E79-BE40-4C5F-BBAD-2509286F838A}"/>
                </a:ext>
              </a:extLst>
            </p:cNvPr>
            <p:cNvSpPr txBox="1"/>
            <p:nvPr/>
          </p:nvSpPr>
          <p:spPr>
            <a:xfrm>
              <a:off x="2405041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A70000"/>
                  </a:solidFill>
                  <a:latin typeface="Tw Cen MT" panose="020B0602020104020603" pitchFamily="34" charset="0"/>
                </a:rPr>
                <a:t>KHULNA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92352169-48BF-400E-9B0B-8FEDB035BE9B}"/>
                </a:ext>
              </a:extLst>
            </p:cNvPr>
            <p:cNvSpPr txBox="1"/>
            <p:nvPr/>
          </p:nvSpPr>
          <p:spPr>
            <a:xfrm>
              <a:off x="2405041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EF85560B-EC20-4D8E-AC58-4EEE92DDE9B7}"/>
              </a:ext>
            </a:extLst>
          </p:cNvPr>
          <p:cNvSpPr/>
          <p:nvPr/>
        </p:nvSpPr>
        <p:spPr>
          <a:xfrm>
            <a:off x="-1075782" y="-1148791"/>
            <a:ext cx="2464264" cy="2243953"/>
          </a:xfrm>
          <a:prstGeom prst="ellipse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8715A906-DD95-4C9C-B2FE-C3744633403E}"/>
              </a:ext>
            </a:extLst>
          </p:cNvPr>
          <p:cNvSpPr/>
          <p:nvPr/>
        </p:nvSpPr>
        <p:spPr>
          <a:xfrm>
            <a:off x="10959868" y="5491563"/>
            <a:ext cx="2464264" cy="2243953"/>
          </a:xfrm>
          <a:prstGeom prst="ellipse">
            <a:avLst/>
          </a:prstGeom>
          <a:solidFill>
            <a:srgbClr val="F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88B18260-1065-47FD-A939-F492179CCFC8}"/>
              </a:ext>
            </a:extLst>
          </p:cNvPr>
          <p:cNvGrpSpPr/>
          <p:nvPr/>
        </p:nvGrpSpPr>
        <p:grpSpPr>
          <a:xfrm rot="16200000">
            <a:off x="11248693" y="191778"/>
            <a:ext cx="579586" cy="684322"/>
            <a:chOff x="652764" y="219226"/>
            <a:chExt cx="579586" cy="684322"/>
          </a:xfrm>
          <a:solidFill>
            <a:srgbClr val="FF0000"/>
          </a:solidFill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C947E2D0-89E7-4778-BB50-A69CEBB82EAA}"/>
                </a:ext>
              </a:extLst>
            </p:cNvPr>
            <p:cNvGrpSpPr/>
            <p:nvPr/>
          </p:nvGrpSpPr>
          <p:grpSpPr>
            <a:xfrm>
              <a:off x="652764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0130736A-728C-4636-9ACE-2CB943D1B005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06847DA4-36F5-4C85-8A7E-6F64E9E605EE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BDCD7E0A-84C6-4568-A0CB-27936FABCCC2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28F30897-CFBA-4FB0-A836-0C620116ED86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D9CC1E94-26F1-41F2-8339-62B94AD024FB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xmlns="" id="{76CB4C67-784B-4287-AF0E-A4EA43209B52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xmlns="" id="{CFCB2AB7-5B95-42E7-B462-33C502BB395F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9F3E45B6-D28F-43FE-89D2-507F4351138C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17BF0AE7-1520-441E-8B02-E807E1928111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xmlns="" id="{765E33EE-E450-4195-AA94-0C7978810F77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xmlns="" id="{C0DCBA12-BD10-47BE-9E64-3FE1C4AF6A84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xmlns="" id="{A7473A46-8AE5-4B2E-8E3E-76B36E14DF73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996E7081-72E2-4426-9731-4174FE8210F4}"/>
                </a:ext>
              </a:extLst>
            </p:cNvPr>
            <p:cNvGrpSpPr/>
            <p:nvPr/>
          </p:nvGrpSpPr>
          <p:grpSpPr>
            <a:xfrm>
              <a:off x="855716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xmlns="" id="{3193274B-228C-487E-8859-42F5B86F5377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xmlns="" id="{C5278C46-058C-4AAB-82EB-286FC9F061FD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xmlns="" id="{C444B822-557C-4A5A-B251-26CE2B6AAE7A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xmlns="" id="{F266C5D2-10D5-43E6-AA21-37709FD0DE6A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xmlns="" id="{89CA2C6A-17D6-46A5-A221-FD8F959843AC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xmlns="" id="{A31C7506-20BE-4695-8477-8D316103E623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xmlns="" id="{D1A9D94E-E7C0-4581-ACA2-647B6DB0BFDE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xmlns="" id="{B4F28D6F-1A25-4881-B809-D52C8E305C9E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="" id="{6259E4E6-3550-4F87-BC1E-4B29E7FA302C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46472C50-A889-4DE6-8956-A0F63D69134C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7E1D8F56-C8B4-4047-9B98-66F98C9BD2BD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20439C1D-76BA-4483-BAC6-62B688DBF831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BAD355AC-57DC-4B2D-A4DD-4775AC306AC5}"/>
                </a:ext>
              </a:extLst>
            </p:cNvPr>
            <p:cNvGrpSpPr/>
            <p:nvPr/>
          </p:nvGrpSpPr>
          <p:grpSpPr>
            <a:xfrm>
              <a:off x="1070378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xmlns="" id="{1790C516-83BD-4BAA-9197-F5BBB3280C73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C55D2E8E-18F1-4A67-BA1C-4684847F9E63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A1CBAF43-6379-4D0E-9D0A-BE2A447D16F7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2319AF24-E11D-49C7-92E0-A85CE5D58F62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xmlns="" id="{419B8F77-0CC1-4B99-9FEA-2D7516840D82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xmlns="" id="{ADB4EA1E-57FE-46DF-A94F-0D35433C5FCB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xmlns="" id="{F43BA30E-5358-4363-BF42-8EFF0737EAEE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xmlns="" id="{097D2A7F-1780-4266-9059-4F9D3CE68ED6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59AE4571-DAEE-4EA2-B1EA-F84FC2B82FF4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xmlns="" id="{A86CA02E-7C25-41BC-83EB-9EEC64E7F422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xmlns="" id="{3BC052D0-9CE2-4EBA-A809-5304267AA329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xmlns="" id="{5E683246-0677-4C6F-8620-8A574A7050B4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B912C6CF-C6C5-478D-843D-B957AB1E1735}"/>
              </a:ext>
            </a:extLst>
          </p:cNvPr>
          <p:cNvGrpSpPr/>
          <p:nvPr/>
        </p:nvGrpSpPr>
        <p:grpSpPr>
          <a:xfrm rot="16200000">
            <a:off x="355643" y="6077397"/>
            <a:ext cx="579586" cy="684322"/>
            <a:chOff x="652764" y="219226"/>
            <a:chExt cx="579586" cy="684322"/>
          </a:xfrm>
          <a:solidFill>
            <a:srgbClr val="FF0000"/>
          </a:solidFill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CA707B99-BD14-492B-82D7-A58DF39D0CD1}"/>
                </a:ext>
              </a:extLst>
            </p:cNvPr>
            <p:cNvGrpSpPr/>
            <p:nvPr/>
          </p:nvGrpSpPr>
          <p:grpSpPr>
            <a:xfrm>
              <a:off x="652764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xmlns="" id="{996B5E31-3A57-4756-8C63-4FE0893C38CD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xmlns="" id="{4B10F2C0-74EF-4C3B-B71B-EC8FD62A3B31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xmlns="" id="{C32922F7-7CDF-464B-9C56-EB4C6DC083E5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xmlns="" id="{331A70A2-D924-4631-A931-E7A0E324EDE1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xmlns="" id="{E31D5027-9542-41D8-9226-FE865B7EA199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xmlns="" id="{D3568D93-5190-41DF-A944-27AEDCA40497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xmlns="" id="{4126E774-264A-4FE7-BD7F-0C90DF3A10EC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xmlns="" id="{1868AA72-71A0-4C70-B8FD-BDCFE038EE8E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xmlns="" id="{1BF23045-9EF1-474D-862E-0D7E0F62580D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xmlns="" id="{F6D872F7-BF32-4E65-AD6C-3F1F9FB4597D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xmlns="" id="{8B8FB63C-DFDD-4F16-8489-189DA938660E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xmlns="" id="{D2EE07CC-7D3E-4F46-8E6F-4BD7235C13F9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7469EE1E-F537-4446-8500-95397A797FF7}"/>
                </a:ext>
              </a:extLst>
            </p:cNvPr>
            <p:cNvGrpSpPr/>
            <p:nvPr/>
          </p:nvGrpSpPr>
          <p:grpSpPr>
            <a:xfrm>
              <a:off x="855716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xmlns="" id="{6D1C3A35-A91C-4B2F-8CA6-8F0DD7131A5B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xmlns="" id="{804247C3-368B-4967-9ADE-A276721BD37E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xmlns="" id="{265FDA9C-08BA-4B09-81CF-8B3CEE3FF63E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xmlns="" id="{8480313B-6487-49D3-B95E-D60F5F621D4B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xmlns="" id="{829BBCDC-F0A7-4093-8939-CE872B38EB72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xmlns="" id="{6FBC40BA-6271-4153-A84C-794B6CA31E5C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xmlns="" id="{5ACD6031-4357-4FAC-A3C8-85A7C8675D48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xmlns="" id="{F8798148-9F2F-46B2-92BF-F4D275B3F4B7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xmlns="" id="{69934CD4-4302-4D42-8F2B-B528B7988D46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xmlns="" id="{06923DB4-3B9C-479E-A836-05771099AF59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xmlns="" id="{CC796E3A-8CFF-4D54-9B25-5EBAFADBCA4A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xmlns="" id="{D6F8E567-7981-490E-9EF9-C18638ECE7F8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8DFE2BE3-1104-4248-92D8-41E7E6E6E161}"/>
                </a:ext>
              </a:extLst>
            </p:cNvPr>
            <p:cNvGrpSpPr/>
            <p:nvPr/>
          </p:nvGrpSpPr>
          <p:grpSpPr>
            <a:xfrm>
              <a:off x="1070378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xmlns="" id="{EC36F18C-73EE-480A-A63D-E811D114A451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xmlns="" id="{DA2B4237-E95A-4AD8-B6C1-8F66E16F97F4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xmlns="" id="{8A3806BD-B771-434C-B1A4-7A47D1F08537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053C34ED-562E-468C-83C0-E0930E315A00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xmlns="" id="{62ECF38C-7C7E-4BAF-BA3A-F40AEB342899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xmlns="" id="{03AC1A5B-4AC7-4E9E-A2E4-CAF0B353AC94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xmlns="" id="{8248B769-3714-4C2C-8C95-C327B2337598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xmlns="" id="{55F67019-50D9-49AB-9FFB-DF90295DC8EB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xmlns="" id="{1F4ACDFA-6EB2-48FF-8002-0C2D73A7BA62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xmlns="" id="{FE4758E9-652D-4AC9-B44C-1A65F474A689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xmlns="" id="{9B86D5A7-1CF4-4133-BC94-67C371F18240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xmlns="" id="{CE8B456B-220A-4494-A88C-2BFDE15F02AD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xmlns="" id="{ED387B70-C120-40E3-9C57-308BEB36B879}"/>
              </a:ext>
            </a:extLst>
          </p:cNvPr>
          <p:cNvGrpSpPr/>
          <p:nvPr/>
        </p:nvGrpSpPr>
        <p:grpSpPr>
          <a:xfrm>
            <a:off x="5378755" y="1214075"/>
            <a:ext cx="1434489" cy="190500"/>
            <a:chOff x="4679586" y="878988"/>
            <a:chExt cx="1434489" cy="190500"/>
          </a:xfrm>
          <a:solidFill>
            <a:srgbClr val="F03D5F"/>
          </a:solidFill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xmlns="" id="{AFF6A6A6-2823-4133-AD3E-C77F89F7490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A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xmlns="" id="{D0000CE2-7252-4BE1-B754-7F6F44EE93E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xmlns="" id="{9C3DA235-7677-40C9-A4D8-D34A48EDC30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xmlns="" id="{DF2E6FA7-4C02-405F-BCD2-8B7B616BF31B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FF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F2B3881C-0C0F-4132-8C3D-7C868BA3FF63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FF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56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53">
            <a:extLst>
              <a:ext uri="{FF2B5EF4-FFF2-40B4-BE49-F238E27FC236}">
                <a16:creationId xmlns:a16="http://schemas.microsoft.com/office/drawing/2014/main" xmlns="" id="{7BC679DA-A51F-4AD8-89D0-166C7C248607}"/>
              </a:ext>
            </a:extLst>
          </p:cNvPr>
          <p:cNvSpPr txBox="1"/>
          <p:nvPr/>
        </p:nvSpPr>
        <p:spPr>
          <a:xfrm>
            <a:off x="2241766" y="215156"/>
            <a:ext cx="842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52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Contribution for the underprivileged </a:t>
            </a: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xmlns="" id="{FC1D1B8C-9ADC-4F33-A4EF-7EBADB480FEF}"/>
              </a:ext>
            </a:extLst>
          </p:cNvPr>
          <p:cNvGrpSpPr/>
          <p:nvPr/>
        </p:nvGrpSpPr>
        <p:grpSpPr>
          <a:xfrm>
            <a:off x="11122923" y="561287"/>
            <a:ext cx="579586" cy="684322"/>
            <a:chOff x="652764" y="219226"/>
            <a:chExt cx="579586" cy="684322"/>
          </a:xfrm>
          <a:solidFill>
            <a:srgbClr val="FF0000"/>
          </a:solidFill>
        </p:grpSpPr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xmlns="" id="{8F77D988-F210-4A72-92DE-E417C64AAFD8}"/>
                </a:ext>
              </a:extLst>
            </p:cNvPr>
            <p:cNvGrpSpPr/>
            <p:nvPr/>
          </p:nvGrpSpPr>
          <p:grpSpPr>
            <a:xfrm>
              <a:off x="652764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xmlns="" id="{2280DDB9-582F-4D76-B0B7-60F228C2AF4B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xmlns="" id="{0BB6BD5B-61D7-4331-8F33-1A94BC0FEFCB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xmlns="" id="{4DC5D28F-DE81-445D-98A1-CAB18DC86169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xmlns="" id="{55417390-B659-4F74-AAD6-EFA2AB33EF34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xmlns="" id="{F5D76F98-4720-4FB1-B0FD-ECA1271217F9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xmlns="" id="{A58E8A13-C6A0-4B46-B2EC-0C8FA32F1F69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xmlns="" id="{685525C0-C06B-4178-9D9C-54943AF02686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xmlns="" id="{918EEA0E-E7EF-4F5A-ABE3-31E694B85E64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xmlns="" id="{15EAF640-50BE-4540-9C40-5BBF2FC8EAD5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xmlns="" id="{02993E43-3870-4C62-B1DB-9D6B14E78BA2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xmlns="" id="{D13FC26A-9EA2-4C46-8FDD-C3CA55908CA7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xmlns="" id="{0CAF1BA7-B565-40F8-9203-D4DE211D7A8E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xmlns="" id="{AB61C484-6BD7-4DD2-8BA8-175C494DCF4B}"/>
                </a:ext>
              </a:extLst>
            </p:cNvPr>
            <p:cNvGrpSpPr/>
            <p:nvPr/>
          </p:nvGrpSpPr>
          <p:grpSpPr>
            <a:xfrm>
              <a:off x="855716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xmlns="" id="{18583760-6A8C-419C-A867-B68808A42135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xmlns="" id="{B2FA9A80-3F6D-4FEC-BB36-730088AE560C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xmlns="" id="{550BD93A-9D12-4085-857E-97BB3D39A05E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xmlns="" id="{BD243904-0449-43CA-AFAB-8483285F8271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xmlns="" id="{BE74B151-2D26-4C3D-9CC5-D3AADCBDAE81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xmlns="" id="{0812BD21-29E8-42EE-88A8-6DE0C1D3A7E6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xmlns="" id="{1F95016F-2D7D-46CC-895C-D0750D2CF1F0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xmlns="" id="{90B4252B-C665-4F43-9D61-548BADB4815C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xmlns="" id="{68EB4237-EB5C-4703-B89A-362A14A07743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xmlns="" id="{5D3AF217-6D1D-4B19-AE67-F4F0C7E687F8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xmlns="" id="{CF656A55-2F68-48E7-928A-12EB027483A7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xmlns="" id="{5A0ED5CD-3B45-401D-B0E9-3CE43278AD32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xmlns="" id="{D67A1E6A-6A16-4612-8869-C7DE88B0291B}"/>
                </a:ext>
              </a:extLst>
            </p:cNvPr>
            <p:cNvGrpSpPr/>
            <p:nvPr/>
          </p:nvGrpSpPr>
          <p:grpSpPr>
            <a:xfrm>
              <a:off x="1070378" y="219226"/>
              <a:ext cx="161972" cy="684322"/>
              <a:chOff x="652764" y="219226"/>
              <a:chExt cx="161972" cy="684322"/>
            </a:xfrm>
            <a:grpFill/>
          </p:grpSpPr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xmlns="" id="{D258D33F-C022-46A1-8577-1652C7ADDBE0}"/>
                  </a:ext>
                </a:extLst>
              </p:cNvPr>
              <p:cNvSpPr/>
              <p:nvPr/>
            </p:nvSpPr>
            <p:spPr>
              <a:xfrm>
                <a:off x="652764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xmlns="" id="{558A11F9-1DE4-4463-B0C6-BFE9092AFA5B}"/>
                  </a:ext>
                </a:extLst>
              </p:cNvPr>
              <p:cNvSpPr/>
              <p:nvPr/>
            </p:nvSpPr>
            <p:spPr>
              <a:xfrm>
                <a:off x="652764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xmlns="" id="{8778AC20-51E4-485B-AF6B-B9C81AF66BA7}"/>
                  </a:ext>
                </a:extLst>
              </p:cNvPr>
              <p:cNvSpPr/>
              <p:nvPr/>
            </p:nvSpPr>
            <p:spPr>
              <a:xfrm>
                <a:off x="652764" y="44804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xmlns="" id="{A89F845B-7EE1-4FCE-91ED-AF476057EE0F}"/>
                  </a:ext>
                </a:extLst>
              </p:cNvPr>
              <p:cNvSpPr/>
              <p:nvPr/>
            </p:nvSpPr>
            <p:spPr>
              <a:xfrm>
                <a:off x="652764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xmlns="" id="{7891E131-D1ED-4135-B657-9742C9FB3DD2}"/>
                  </a:ext>
                </a:extLst>
              </p:cNvPr>
              <p:cNvSpPr/>
              <p:nvPr/>
            </p:nvSpPr>
            <p:spPr>
              <a:xfrm>
                <a:off x="652764" y="71391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xmlns="" id="{69308F72-7BF5-41F3-AC58-DD4D00E852B4}"/>
                  </a:ext>
                </a:extLst>
              </p:cNvPr>
              <p:cNvSpPr/>
              <p:nvPr/>
            </p:nvSpPr>
            <p:spPr>
              <a:xfrm>
                <a:off x="652764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xmlns="" id="{4B26FFCF-B04C-4B48-9190-6FCE04E9053E}"/>
                  </a:ext>
                </a:extLst>
              </p:cNvPr>
              <p:cNvSpPr/>
              <p:nvPr/>
            </p:nvSpPr>
            <p:spPr>
              <a:xfrm>
                <a:off x="760095" y="848907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xmlns="" id="{30073855-765B-4B29-9346-2326890E8B5B}"/>
                  </a:ext>
                </a:extLst>
              </p:cNvPr>
              <p:cNvSpPr/>
              <p:nvPr/>
            </p:nvSpPr>
            <p:spPr>
              <a:xfrm>
                <a:off x="760095" y="714134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xmlns="" id="{851F58B2-5C93-40D8-A097-DE5B2FEE0617}"/>
                  </a:ext>
                </a:extLst>
              </p:cNvPr>
              <p:cNvSpPr/>
              <p:nvPr/>
            </p:nvSpPr>
            <p:spPr>
              <a:xfrm>
                <a:off x="760095" y="580981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xmlns="" id="{73503FD8-D538-424A-B490-62CB32CF08C5}"/>
                  </a:ext>
                </a:extLst>
              </p:cNvPr>
              <p:cNvSpPr/>
              <p:nvPr/>
            </p:nvSpPr>
            <p:spPr>
              <a:xfrm>
                <a:off x="760095" y="44865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xmlns="" id="{60CD3EC2-8F08-409A-8892-AB2C058B4599}"/>
                  </a:ext>
                </a:extLst>
              </p:cNvPr>
              <p:cNvSpPr/>
              <p:nvPr/>
            </p:nvSpPr>
            <p:spPr>
              <a:xfrm>
                <a:off x="760095" y="327188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xmlns="" id="{B74C0694-6838-49EF-81B4-58E58FD57D3D}"/>
                  </a:ext>
                </a:extLst>
              </p:cNvPr>
              <p:cNvSpPr/>
              <p:nvPr/>
            </p:nvSpPr>
            <p:spPr>
              <a:xfrm>
                <a:off x="760095" y="219226"/>
                <a:ext cx="54641" cy="546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xmlns="" id="{F04CA1C1-C7A9-4223-B756-09609C7A6355}"/>
              </a:ext>
            </a:extLst>
          </p:cNvPr>
          <p:cNvSpPr/>
          <p:nvPr/>
        </p:nvSpPr>
        <p:spPr>
          <a:xfrm>
            <a:off x="-997798" y="-1000980"/>
            <a:ext cx="2464264" cy="2243953"/>
          </a:xfrm>
          <a:prstGeom prst="ellipse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xmlns="" id="{9CC8809B-0446-405F-9191-9E0F15F7BE14}"/>
              </a:ext>
            </a:extLst>
          </p:cNvPr>
          <p:cNvSpPr/>
          <p:nvPr/>
        </p:nvSpPr>
        <p:spPr>
          <a:xfrm>
            <a:off x="11360899" y="5894736"/>
            <a:ext cx="2464264" cy="2243953"/>
          </a:xfrm>
          <a:prstGeom prst="ellipse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D44F884-44D3-4688-BD8B-BC3CF3126FE3}"/>
              </a:ext>
            </a:extLst>
          </p:cNvPr>
          <p:cNvGrpSpPr/>
          <p:nvPr/>
        </p:nvGrpSpPr>
        <p:grpSpPr>
          <a:xfrm>
            <a:off x="40662" y="1673841"/>
            <a:ext cx="6954080" cy="4905217"/>
            <a:chOff x="40662" y="1673841"/>
            <a:chExt cx="6954080" cy="490521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C6913C0B-A751-4311-8E9E-65A9BE84B234}"/>
                </a:ext>
              </a:extLst>
            </p:cNvPr>
            <p:cNvGrpSpPr/>
            <p:nvPr/>
          </p:nvGrpSpPr>
          <p:grpSpPr>
            <a:xfrm>
              <a:off x="494468" y="5894736"/>
              <a:ext cx="579586" cy="684322"/>
              <a:chOff x="652764" y="219226"/>
              <a:chExt cx="579586" cy="684322"/>
            </a:xfrm>
            <a:solidFill>
              <a:srgbClr val="FF0000"/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9E8D5524-116C-4800-A52F-A4A83D1EFFC3}"/>
                  </a:ext>
                </a:extLst>
              </p:cNvPr>
              <p:cNvGrpSpPr/>
              <p:nvPr/>
            </p:nvGrpSpPr>
            <p:grpSpPr>
              <a:xfrm>
                <a:off x="652764" y="219226"/>
                <a:ext cx="161972" cy="684322"/>
                <a:chOff x="652764" y="219226"/>
                <a:chExt cx="161972" cy="684322"/>
              </a:xfrm>
              <a:grpFill/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xmlns="" id="{6F25F0F2-8129-4083-8190-378D379EDC25}"/>
                    </a:ext>
                  </a:extLst>
                </p:cNvPr>
                <p:cNvSpPr/>
                <p:nvPr/>
              </p:nvSpPr>
              <p:spPr>
                <a:xfrm>
                  <a:off x="652764" y="219226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xmlns="" id="{142F17E7-077D-41FC-9E97-96AA2FE258D4}"/>
                    </a:ext>
                  </a:extLst>
                </p:cNvPr>
                <p:cNvSpPr/>
                <p:nvPr/>
              </p:nvSpPr>
              <p:spPr>
                <a:xfrm>
                  <a:off x="652764" y="327188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xmlns="" id="{B2A195E0-C941-4D84-A443-5C77752705CC}"/>
                    </a:ext>
                  </a:extLst>
                </p:cNvPr>
                <p:cNvSpPr/>
                <p:nvPr/>
              </p:nvSpPr>
              <p:spPr>
                <a:xfrm>
                  <a:off x="652764" y="448048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xmlns="" id="{B49BB70C-3104-41B0-8684-025587CCFFD0}"/>
                    </a:ext>
                  </a:extLst>
                </p:cNvPr>
                <p:cNvSpPr/>
                <p:nvPr/>
              </p:nvSpPr>
              <p:spPr>
                <a:xfrm>
                  <a:off x="652764" y="580981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xmlns="" id="{00D7A257-5B50-4CDC-84A7-F5AF2EA6EA2B}"/>
                    </a:ext>
                  </a:extLst>
                </p:cNvPr>
                <p:cNvSpPr/>
                <p:nvPr/>
              </p:nvSpPr>
              <p:spPr>
                <a:xfrm>
                  <a:off x="652764" y="713914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xmlns="" id="{E932128E-48FB-445E-B391-FB17A361C7EF}"/>
                    </a:ext>
                  </a:extLst>
                </p:cNvPr>
                <p:cNvSpPr/>
                <p:nvPr/>
              </p:nvSpPr>
              <p:spPr>
                <a:xfrm>
                  <a:off x="652764" y="848907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xmlns="" id="{56AB534E-46E5-490F-893D-CE5FAA31E50D}"/>
                    </a:ext>
                  </a:extLst>
                </p:cNvPr>
                <p:cNvSpPr/>
                <p:nvPr/>
              </p:nvSpPr>
              <p:spPr>
                <a:xfrm>
                  <a:off x="760095" y="848907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xmlns="" id="{2D9D1723-25B6-43ED-9D94-A2EDAA66EC06}"/>
                    </a:ext>
                  </a:extLst>
                </p:cNvPr>
                <p:cNvSpPr/>
                <p:nvPr/>
              </p:nvSpPr>
              <p:spPr>
                <a:xfrm>
                  <a:off x="760095" y="714134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xmlns="" id="{CD45A3CD-27D0-45FC-AC32-2B36E09CEE8F}"/>
                    </a:ext>
                  </a:extLst>
                </p:cNvPr>
                <p:cNvSpPr/>
                <p:nvPr/>
              </p:nvSpPr>
              <p:spPr>
                <a:xfrm>
                  <a:off x="760095" y="580981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Oval 322">
                  <a:extLst>
                    <a:ext uri="{FF2B5EF4-FFF2-40B4-BE49-F238E27FC236}">
                      <a16:creationId xmlns:a16="http://schemas.microsoft.com/office/drawing/2014/main" xmlns="" id="{4EFC7200-50ED-4386-909F-815785E400D6}"/>
                    </a:ext>
                  </a:extLst>
                </p:cNvPr>
                <p:cNvSpPr/>
                <p:nvPr/>
              </p:nvSpPr>
              <p:spPr>
                <a:xfrm>
                  <a:off x="760095" y="448658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xmlns="" id="{CA7E9C41-E5AD-4801-8525-507549544395}"/>
                    </a:ext>
                  </a:extLst>
                </p:cNvPr>
                <p:cNvSpPr/>
                <p:nvPr/>
              </p:nvSpPr>
              <p:spPr>
                <a:xfrm>
                  <a:off x="760095" y="327188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xmlns="" id="{BB5258EF-4941-46F9-B905-15841098738C}"/>
                    </a:ext>
                  </a:extLst>
                </p:cNvPr>
                <p:cNvSpPr/>
                <p:nvPr/>
              </p:nvSpPr>
              <p:spPr>
                <a:xfrm>
                  <a:off x="760095" y="219226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xmlns="" id="{4B9011F4-E535-4273-B5DC-0A1380CB8038}"/>
                  </a:ext>
                </a:extLst>
              </p:cNvPr>
              <p:cNvGrpSpPr/>
              <p:nvPr/>
            </p:nvGrpSpPr>
            <p:grpSpPr>
              <a:xfrm>
                <a:off x="855716" y="219226"/>
                <a:ext cx="161972" cy="684322"/>
                <a:chOff x="652764" y="219226"/>
                <a:chExt cx="161972" cy="684322"/>
              </a:xfrm>
              <a:grpFill/>
            </p:grpSpPr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xmlns="" id="{C5D53DD8-F7C7-409A-B410-9BA7B5395FF8}"/>
                    </a:ext>
                  </a:extLst>
                </p:cNvPr>
                <p:cNvSpPr/>
                <p:nvPr/>
              </p:nvSpPr>
              <p:spPr>
                <a:xfrm>
                  <a:off x="652764" y="219226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xmlns="" id="{F25913CE-6CE5-4755-82EC-4981E2756B40}"/>
                    </a:ext>
                  </a:extLst>
                </p:cNvPr>
                <p:cNvSpPr/>
                <p:nvPr/>
              </p:nvSpPr>
              <p:spPr>
                <a:xfrm>
                  <a:off x="652764" y="327188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xmlns="" id="{9E5333C9-37C3-49B7-8026-71BA8BD523A3}"/>
                    </a:ext>
                  </a:extLst>
                </p:cNvPr>
                <p:cNvSpPr/>
                <p:nvPr/>
              </p:nvSpPr>
              <p:spPr>
                <a:xfrm>
                  <a:off x="652764" y="448048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xmlns="" id="{2EEFE003-81CA-4028-ABED-5B1E79C1DF6B}"/>
                    </a:ext>
                  </a:extLst>
                </p:cNvPr>
                <p:cNvSpPr/>
                <p:nvPr/>
              </p:nvSpPr>
              <p:spPr>
                <a:xfrm>
                  <a:off x="652764" y="580981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Oval 330">
                  <a:extLst>
                    <a:ext uri="{FF2B5EF4-FFF2-40B4-BE49-F238E27FC236}">
                      <a16:creationId xmlns:a16="http://schemas.microsoft.com/office/drawing/2014/main" xmlns="" id="{48A27547-DBE9-4B8A-919C-7C5D2DCAA62E}"/>
                    </a:ext>
                  </a:extLst>
                </p:cNvPr>
                <p:cNvSpPr/>
                <p:nvPr/>
              </p:nvSpPr>
              <p:spPr>
                <a:xfrm>
                  <a:off x="652764" y="713914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xmlns="" id="{D9D607A6-F4AC-4BD2-8012-C83DF550AD05}"/>
                    </a:ext>
                  </a:extLst>
                </p:cNvPr>
                <p:cNvSpPr/>
                <p:nvPr/>
              </p:nvSpPr>
              <p:spPr>
                <a:xfrm>
                  <a:off x="652764" y="848907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xmlns="" id="{1B1C0566-9397-49D4-9F09-83492E7272CB}"/>
                    </a:ext>
                  </a:extLst>
                </p:cNvPr>
                <p:cNvSpPr/>
                <p:nvPr/>
              </p:nvSpPr>
              <p:spPr>
                <a:xfrm>
                  <a:off x="760095" y="848907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xmlns="" id="{6D60D335-AC0A-493B-ADA9-F33DD977D679}"/>
                    </a:ext>
                  </a:extLst>
                </p:cNvPr>
                <p:cNvSpPr/>
                <p:nvPr/>
              </p:nvSpPr>
              <p:spPr>
                <a:xfrm>
                  <a:off x="760095" y="714134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xmlns="" id="{7FD3EC7D-EB80-40FB-BAA5-845E1E1596F0}"/>
                    </a:ext>
                  </a:extLst>
                </p:cNvPr>
                <p:cNvSpPr/>
                <p:nvPr/>
              </p:nvSpPr>
              <p:spPr>
                <a:xfrm>
                  <a:off x="760095" y="580981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xmlns="" id="{621E0BC6-EAC4-4E0F-B1A8-3275A8CFA0AD}"/>
                    </a:ext>
                  </a:extLst>
                </p:cNvPr>
                <p:cNvSpPr/>
                <p:nvPr/>
              </p:nvSpPr>
              <p:spPr>
                <a:xfrm>
                  <a:off x="760095" y="448658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xmlns="" id="{66DD6EC2-871A-40DC-9AAE-D1F2B674A780}"/>
                    </a:ext>
                  </a:extLst>
                </p:cNvPr>
                <p:cNvSpPr/>
                <p:nvPr/>
              </p:nvSpPr>
              <p:spPr>
                <a:xfrm>
                  <a:off x="760095" y="327188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xmlns="" id="{E2A112AF-BE86-4A19-9010-6E86E3B67EAA}"/>
                    </a:ext>
                  </a:extLst>
                </p:cNvPr>
                <p:cNvSpPr/>
                <p:nvPr/>
              </p:nvSpPr>
              <p:spPr>
                <a:xfrm>
                  <a:off x="760095" y="219226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xmlns="" id="{82FB0DA2-2389-4323-9B92-5853BEBC0473}"/>
                  </a:ext>
                </a:extLst>
              </p:cNvPr>
              <p:cNvGrpSpPr/>
              <p:nvPr/>
            </p:nvGrpSpPr>
            <p:grpSpPr>
              <a:xfrm>
                <a:off x="1070378" y="219226"/>
                <a:ext cx="161972" cy="684322"/>
                <a:chOff x="652764" y="219226"/>
                <a:chExt cx="161972" cy="684322"/>
              </a:xfrm>
              <a:grpFill/>
            </p:grpSpPr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xmlns="" id="{95226F36-65E5-4980-9F48-A0BD4897739B}"/>
                    </a:ext>
                  </a:extLst>
                </p:cNvPr>
                <p:cNvSpPr/>
                <p:nvPr/>
              </p:nvSpPr>
              <p:spPr>
                <a:xfrm>
                  <a:off x="652764" y="219226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xmlns="" id="{DF5CAB5C-7ACF-4C99-BB81-37C8C5060BF9}"/>
                    </a:ext>
                  </a:extLst>
                </p:cNvPr>
                <p:cNvSpPr/>
                <p:nvPr/>
              </p:nvSpPr>
              <p:spPr>
                <a:xfrm>
                  <a:off x="652764" y="327188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xmlns="" id="{0609B184-B4A2-4AB2-8A7B-E61255E87A03}"/>
                    </a:ext>
                  </a:extLst>
                </p:cNvPr>
                <p:cNvSpPr/>
                <p:nvPr/>
              </p:nvSpPr>
              <p:spPr>
                <a:xfrm>
                  <a:off x="652764" y="448048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xmlns="" id="{20529428-F6EC-403C-BC08-1325FC8E5E7D}"/>
                    </a:ext>
                  </a:extLst>
                </p:cNvPr>
                <p:cNvSpPr/>
                <p:nvPr/>
              </p:nvSpPr>
              <p:spPr>
                <a:xfrm>
                  <a:off x="652764" y="580981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xmlns="" id="{FD59AE95-DA92-46BE-BFE2-2791868E1F6F}"/>
                    </a:ext>
                  </a:extLst>
                </p:cNvPr>
                <p:cNvSpPr/>
                <p:nvPr/>
              </p:nvSpPr>
              <p:spPr>
                <a:xfrm>
                  <a:off x="652764" y="713914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xmlns="" id="{5C14385C-A974-45B6-8A0F-647D279BD780}"/>
                    </a:ext>
                  </a:extLst>
                </p:cNvPr>
                <p:cNvSpPr/>
                <p:nvPr/>
              </p:nvSpPr>
              <p:spPr>
                <a:xfrm>
                  <a:off x="652764" y="848907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xmlns="" id="{607FAE86-C598-464C-931D-A6C3C854E375}"/>
                    </a:ext>
                  </a:extLst>
                </p:cNvPr>
                <p:cNvSpPr/>
                <p:nvPr/>
              </p:nvSpPr>
              <p:spPr>
                <a:xfrm>
                  <a:off x="760095" y="848907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xmlns="" id="{054E136C-C26D-4313-832A-A7CE9F0CB85C}"/>
                    </a:ext>
                  </a:extLst>
                </p:cNvPr>
                <p:cNvSpPr/>
                <p:nvPr/>
              </p:nvSpPr>
              <p:spPr>
                <a:xfrm>
                  <a:off x="760095" y="714134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xmlns="" id="{27AE7821-38A5-4E2B-814F-1A5B54B4811A}"/>
                    </a:ext>
                  </a:extLst>
                </p:cNvPr>
                <p:cNvSpPr/>
                <p:nvPr/>
              </p:nvSpPr>
              <p:spPr>
                <a:xfrm>
                  <a:off x="760095" y="580981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xmlns="" id="{B4B2EA45-AB96-450B-B817-E4B90CEA1FB0}"/>
                    </a:ext>
                  </a:extLst>
                </p:cNvPr>
                <p:cNvSpPr/>
                <p:nvPr/>
              </p:nvSpPr>
              <p:spPr>
                <a:xfrm>
                  <a:off x="760095" y="448658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xmlns="" id="{B0CA1CB4-DDAD-4439-80F8-10CCAF981A44}"/>
                    </a:ext>
                  </a:extLst>
                </p:cNvPr>
                <p:cNvSpPr/>
                <p:nvPr/>
              </p:nvSpPr>
              <p:spPr>
                <a:xfrm>
                  <a:off x="760095" y="327188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xmlns="" id="{05F02884-D4BF-44AB-9DCE-D6143CC06FC6}"/>
                    </a:ext>
                  </a:extLst>
                </p:cNvPr>
                <p:cNvSpPr/>
                <p:nvPr/>
              </p:nvSpPr>
              <p:spPr>
                <a:xfrm>
                  <a:off x="760095" y="219226"/>
                  <a:ext cx="54641" cy="546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BE1D531F-00C2-4155-AF14-27A544875B7C}"/>
                </a:ext>
              </a:extLst>
            </p:cNvPr>
            <p:cNvSpPr/>
            <p:nvPr/>
          </p:nvSpPr>
          <p:spPr>
            <a:xfrm>
              <a:off x="40662" y="1673841"/>
              <a:ext cx="6954080" cy="3969340"/>
            </a:xfrm>
            <a:prstGeom prst="roundRect">
              <a:avLst/>
            </a:prstGeom>
            <a:solidFill>
              <a:srgbClr val="FF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CA1E247-1392-4ABE-AB75-912B05EB2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85" y="1884139"/>
              <a:ext cx="6447893" cy="354874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43A85B4-0D7A-45BB-89F4-A120FD191C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1875" y1="72112" x2="71875" y2="72112"/>
                        <a14:foregroundMark x1="80208" y1="76379" x2="80208" y2="76379"/>
                        <a14:foregroundMark x1="81042" y1="80853" x2="81042" y2="80853"/>
                        <a14:foregroundMark x1="82778" y1="82830" x2="82778" y2="82830"/>
                        <a14:foregroundMark x1="68889" y1="80437" x2="80694" y2="84079"/>
                        <a14:foregroundMark x1="80694" y1="84079" x2="85694" y2="81374"/>
                        <a14:foregroundMark x1="85694" y1="81374" x2="85694" y2="79188"/>
                        <a14:foregroundMark x1="83958" y1="85224" x2="83958" y2="85224"/>
                        <a14:foregroundMark x1="85069" y1="85224" x2="85069" y2="85224"/>
                        <a14:foregroundMark x1="85486" y1="83247" x2="85486" y2="83247"/>
                        <a14:foregroundMark x1="85208" y1="85432" x2="85208" y2="854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533" y="3831090"/>
            <a:ext cx="4899406" cy="3269673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C6345FD3-5A1A-4D7D-80C6-073A7DB276AE}"/>
              </a:ext>
            </a:extLst>
          </p:cNvPr>
          <p:cNvGrpSpPr/>
          <p:nvPr/>
        </p:nvGrpSpPr>
        <p:grpSpPr>
          <a:xfrm>
            <a:off x="5424340" y="988045"/>
            <a:ext cx="1434489" cy="190500"/>
            <a:chOff x="4679586" y="878988"/>
            <a:chExt cx="1434489" cy="190500"/>
          </a:xfrm>
          <a:solidFill>
            <a:srgbClr val="F03D5F"/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0F5F5CD3-4E51-43D1-BAC1-53AFD374090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A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7AC15AF2-98BC-4F2A-AAC8-A27A0E4F1F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8E17BE78-A9E4-4A99-9C18-B9115B179DE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47FE79DE-F713-444A-AE70-354156AFA756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FF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xmlns="" id="{9ECB0C4C-A66E-4798-BCCC-9EDCAE8BE40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FF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63991D78-2771-4FAE-907F-D0924C8F5538}"/>
              </a:ext>
            </a:extLst>
          </p:cNvPr>
          <p:cNvSpPr/>
          <p:nvPr/>
        </p:nvSpPr>
        <p:spPr>
          <a:xfrm>
            <a:off x="7577744" y="3433582"/>
            <a:ext cx="399011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333333"/>
                </a:solidFill>
                <a:latin typeface="Tw Cen MT" panose="020B0602020104020603" pitchFamily="34" charset="0"/>
              </a:rPr>
              <a:t>He goes to the places where there is no internet and teach them useful and interesting things </a:t>
            </a:r>
            <a:endParaRPr lang="en-US" sz="1900" dirty="0">
              <a:latin typeface="Tw Cen MT" panose="020B06020201040206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65519F57-9A69-4946-8A91-DC4B1949E14A}"/>
              </a:ext>
            </a:extLst>
          </p:cNvPr>
          <p:cNvSpPr/>
          <p:nvPr/>
        </p:nvSpPr>
        <p:spPr>
          <a:xfrm>
            <a:off x="7577743" y="2235264"/>
            <a:ext cx="399011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333333"/>
                </a:solidFill>
                <a:latin typeface="Tw Cen MT" panose="020B0602020104020603" pitchFamily="34" charset="0"/>
              </a:rPr>
              <a:t>The money he earned by selling the books usually he donates it to the poor children. </a:t>
            </a:r>
            <a:endParaRPr lang="en-US" sz="1900" dirty="0">
              <a:latin typeface="Tw Cen MT" panose="020B06020201040206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204E7929-2A19-46CD-B338-E0C2E6656B30}"/>
              </a:ext>
            </a:extLst>
          </p:cNvPr>
          <p:cNvSpPr/>
          <p:nvPr/>
        </p:nvSpPr>
        <p:spPr>
          <a:xfrm>
            <a:off x="7525053" y="2235264"/>
            <a:ext cx="3962794" cy="963121"/>
          </a:xfrm>
          <a:prstGeom prst="roundRect">
            <a:avLst/>
          </a:prstGeom>
          <a:noFill/>
          <a:ln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xmlns="" id="{79B050C0-CAB3-4755-815E-F62DB9686C55}"/>
              </a:ext>
            </a:extLst>
          </p:cNvPr>
          <p:cNvSpPr/>
          <p:nvPr/>
        </p:nvSpPr>
        <p:spPr>
          <a:xfrm>
            <a:off x="7525053" y="3433582"/>
            <a:ext cx="3962794" cy="963121"/>
          </a:xfrm>
          <a:prstGeom prst="roundRect">
            <a:avLst/>
          </a:prstGeom>
          <a:noFill/>
          <a:ln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2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2" grpId="1"/>
      <p:bldP spid="103" grpId="0"/>
      <p:bldP spid="103" grpId="1"/>
      <p:bldP spid="7" grpId="0" animBg="1"/>
      <p:bldP spid="1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6789" y="0"/>
            <a:ext cx="8495211" cy="6858000"/>
          </a:xfrm>
          <a:prstGeom prst="rect">
            <a:avLst/>
          </a:prstGeom>
          <a:solidFill>
            <a:srgbClr val="FF3737">
              <a:alpha val="84706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Tw Cen MT" pitchFamily="34" charset="0"/>
              </a:rPr>
              <a:t>Tahsin</a:t>
            </a:r>
            <a:r>
              <a:rPr lang="en-US" sz="4400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Tw Cen MT" pitchFamily="34" charset="0"/>
              </a:rPr>
              <a:t>Tanim</a:t>
            </a:r>
            <a:r>
              <a:rPr lang="en-US" sz="4400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Tw Cen MT" pitchFamily="34" charset="0"/>
              </a:rPr>
              <a:t>Ramisha</a:t>
            </a:r>
            <a:endParaRPr lang="en-US" sz="4400" dirty="0">
              <a:solidFill>
                <a:schemeClr val="bg1"/>
              </a:solidFill>
              <a:latin typeface="Tw Cen MT" pitchFamily="34" charset="0"/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Tw Cen MT" pitchFamily="34" charset="0"/>
              </a:rPr>
              <a:t>20101439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696789" y="0"/>
            <a:ext cx="8495211" cy="6858000"/>
          </a:xfrm>
          <a:prstGeom prst="rect">
            <a:avLst/>
          </a:prstGeom>
          <a:solidFill>
            <a:srgbClr val="FF2525">
              <a:alpha val="84706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C5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378822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75784" y="174674"/>
            <a:ext cx="3214468" cy="1350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C00000"/>
                </a:solidFill>
                <a:latin typeface="Tw Cen MT" pitchFamily="34" charset="0"/>
              </a:rPr>
              <a:t>Winner – DYDF Youth Icon Award ’16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75784" y="1686951"/>
            <a:ext cx="3214468" cy="142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C00000"/>
                </a:solidFill>
                <a:latin typeface="Tw Cen MT" pitchFamily="34" charset="0"/>
              </a:rPr>
              <a:t>Winner – BRAC Manthan Digital Innovation Award ’16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475783" y="3275429"/>
            <a:ext cx="3209778" cy="1450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C00000"/>
                </a:solidFill>
                <a:latin typeface="Tw Cen MT" pitchFamily="34" charset="0"/>
              </a:rPr>
              <a:t>Winner – Swiss Embassy Award for Social Impact ’16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75784" y="4887353"/>
            <a:ext cx="3209777" cy="1443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C00000"/>
                </a:solidFill>
                <a:latin typeface="Tw Cen MT" pitchFamily="34" charset="0"/>
              </a:rPr>
              <a:t>Winner - ISCEA PTAK Supply Chain Competition 2014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80672" y="1129352"/>
            <a:ext cx="2916702" cy="1350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w Cen MT" pitchFamily="34" charset="0"/>
              </a:rPr>
              <a:t>Winner – Youth Award ’16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45987" y="2753750"/>
            <a:ext cx="2916702" cy="1350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C00000"/>
                </a:solidFill>
                <a:latin typeface="Tw Cen MT" pitchFamily="34" charset="0"/>
              </a:rPr>
              <a:t>Champion – BIZMAESTROS ’15 (UNILEVER)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45987" y="4463559"/>
            <a:ext cx="2916702" cy="1350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C00000"/>
                </a:solidFill>
                <a:latin typeface="Tw Cen MT" pitchFamily="34" charset="0"/>
              </a:rPr>
              <a:t>Champion – BRANDWITZ ’13 (IBA)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3" y="674487"/>
            <a:ext cx="2748473" cy="2748473"/>
          </a:xfrm>
          <a:prstGeom prst="ellipse">
            <a:avLst/>
          </a:prstGeom>
          <a:ln w="63500" cap="rnd">
            <a:solidFill>
              <a:srgbClr val="FF5C5C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TextBox 23"/>
          <p:cNvSpPr txBox="1"/>
          <p:nvPr/>
        </p:nvSpPr>
        <p:spPr>
          <a:xfrm>
            <a:off x="478302" y="3771468"/>
            <a:ext cx="3439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chemeClr val="bg2">
                    <a:lumMod val="50000"/>
                  </a:schemeClr>
                </a:solidFill>
                <a:latin typeface="Tw Cen MT" pitchFamily="34" charset="0"/>
              </a:rPr>
              <a:t>Ayman </a:t>
            </a:r>
            <a:r>
              <a:rPr lang="en-SG" sz="2800" b="1" dirty="0" err="1">
                <a:solidFill>
                  <a:schemeClr val="bg2">
                    <a:lumMod val="50000"/>
                  </a:schemeClr>
                </a:solidFill>
                <a:latin typeface="Tw Cen MT" pitchFamily="34" charset="0"/>
              </a:rPr>
              <a:t>Sadiq’s</a:t>
            </a:r>
            <a:r>
              <a:rPr lang="en-SG" sz="2800" b="1" dirty="0">
                <a:solidFill>
                  <a:schemeClr val="bg2">
                    <a:lumMod val="50000"/>
                  </a:schemeClr>
                </a:solidFill>
                <a:latin typeface="Tw Cen MT" pitchFamily="34" charset="0"/>
              </a:rPr>
              <a:t> National awards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Tw Cen MT" pitchFamily="34" charset="0"/>
            </a:endParaRPr>
          </a:p>
        </p:txBody>
      </p:sp>
      <p:pic>
        <p:nvPicPr>
          <p:cNvPr id="28" name="Audio 27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59"/>
    </mc:Choice>
    <mc:Fallback xmlns="">
      <p:transition spd="slow" advTm="72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 showWhenStopped="0">
                <p:cTn id="6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video>
          </p:childTnLst>
        </p:cTn>
      </p:par>
    </p:tnLst>
    <p:bldLst>
      <p:bldP spid="16" grpId="0" uiExpand="1" build="p" animBg="1"/>
      <p:bldP spid="17" grpId="0" build="p" animBg="1"/>
      <p:bldP spid="18" grpId="0" uiExpand="1" build="p" animBg="1"/>
      <p:bldP spid="19" grpId="0" build="p" animBg="1"/>
      <p:bldP spid="20" grpId="0" build="p" animBg="1"/>
      <p:bldP spid="21" grpId="0" uiExpand="1" build="p" animBg="1"/>
      <p:bldP spid="22" grpId="0" build="p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495211" cy="6858000"/>
          </a:xfrm>
          <a:prstGeom prst="rect">
            <a:avLst/>
          </a:prstGeom>
          <a:solidFill>
            <a:srgbClr val="FF3737">
              <a:alpha val="84706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Tahfim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Ur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Rahman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20304002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93857" y="4623758"/>
            <a:ext cx="42441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Tw Cen MT" pitchFamily="34" charset="0"/>
              </a:rPr>
              <a:t>Innovation And Creativity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21 -0.00254 L -0.44521 -0.0025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Words>366</Words>
  <Application>Microsoft Office PowerPoint</Application>
  <PresentationFormat>Widescreen</PresentationFormat>
  <Paragraphs>78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Roboto Medium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Educational Books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 &amp; Farabi</dc:creator>
  <cp:lastModifiedBy>User</cp:lastModifiedBy>
  <cp:revision>148</cp:revision>
  <dcterms:created xsi:type="dcterms:W3CDTF">2020-07-12T17:53:05Z</dcterms:created>
  <dcterms:modified xsi:type="dcterms:W3CDTF">2020-07-25T16:32:15Z</dcterms:modified>
</cp:coreProperties>
</file>