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66" r:id="rId3"/>
    <p:sldId id="272" r:id="rId4"/>
    <p:sldId id="271" r:id="rId5"/>
    <p:sldId id="304" r:id="rId6"/>
    <p:sldId id="298" r:id="rId7"/>
    <p:sldId id="296" r:id="rId8"/>
    <p:sldId id="297" r:id="rId9"/>
    <p:sldId id="267" r:id="rId10"/>
    <p:sldId id="269" r:id="rId11"/>
    <p:sldId id="268" r:id="rId12"/>
    <p:sldId id="278" r:id="rId13"/>
    <p:sldId id="270" r:id="rId14"/>
    <p:sldId id="293" r:id="rId15"/>
    <p:sldId id="294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7808-57E8-4AEC-83E7-1C93A84E8CA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68AD-ADAA-4BFF-891A-3D75C1A514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4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7808-57E8-4AEC-83E7-1C93A84E8CA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68AD-ADAA-4BFF-891A-3D75C1A514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6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7808-57E8-4AEC-83E7-1C93A84E8CA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68AD-ADAA-4BFF-891A-3D75C1A514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5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7808-57E8-4AEC-83E7-1C93A84E8CA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68AD-ADAA-4BFF-891A-3D75C1A514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8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7808-57E8-4AEC-83E7-1C93A84E8CA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68AD-ADAA-4BFF-891A-3D75C1A514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1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7808-57E8-4AEC-83E7-1C93A84E8CA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68AD-ADAA-4BFF-891A-3D75C1A514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3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7808-57E8-4AEC-83E7-1C93A84E8CA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68AD-ADAA-4BFF-891A-3D75C1A514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7808-57E8-4AEC-83E7-1C93A84E8CA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68AD-ADAA-4BFF-891A-3D75C1A514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1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7808-57E8-4AEC-83E7-1C93A84E8CA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68AD-ADAA-4BFF-891A-3D75C1A514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7808-57E8-4AEC-83E7-1C93A84E8CA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68AD-ADAA-4BFF-891A-3D75C1A514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9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7808-57E8-4AEC-83E7-1C93A84E8CA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F68AD-ADAA-4BFF-891A-3D75C1A514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0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A7808-57E8-4AEC-83E7-1C93A84E8CA9}" type="datetimeFigureOut">
              <a:rPr lang="en-US" smtClean="0"/>
              <a:pPr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68AD-ADAA-4BFF-891A-3D75C1A514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5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 smtClean="0"/>
              <a:t>CSE260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8000" dirty="0" smtClean="0"/>
              <a:t>Revision Final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the following circuit with T </a:t>
            </a:r>
            <a:r>
              <a:rPr lang="en-US" dirty="0" err="1" smtClean="0"/>
              <a:t>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152" y="1825625"/>
            <a:ext cx="35052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JA=B; KA=B;JB=C, KB=1; JC=B’, KC=1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0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the circuit diagram from shift register using D </a:t>
            </a:r>
            <a:r>
              <a:rPr lang="en-US" dirty="0" err="1" smtClean="0"/>
              <a:t>ff</a:t>
            </a:r>
            <a:r>
              <a:rPr lang="en-US" dirty="0" smtClean="0"/>
              <a:t> with 2 selection pin and behaves as follows:</a:t>
            </a:r>
            <a:br>
              <a:rPr lang="en-US" dirty="0" smtClean="0"/>
            </a:br>
            <a:r>
              <a:rPr lang="en-US" dirty="0" smtClean="0"/>
              <a:t> 00-&gt; rotate left</a:t>
            </a:r>
            <a:br>
              <a:rPr lang="en-US" dirty="0" smtClean="0"/>
            </a:br>
            <a:r>
              <a:rPr lang="en-US" dirty="0" smtClean="0"/>
              <a:t>01-&gt; rotate right</a:t>
            </a:r>
            <a:br>
              <a:rPr lang="en-US" dirty="0" smtClean="0"/>
            </a:br>
            <a:r>
              <a:rPr lang="en-US" dirty="0" smtClean="0"/>
              <a:t>10-&gt; parallel load</a:t>
            </a:r>
            <a:br>
              <a:rPr lang="en-US" dirty="0" smtClean="0"/>
            </a:br>
            <a:r>
              <a:rPr lang="en-US" dirty="0" smtClean="0"/>
              <a:t>11-&gt; no change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7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 binary cell a) logical b) block</a:t>
            </a:r>
          </a:p>
          <a:p>
            <a:r>
              <a:rPr lang="en-US" dirty="0" smtClean="0"/>
              <a:t>Draw a 8*8 RAM;</a:t>
            </a:r>
          </a:p>
          <a:p>
            <a:r>
              <a:rPr lang="en-US" dirty="0" smtClean="0"/>
              <a:t>Draw the block for 64k x 8 RAM; Using that design (block) a 256k x 8 RAM; Also design the block for 64k x 16 RAM using 64k x 8 RAM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60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2987" y="3286919"/>
            <a:ext cx="24098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2350" y="1428750"/>
            <a:ext cx="38481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91601" y="2686049"/>
            <a:ext cx="4333699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197700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7856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a) Implement the following function with 8:1 mux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F(A,B,C,D) =∑(0,1,3,4,8,9,15)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b) </a:t>
            </a:r>
            <a:r>
              <a:rPr lang="en-US" dirty="0"/>
              <a:t>Construct AND, OR and NOT gates using 2:1 </a:t>
            </a:r>
            <a:r>
              <a:rPr lang="en-US" dirty="0" err="1" smtClean="0"/>
              <a:t>MUXes</a:t>
            </a:r>
            <a:r>
              <a:rPr lang="en-US" dirty="0" smtClean="0"/>
              <a:t>. Then design XOR gate from AND, OR and NOT gates made using 4:1 </a:t>
            </a:r>
            <a:r>
              <a:rPr lang="en-US" dirty="0" err="1" smtClean="0"/>
              <a:t>MUXes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c) Use </a:t>
            </a:r>
            <a:r>
              <a:rPr lang="en-US" dirty="0"/>
              <a:t>a decoder and encoder pair to construct a full adder.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d) Design the function using </a:t>
            </a:r>
            <a:br>
              <a:rPr lang="en-US" dirty="0" smtClean="0"/>
            </a:br>
            <a:r>
              <a:rPr lang="en-US" dirty="0" smtClean="0"/>
              <a:t>                                                       (1) 3:8 decoder</a:t>
            </a:r>
            <a:br>
              <a:rPr lang="en-US" dirty="0" smtClean="0"/>
            </a:br>
            <a:r>
              <a:rPr lang="en-US" dirty="0" smtClean="0"/>
              <a:t>                                                        (2) 8:1 mux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895671"/>
              </p:ext>
            </p:extLst>
          </p:nvPr>
        </p:nvGraphicFramePr>
        <p:xfrm>
          <a:off x="838200" y="3267198"/>
          <a:ext cx="394379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49"/>
                <a:gridCol w="985949"/>
                <a:gridCol w="985949"/>
                <a:gridCol w="985949"/>
              </a:tblGrid>
              <a:tr h="315911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1591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591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1591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15911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1591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591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1591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1591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1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FlipFlops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0321" y="1223493"/>
            <a:ext cx="2086377" cy="2047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30320" y="3848637"/>
            <a:ext cx="2086377" cy="2047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425780" y="2897746"/>
            <a:ext cx="721217" cy="373488"/>
            <a:chOff x="3425780" y="2897746"/>
            <a:chExt cx="721217" cy="373488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3425780" y="2897746"/>
              <a:ext cx="347729" cy="373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73508" y="2897746"/>
              <a:ext cx="373489" cy="373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0800000">
            <a:off x="3425780" y="3848637"/>
            <a:ext cx="721217" cy="373488"/>
            <a:chOff x="3425780" y="2897746"/>
            <a:chExt cx="721217" cy="373488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3425780" y="2897746"/>
              <a:ext cx="347729" cy="373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73508" y="2897746"/>
              <a:ext cx="373489" cy="373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>
            <a:endCxn id="5" idx="0"/>
          </p:cNvCxnSpPr>
          <p:nvPr/>
        </p:nvCxnSpPr>
        <p:spPr>
          <a:xfrm>
            <a:off x="3773508" y="3271234"/>
            <a:ext cx="1" cy="577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hord 16"/>
          <p:cNvSpPr/>
          <p:nvPr/>
        </p:nvSpPr>
        <p:spPr>
          <a:xfrm rot="12104219">
            <a:off x="247113" y="1393328"/>
            <a:ext cx="839812" cy="864595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772732" y="3559935"/>
            <a:ext cx="3000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62621" y="1825625"/>
            <a:ext cx="869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944710" y="283335"/>
            <a:ext cx="12879" cy="1542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67304" y="296214"/>
            <a:ext cx="3918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853445" y="283335"/>
            <a:ext cx="45080" cy="4134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10258" y="2691685"/>
            <a:ext cx="1085102" cy="1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816695" y="4443211"/>
            <a:ext cx="1043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 rot="16200000">
            <a:off x="5048329" y="4226724"/>
            <a:ext cx="515154" cy="4329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03817" y="4353058"/>
            <a:ext cx="143932" cy="180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833352" y="1403797"/>
            <a:ext cx="24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378817" y="1473455"/>
            <a:ext cx="26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11774" y="2513458"/>
            <a:ext cx="26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67622" y="2601983"/>
            <a:ext cx="115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537138" y="1588463"/>
            <a:ext cx="193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816695" y="1658121"/>
            <a:ext cx="193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537138" y="1054480"/>
            <a:ext cx="0" cy="533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5003817" y="1223493"/>
            <a:ext cx="0" cy="434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537138" y="1054480"/>
            <a:ext cx="2466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003817" y="1054480"/>
            <a:ext cx="0" cy="214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7" idx="2"/>
          </p:cNvCxnSpPr>
          <p:nvPr/>
        </p:nvCxnSpPr>
        <p:spPr>
          <a:xfrm flipH="1">
            <a:off x="116871" y="1830736"/>
            <a:ext cx="385980" cy="12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7156" y="1842787"/>
            <a:ext cx="9715" cy="943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16871" y="2786649"/>
            <a:ext cx="259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16871" y="1588463"/>
            <a:ext cx="385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05645" y="2049956"/>
            <a:ext cx="3859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191031" y="2049955"/>
            <a:ext cx="27638" cy="2135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182768" y="4185633"/>
            <a:ext cx="254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755178" y="4069722"/>
            <a:ext cx="24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428066" y="4250232"/>
            <a:ext cx="24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5162" y="1211145"/>
            <a:ext cx="24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05120" y="3062421"/>
            <a:ext cx="84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572777" y="1658121"/>
            <a:ext cx="355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the state equation for A and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9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JA+=A</a:t>
            </a:r>
          </a:p>
          <a:p>
            <a:r>
              <a:rPr lang="en-US" dirty="0" smtClean="0"/>
              <a:t>KA+=</a:t>
            </a:r>
            <a:r>
              <a:rPr lang="en-US" dirty="0" err="1" smtClean="0"/>
              <a:t>A’Bx</a:t>
            </a:r>
            <a:endParaRPr lang="en-US" dirty="0" smtClean="0"/>
          </a:p>
          <a:p>
            <a:r>
              <a:rPr lang="en-US" dirty="0" smtClean="0"/>
              <a:t>DB+=(</a:t>
            </a:r>
            <a:r>
              <a:rPr lang="en-US" dirty="0" err="1" smtClean="0"/>
              <a:t>A’Bx</a:t>
            </a:r>
            <a:r>
              <a:rPr lang="en-US" dirty="0" smtClean="0"/>
              <a:t>)’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6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714" y="3174647"/>
            <a:ext cx="9628571" cy="26578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352282" y="2034862"/>
            <a:ext cx="5769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 the timing diagram of “Clock pulse (CP), Q1,,Q2,Q3 AND Q4 “ for the above the circuit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lphaUcPeriod"/>
            </a:pPr>
            <a:r>
              <a:rPr lang="en-US" dirty="0"/>
              <a:t>Assume that you have to create a sequential circuit where there are only even numbered states. The state starts from 000 state and is composed of 3 flip flops. The circuit will behave as a counter except that when it counts, it increases its value by 2. Hence the odd numbered states never appear and can be considered don’t cares. Just like a counter, the values will go back to 000 after the maximum count of 110 has been reached. Deduce the expressions of the flip flop inputs if the </a:t>
            </a:r>
            <a:r>
              <a:rPr lang="en-US" b="1" dirty="0"/>
              <a:t>first</a:t>
            </a:r>
            <a:r>
              <a:rPr lang="en-US" dirty="0"/>
              <a:t> flip flop made with </a:t>
            </a:r>
            <a:r>
              <a:rPr lang="en-US" b="1" dirty="0"/>
              <a:t>D flip flop</a:t>
            </a:r>
            <a:r>
              <a:rPr lang="en-US" dirty="0"/>
              <a:t>, the </a:t>
            </a:r>
            <a:r>
              <a:rPr lang="en-US" b="1" dirty="0"/>
              <a:t>second</a:t>
            </a:r>
            <a:r>
              <a:rPr lang="en-US" dirty="0"/>
              <a:t> with </a:t>
            </a:r>
            <a:r>
              <a:rPr lang="en-US" b="1" dirty="0"/>
              <a:t>RS flip flop</a:t>
            </a:r>
            <a:r>
              <a:rPr lang="en-US" dirty="0"/>
              <a:t> and the </a:t>
            </a:r>
            <a:r>
              <a:rPr lang="en-US" b="1" dirty="0"/>
              <a:t>third</a:t>
            </a:r>
            <a:r>
              <a:rPr lang="en-US" dirty="0"/>
              <a:t> with </a:t>
            </a:r>
            <a:r>
              <a:rPr lang="en-US" b="1" dirty="0"/>
              <a:t>JK flip flop</a:t>
            </a:r>
            <a:r>
              <a:rPr lang="en-US" dirty="0"/>
              <a:t>. (Draw the state diagram as </a:t>
            </a:r>
            <a:r>
              <a:rPr lang="en-US" dirty="0" smtClean="0"/>
              <a:t>well)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/>
              <a:t>Draw </a:t>
            </a:r>
            <a:r>
              <a:rPr lang="en-US" dirty="0"/>
              <a:t>the circuit diagram for the question in [ </a:t>
            </a:r>
            <a:r>
              <a:rPr lang="en-US" dirty="0" smtClean="0"/>
              <a:t>a</a:t>
            </a:r>
            <a:r>
              <a:rPr lang="en-US" dirty="0"/>
              <a:t>.].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A. </a:t>
            </a:r>
            <a:r>
              <a:rPr lang="en-US" dirty="0"/>
              <a:t>Design an asynchronous decade </a:t>
            </a:r>
            <a:r>
              <a:rPr lang="en-US" dirty="0" smtClean="0"/>
              <a:t>counter using T ff.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B. Design a modulo 12 </a:t>
            </a:r>
            <a:r>
              <a:rPr lang="en-US" dirty="0" smtClean="0"/>
              <a:t>counter using T 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88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Flipflop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(A) Design the following counter using JK </a:t>
            </a:r>
            <a:r>
              <a:rPr lang="en-US" dirty="0" err="1" smtClean="0"/>
              <a:t>flipflops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000        001      010      100       101      110       000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(B) A sequential circuit has 2 </a:t>
            </a:r>
            <a:r>
              <a:rPr lang="en-US" dirty="0" err="1" smtClean="0"/>
              <a:t>ff</a:t>
            </a:r>
            <a:r>
              <a:rPr lang="en-US" dirty="0" smtClean="0"/>
              <a:t>, 2 input and an output</a:t>
            </a:r>
          </a:p>
          <a:p>
            <a:pPr marL="0" indent="0">
              <a:buNone/>
            </a:pPr>
            <a:r>
              <a:rPr lang="en-US" dirty="0" smtClean="0"/>
              <a:t>JA=</a:t>
            </a:r>
            <a:r>
              <a:rPr lang="en-US" dirty="0" err="1" smtClean="0"/>
              <a:t>xB+y’B</a:t>
            </a:r>
            <a:r>
              <a:rPr lang="en-US" dirty="0" smtClean="0"/>
              <a:t>’; KA=</a:t>
            </a:r>
            <a:r>
              <a:rPr lang="en-US" dirty="0" err="1" smtClean="0"/>
              <a:t>xy’B</a:t>
            </a:r>
            <a:r>
              <a:rPr lang="en-US" dirty="0" smtClean="0"/>
              <a:t>’; JB=</a:t>
            </a:r>
            <a:r>
              <a:rPr lang="en-US" dirty="0" err="1" smtClean="0"/>
              <a:t>xA</a:t>
            </a:r>
            <a:r>
              <a:rPr lang="en-US" dirty="0" smtClean="0"/>
              <a:t>’; KB=</a:t>
            </a:r>
            <a:r>
              <a:rPr lang="en-US" dirty="0" err="1" smtClean="0"/>
              <a:t>xy</a:t>
            </a:r>
            <a:r>
              <a:rPr lang="en-US" dirty="0" smtClean="0"/>
              <a:t>’+A; </a:t>
            </a:r>
            <a:r>
              <a:rPr lang="en-US" dirty="0" smtClean="0"/>
              <a:t>z=</a:t>
            </a:r>
            <a:r>
              <a:rPr lang="en-US" dirty="0" err="1" smtClean="0"/>
              <a:t>xyA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Obtain the logic diagram, state table, state </a:t>
            </a:r>
            <a:r>
              <a:rPr lang="en-US" dirty="0" smtClean="0"/>
              <a:t>diagram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700011" y="2547579"/>
            <a:ext cx="463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31206" y="2586216"/>
            <a:ext cx="463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13030" y="2547579"/>
            <a:ext cx="463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930462" y="2560458"/>
            <a:ext cx="463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65065" y="2547579"/>
            <a:ext cx="463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94112" y="2542995"/>
            <a:ext cx="463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5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429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CSE260</vt:lpstr>
      <vt:lpstr>MSI</vt:lpstr>
      <vt:lpstr>FlipFlops</vt:lpstr>
      <vt:lpstr>PowerPoint Presentation</vt:lpstr>
      <vt:lpstr>Solution</vt:lpstr>
      <vt:lpstr>PowerPoint Presentation</vt:lpstr>
      <vt:lpstr>PowerPoint Presentation</vt:lpstr>
      <vt:lpstr>PowerPoint Presentation</vt:lpstr>
      <vt:lpstr>Flipflop</vt:lpstr>
      <vt:lpstr>PowerPoint Presentation</vt:lpstr>
      <vt:lpstr>solution</vt:lpstr>
      <vt:lpstr>Shift Registers</vt:lpstr>
      <vt:lpstr>PowerPoint Presentation</vt:lpstr>
      <vt:lpstr>RAM</vt:lpstr>
      <vt:lpstr>RAM</vt:lpstr>
      <vt:lpstr>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Final</dc:title>
  <dc:creator>Khadija</dc:creator>
  <cp:lastModifiedBy>Aniqua Nusrat Zereen</cp:lastModifiedBy>
  <cp:revision>26</cp:revision>
  <dcterms:created xsi:type="dcterms:W3CDTF">2014-12-06T16:35:21Z</dcterms:created>
  <dcterms:modified xsi:type="dcterms:W3CDTF">2017-07-24T06:25:22Z</dcterms:modified>
</cp:coreProperties>
</file>