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Lst>
  <p:sldIdLst>
    <p:sldId id="256" r:id="rId2"/>
    <p:sldId id="257" r:id="rId3"/>
    <p:sldId id="258" r:id="rId4"/>
    <p:sldId id="259" r:id="rId5"/>
    <p:sldId id="260" r:id="rId6"/>
    <p:sldId id="261"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193BAB95-8DA7-460B-B00A-7037C8394FB0}" type="datetime1">
              <a:rPr lang="en-US" smtClean="0"/>
              <a:pPr/>
              <a:t>8/10/2023</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solidFill>
                <a:srgbClr val="FFFFFF"/>
              </a:solidFill>
            </a:endParaRPr>
          </a:p>
        </p:txBody>
      </p:sp>
      <p:sp>
        <p:nvSpPr>
          <p:cNvPr id="6" name="Slide Number Placeholder 5"/>
          <p:cNvSpPr>
            <a:spLocks noGrp="1"/>
          </p:cNvSpPr>
          <p:nvPr>
            <p:ph type="sldNum" sz="quarter" idx="12"/>
          </p:nvPr>
        </p:nvSpPr>
        <p:spPr/>
        <p:txBody>
          <a:bodyPr/>
          <a:lstStyle/>
          <a:p>
            <a:fld id="{11A71338-8BA2-4C79-A6C5-5A8E30081D0C}" type="slidenum">
              <a:rPr lang="en-US" smtClean="0"/>
              <a:pPr/>
              <a:t>‹Nº›</a:t>
            </a:fld>
            <a:endParaRPr lang="en-US" dirty="0"/>
          </a:p>
        </p:txBody>
      </p:sp>
    </p:spTree>
    <p:extLst>
      <p:ext uri="{BB962C8B-B14F-4D97-AF65-F5344CB8AC3E}">
        <p14:creationId xmlns:p14="http://schemas.microsoft.com/office/powerpoint/2010/main" val="270854420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93BAB95-8DA7-460B-B00A-7037C8394FB0}" type="datetime1">
              <a:rPr lang="en-US" smtClean="0"/>
              <a:pPr/>
              <a:t>8/10/2023</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solidFill>
                <a:srgbClr val="FFFFFF"/>
              </a:solidFill>
            </a:endParaRPr>
          </a:p>
        </p:txBody>
      </p:sp>
      <p:sp>
        <p:nvSpPr>
          <p:cNvPr id="7" name="Slide Number Placeholder 6"/>
          <p:cNvSpPr>
            <a:spLocks noGrp="1"/>
          </p:cNvSpPr>
          <p:nvPr>
            <p:ph type="sldNum" sz="quarter" idx="12"/>
          </p:nvPr>
        </p:nvSpPr>
        <p:spPr/>
        <p:txBody>
          <a:bodyPr/>
          <a:lstStyle/>
          <a:p>
            <a:fld id="{11A71338-8BA2-4C79-A6C5-5A8E30081D0C}" type="slidenum">
              <a:rPr lang="en-US" smtClean="0"/>
              <a:pPr/>
              <a:t>‹Nº›</a:t>
            </a:fld>
            <a:endParaRPr lang="en-US" dirty="0"/>
          </a:p>
        </p:txBody>
      </p:sp>
    </p:spTree>
    <p:extLst>
      <p:ext uri="{BB962C8B-B14F-4D97-AF65-F5344CB8AC3E}">
        <p14:creationId xmlns:p14="http://schemas.microsoft.com/office/powerpoint/2010/main" val="199610921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93BAB95-8DA7-460B-B00A-7037C8394FB0}" type="datetime1">
              <a:rPr lang="en-US" smtClean="0"/>
              <a:pPr/>
              <a:t>8/10/2023</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solidFill>
                <a:srgbClr val="FFFFFF"/>
              </a:solidFill>
            </a:endParaRPr>
          </a:p>
        </p:txBody>
      </p:sp>
      <p:sp>
        <p:nvSpPr>
          <p:cNvPr id="6" name="Slide Number Placeholder 5"/>
          <p:cNvSpPr>
            <a:spLocks noGrp="1"/>
          </p:cNvSpPr>
          <p:nvPr>
            <p:ph type="sldNum" sz="quarter" idx="12"/>
          </p:nvPr>
        </p:nvSpPr>
        <p:spPr/>
        <p:txBody>
          <a:bodyPr/>
          <a:lstStyle/>
          <a:p>
            <a:fld id="{11A71338-8BA2-4C79-A6C5-5A8E30081D0C}" type="slidenum">
              <a:rPr lang="en-US" smtClean="0"/>
              <a:pPr/>
              <a:t>‹Nº›</a:t>
            </a:fld>
            <a:endParaRPr lang="en-US" dirty="0"/>
          </a:p>
        </p:txBody>
      </p:sp>
    </p:spTree>
    <p:extLst>
      <p:ext uri="{BB962C8B-B14F-4D97-AF65-F5344CB8AC3E}">
        <p14:creationId xmlns:p14="http://schemas.microsoft.com/office/powerpoint/2010/main" val="161687582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93BAB95-8DA7-460B-B00A-7037C8394FB0}" type="datetime1">
              <a:rPr lang="en-US" smtClean="0"/>
              <a:pPr/>
              <a:t>8/10/2023</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solidFill>
                <a:srgbClr val="FFFFFF"/>
              </a:solidFill>
            </a:endParaRPr>
          </a:p>
        </p:txBody>
      </p:sp>
      <p:sp>
        <p:nvSpPr>
          <p:cNvPr id="6" name="Slide Number Placeholder 5"/>
          <p:cNvSpPr>
            <a:spLocks noGrp="1"/>
          </p:cNvSpPr>
          <p:nvPr>
            <p:ph type="sldNum" sz="quarter" idx="12"/>
          </p:nvPr>
        </p:nvSpPr>
        <p:spPr/>
        <p:txBody>
          <a:bodyPr/>
          <a:lstStyle/>
          <a:p>
            <a:fld id="{11A71338-8BA2-4C79-A6C5-5A8E30081D0C}" type="slidenum">
              <a:rPr lang="en-US" smtClean="0"/>
              <a:pPr/>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5013696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93BAB95-8DA7-460B-B00A-7037C8394FB0}" type="datetime1">
              <a:rPr lang="en-US" smtClean="0"/>
              <a:pPr/>
              <a:t>8/10/2023</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solidFill>
                <a:srgbClr val="FFFFFF"/>
              </a:solidFill>
            </a:endParaRPr>
          </a:p>
        </p:txBody>
      </p:sp>
      <p:sp>
        <p:nvSpPr>
          <p:cNvPr id="6" name="Slide Number Placeholder 5"/>
          <p:cNvSpPr>
            <a:spLocks noGrp="1"/>
          </p:cNvSpPr>
          <p:nvPr>
            <p:ph type="sldNum" sz="quarter" idx="12"/>
          </p:nvPr>
        </p:nvSpPr>
        <p:spPr/>
        <p:txBody>
          <a:bodyPr/>
          <a:lstStyle/>
          <a:p>
            <a:fld id="{11A71338-8BA2-4C79-A6C5-5A8E30081D0C}" type="slidenum">
              <a:rPr lang="en-US" smtClean="0"/>
              <a:pPr/>
              <a:t>‹Nº›</a:t>
            </a:fld>
            <a:endParaRPr lang="en-US" dirty="0"/>
          </a:p>
        </p:txBody>
      </p:sp>
    </p:spTree>
    <p:extLst>
      <p:ext uri="{BB962C8B-B14F-4D97-AF65-F5344CB8AC3E}">
        <p14:creationId xmlns:p14="http://schemas.microsoft.com/office/powerpoint/2010/main" val="177104019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93BAB95-8DA7-460B-B00A-7037C8394FB0}" type="datetime1">
              <a:rPr lang="en-US" smtClean="0"/>
              <a:pPr/>
              <a:t>8/10/2023</a:t>
            </a:fld>
            <a:endParaRPr lang="en-US" dirty="0"/>
          </a:p>
        </p:txBody>
      </p:sp>
      <p:sp>
        <p:nvSpPr>
          <p:cNvPr id="4" name="Footer Placeholder 4"/>
          <p:cNvSpPr>
            <a:spLocks noGrp="1"/>
          </p:cNvSpPr>
          <p:nvPr>
            <p:ph type="ftr" sz="quarter" idx="11"/>
          </p:nvPr>
        </p:nvSpPr>
        <p:spPr/>
        <p:txBody>
          <a:bodyPr/>
          <a:lstStyle/>
          <a:p>
            <a:r>
              <a:rPr lang="en-US"/>
              <a:t>Sample Footer Text</a:t>
            </a:r>
            <a:endParaRPr lang="en-US" dirty="0">
              <a:solidFill>
                <a:srgbClr val="FFFFFF"/>
              </a:solidFill>
            </a:endParaRPr>
          </a:p>
        </p:txBody>
      </p:sp>
      <p:sp>
        <p:nvSpPr>
          <p:cNvPr id="6" name="Slide Number Placeholder 5"/>
          <p:cNvSpPr>
            <a:spLocks noGrp="1"/>
          </p:cNvSpPr>
          <p:nvPr>
            <p:ph type="sldNum" sz="quarter" idx="12"/>
          </p:nvPr>
        </p:nvSpPr>
        <p:spPr/>
        <p:txBody>
          <a:bodyPr/>
          <a:lstStyle/>
          <a:p>
            <a:fld id="{11A71338-8BA2-4C79-A6C5-5A8E30081D0C}" type="slidenum">
              <a:rPr lang="en-US" smtClean="0"/>
              <a:pPr/>
              <a:t>‹Nº›</a:t>
            </a:fld>
            <a:endParaRPr lang="en-US" dirty="0"/>
          </a:p>
        </p:txBody>
      </p:sp>
    </p:spTree>
    <p:extLst>
      <p:ext uri="{BB962C8B-B14F-4D97-AF65-F5344CB8AC3E}">
        <p14:creationId xmlns:p14="http://schemas.microsoft.com/office/powerpoint/2010/main" val="29796867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93BAB95-8DA7-460B-B00A-7037C8394FB0}" type="datetime1">
              <a:rPr lang="en-US" smtClean="0"/>
              <a:pPr/>
              <a:t>8/10/2023</a:t>
            </a:fld>
            <a:endParaRPr lang="en-US" dirty="0"/>
          </a:p>
        </p:txBody>
      </p:sp>
      <p:sp>
        <p:nvSpPr>
          <p:cNvPr id="4" name="Footer Placeholder 4"/>
          <p:cNvSpPr>
            <a:spLocks noGrp="1"/>
          </p:cNvSpPr>
          <p:nvPr>
            <p:ph type="ftr" sz="quarter" idx="11"/>
          </p:nvPr>
        </p:nvSpPr>
        <p:spPr/>
        <p:txBody>
          <a:bodyPr/>
          <a:lstStyle/>
          <a:p>
            <a:r>
              <a:rPr lang="en-US"/>
              <a:t>Sample Footer Text</a:t>
            </a:r>
            <a:endParaRPr lang="en-US" dirty="0">
              <a:solidFill>
                <a:srgbClr val="FFFFFF"/>
              </a:solidFill>
            </a:endParaRPr>
          </a:p>
        </p:txBody>
      </p:sp>
      <p:sp>
        <p:nvSpPr>
          <p:cNvPr id="6" name="Slide Number Placeholder 5"/>
          <p:cNvSpPr>
            <a:spLocks noGrp="1"/>
          </p:cNvSpPr>
          <p:nvPr>
            <p:ph type="sldNum" sz="quarter" idx="12"/>
          </p:nvPr>
        </p:nvSpPr>
        <p:spPr/>
        <p:txBody>
          <a:bodyPr/>
          <a:lstStyle/>
          <a:p>
            <a:fld id="{11A71338-8BA2-4C79-A6C5-5A8E30081D0C}" type="slidenum">
              <a:rPr lang="en-US" smtClean="0"/>
              <a:pPr/>
              <a:t>‹Nº›</a:t>
            </a:fld>
            <a:endParaRPr lang="en-US" dirty="0"/>
          </a:p>
        </p:txBody>
      </p:sp>
    </p:spTree>
    <p:extLst>
      <p:ext uri="{BB962C8B-B14F-4D97-AF65-F5344CB8AC3E}">
        <p14:creationId xmlns:p14="http://schemas.microsoft.com/office/powerpoint/2010/main" val="44525806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93BAB95-8DA7-460B-B00A-7037C8394FB0}" type="datetime1">
              <a:rPr lang="en-US" smtClean="0"/>
              <a:pPr/>
              <a:t>8/10/2023</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solidFill>
                <a:srgbClr val="FFFFFF"/>
              </a:solidFill>
            </a:endParaRPr>
          </a:p>
        </p:txBody>
      </p:sp>
      <p:sp>
        <p:nvSpPr>
          <p:cNvPr id="6" name="Slide Number Placeholder 5"/>
          <p:cNvSpPr>
            <a:spLocks noGrp="1"/>
          </p:cNvSpPr>
          <p:nvPr>
            <p:ph type="sldNum" sz="quarter" idx="12"/>
          </p:nvPr>
        </p:nvSpPr>
        <p:spPr/>
        <p:txBody>
          <a:bodyPr/>
          <a:lstStyle/>
          <a:p>
            <a:fld id="{11A71338-8BA2-4C79-A6C5-5A8E30081D0C}" type="slidenum">
              <a:rPr lang="en-US" smtClean="0"/>
              <a:pPr/>
              <a:t>‹Nº›</a:t>
            </a:fld>
            <a:endParaRPr lang="en-US" dirty="0"/>
          </a:p>
        </p:txBody>
      </p:sp>
    </p:spTree>
    <p:extLst>
      <p:ext uri="{BB962C8B-B14F-4D97-AF65-F5344CB8AC3E}">
        <p14:creationId xmlns:p14="http://schemas.microsoft.com/office/powerpoint/2010/main" val="25198294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93BAB95-8DA7-460B-B00A-7037C8394FB0}" type="datetime1">
              <a:rPr lang="en-US" smtClean="0"/>
              <a:pPr/>
              <a:t>8/10/2023</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solidFill>
                <a:srgbClr val="FFFFFF"/>
              </a:solidFill>
            </a:endParaRPr>
          </a:p>
        </p:txBody>
      </p:sp>
      <p:sp>
        <p:nvSpPr>
          <p:cNvPr id="6" name="Slide Number Placeholder 5"/>
          <p:cNvSpPr>
            <a:spLocks noGrp="1"/>
          </p:cNvSpPr>
          <p:nvPr>
            <p:ph type="sldNum" sz="quarter" idx="12"/>
          </p:nvPr>
        </p:nvSpPr>
        <p:spPr/>
        <p:txBody>
          <a:bodyPr/>
          <a:lstStyle/>
          <a:p>
            <a:fld id="{11A71338-8BA2-4C79-A6C5-5A8E30081D0C}" type="slidenum">
              <a:rPr lang="en-US" smtClean="0"/>
              <a:pPr/>
              <a:t>‹Nº›</a:t>
            </a:fld>
            <a:endParaRPr lang="en-US" dirty="0"/>
          </a:p>
        </p:txBody>
      </p:sp>
    </p:spTree>
    <p:extLst>
      <p:ext uri="{BB962C8B-B14F-4D97-AF65-F5344CB8AC3E}">
        <p14:creationId xmlns:p14="http://schemas.microsoft.com/office/powerpoint/2010/main" val="155082185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193BAB95-8DA7-460B-B00A-7037C8394FB0}" type="datetime1">
              <a:rPr lang="en-US" smtClean="0"/>
              <a:pPr/>
              <a:t>8/10/2023</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solidFill>
                <a:srgbClr val="FFFFFF"/>
              </a:solidFill>
            </a:endParaRPr>
          </a:p>
        </p:txBody>
      </p:sp>
      <p:sp>
        <p:nvSpPr>
          <p:cNvPr id="6" name="Slide Number Placeholder 5"/>
          <p:cNvSpPr>
            <a:spLocks noGrp="1"/>
          </p:cNvSpPr>
          <p:nvPr>
            <p:ph type="sldNum" sz="quarter" idx="12"/>
          </p:nvPr>
        </p:nvSpPr>
        <p:spPr/>
        <p:txBody>
          <a:bodyPr/>
          <a:lstStyle/>
          <a:p>
            <a:fld id="{11A71338-8BA2-4C79-A6C5-5A8E30081D0C}" type="slidenum">
              <a:rPr lang="en-US" smtClean="0"/>
              <a:pPr/>
              <a:t>‹Nº›</a:t>
            </a:fld>
            <a:endParaRPr lang="en-US" dirty="0"/>
          </a:p>
        </p:txBody>
      </p:sp>
    </p:spTree>
    <p:extLst>
      <p:ext uri="{BB962C8B-B14F-4D97-AF65-F5344CB8AC3E}">
        <p14:creationId xmlns:p14="http://schemas.microsoft.com/office/powerpoint/2010/main" val="350142752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93BAB95-8DA7-460B-B00A-7037C8394FB0}" type="datetime1">
              <a:rPr lang="en-US" smtClean="0"/>
              <a:pPr/>
              <a:t>8/10/2023</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solidFill>
                <a:srgbClr val="FFFFFF"/>
              </a:solidFill>
            </a:endParaRPr>
          </a:p>
        </p:txBody>
      </p:sp>
      <p:sp>
        <p:nvSpPr>
          <p:cNvPr id="6" name="Slide Number Placeholder 5"/>
          <p:cNvSpPr>
            <a:spLocks noGrp="1"/>
          </p:cNvSpPr>
          <p:nvPr>
            <p:ph type="sldNum" sz="quarter" idx="12"/>
          </p:nvPr>
        </p:nvSpPr>
        <p:spPr/>
        <p:txBody>
          <a:bodyPr/>
          <a:lstStyle/>
          <a:p>
            <a:fld id="{11A71338-8BA2-4C79-A6C5-5A8E30081D0C}" type="slidenum">
              <a:rPr lang="en-US" smtClean="0"/>
              <a:pPr/>
              <a:t>‹Nº›</a:t>
            </a:fld>
            <a:endParaRPr lang="en-US" dirty="0"/>
          </a:p>
        </p:txBody>
      </p:sp>
    </p:spTree>
    <p:extLst>
      <p:ext uri="{BB962C8B-B14F-4D97-AF65-F5344CB8AC3E}">
        <p14:creationId xmlns:p14="http://schemas.microsoft.com/office/powerpoint/2010/main" val="389587788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93BAB95-8DA7-460B-B00A-7037C8394FB0}" type="datetime1">
              <a:rPr lang="en-US" smtClean="0"/>
              <a:pPr/>
              <a:t>8/10/2023</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solidFill>
                <a:srgbClr val="FFFFFF"/>
              </a:solidFill>
            </a:endParaRPr>
          </a:p>
        </p:txBody>
      </p:sp>
      <p:sp>
        <p:nvSpPr>
          <p:cNvPr id="7" name="Slide Number Placeholder 6"/>
          <p:cNvSpPr>
            <a:spLocks noGrp="1"/>
          </p:cNvSpPr>
          <p:nvPr>
            <p:ph type="sldNum" sz="quarter" idx="12"/>
          </p:nvPr>
        </p:nvSpPr>
        <p:spPr/>
        <p:txBody>
          <a:bodyPr/>
          <a:lstStyle/>
          <a:p>
            <a:fld id="{11A71338-8BA2-4C79-A6C5-5A8E30081D0C}" type="slidenum">
              <a:rPr lang="en-US" smtClean="0"/>
              <a:pPr/>
              <a:t>‹Nº›</a:t>
            </a:fld>
            <a:endParaRPr lang="en-US" dirty="0"/>
          </a:p>
        </p:txBody>
      </p:sp>
    </p:spTree>
    <p:extLst>
      <p:ext uri="{BB962C8B-B14F-4D97-AF65-F5344CB8AC3E}">
        <p14:creationId xmlns:p14="http://schemas.microsoft.com/office/powerpoint/2010/main" val="272625974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93BAB95-8DA7-460B-B00A-7037C8394FB0}" type="datetime1">
              <a:rPr lang="en-US" smtClean="0"/>
              <a:pPr/>
              <a:t>8/10/2023</a:t>
            </a:fld>
            <a:endParaRPr lang="en-US" dirty="0"/>
          </a:p>
        </p:txBody>
      </p:sp>
      <p:sp>
        <p:nvSpPr>
          <p:cNvPr id="8" name="Footer Placeholder 7"/>
          <p:cNvSpPr>
            <a:spLocks noGrp="1"/>
          </p:cNvSpPr>
          <p:nvPr>
            <p:ph type="ftr" sz="quarter" idx="11"/>
          </p:nvPr>
        </p:nvSpPr>
        <p:spPr/>
        <p:txBody>
          <a:bodyPr/>
          <a:lstStyle/>
          <a:p>
            <a:r>
              <a:rPr lang="en-US"/>
              <a:t>Sample Footer Text</a:t>
            </a:r>
            <a:endParaRPr lang="en-US" dirty="0">
              <a:solidFill>
                <a:srgbClr val="FFFFFF"/>
              </a:solidFill>
            </a:endParaRPr>
          </a:p>
        </p:txBody>
      </p:sp>
      <p:sp>
        <p:nvSpPr>
          <p:cNvPr id="9" name="Slide Number Placeholder 8"/>
          <p:cNvSpPr>
            <a:spLocks noGrp="1"/>
          </p:cNvSpPr>
          <p:nvPr>
            <p:ph type="sldNum" sz="quarter" idx="12"/>
          </p:nvPr>
        </p:nvSpPr>
        <p:spPr/>
        <p:txBody>
          <a:bodyPr/>
          <a:lstStyle/>
          <a:p>
            <a:fld id="{11A71338-8BA2-4C79-A6C5-5A8E30081D0C}" type="slidenum">
              <a:rPr lang="en-US" smtClean="0"/>
              <a:pPr/>
              <a:t>‹Nº›</a:t>
            </a:fld>
            <a:endParaRPr lang="en-US" dirty="0"/>
          </a:p>
        </p:txBody>
      </p:sp>
    </p:spTree>
    <p:extLst>
      <p:ext uri="{BB962C8B-B14F-4D97-AF65-F5344CB8AC3E}">
        <p14:creationId xmlns:p14="http://schemas.microsoft.com/office/powerpoint/2010/main" val="401861449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193BAB95-8DA7-460B-B00A-7037C8394FB0}" type="datetime1">
              <a:rPr lang="en-US" smtClean="0"/>
              <a:pPr/>
              <a:t>8/10/2023</a:t>
            </a:fld>
            <a:endParaRPr lang="en-US" dirty="0"/>
          </a:p>
        </p:txBody>
      </p:sp>
      <p:sp>
        <p:nvSpPr>
          <p:cNvPr id="5" name="Footer Placeholder 3"/>
          <p:cNvSpPr>
            <a:spLocks noGrp="1"/>
          </p:cNvSpPr>
          <p:nvPr>
            <p:ph type="ftr" sz="quarter" idx="11"/>
          </p:nvPr>
        </p:nvSpPr>
        <p:spPr/>
        <p:txBody>
          <a:bodyPr/>
          <a:lstStyle/>
          <a:p>
            <a:r>
              <a:rPr lang="en-US"/>
              <a:t>Sample Footer Text</a:t>
            </a:r>
            <a:endParaRPr lang="en-US" dirty="0">
              <a:solidFill>
                <a:srgbClr val="FFFFFF"/>
              </a:solidFill>
            </a:endParaRPr>
          </a:p>
        </p:txBody>
      </p:sp>
      <p:sp>
        <p:nvSpPr>
          <p:cNvPr id="6" name="Slide Number Placeholder 4"/>
          <p:cNvSpPr>
            <a:spLocks noGrp="1"/>
          </p:cNvSpPr>
          <p:nvPr>
            <p:ph type="sldNum" sz="quarter" idx="12"/>
          </p:nvPr>
        </p:nvSpPr>
        <p:spPr/>
        <p:txBody>
          <a:bodyPr/>
          <a:lstStyle/>
          <a:p>
            <a:fld id="{11A71338-8BA2-4C79-A6C5-5A8E30081D0C}" type="slidenum">
              <a:rPr lang="en-US" smtClean="0"/>
              <a:pPr/>
              <a:t>‹Nº›</a:t>
            </a:fld>
            <a:endParaRPr lang="en-US" dirty="0"/>
          </a:p>
        </p:txBody>
      </p:sp>
    </p:spTree>
    <p:extLst>
      <p:ext uri="{BB962C8B-B14F-4D97-AF65-F5344CB8AC3E}">
        <p14:creationId xmlns:p14="http://schemas.microsoft.com/office/powerpoint/2010/main" val="427335881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93BAB95-8DA7-460B-B00A-7037C8394FB0}" type="datetime1">
              <a:rPr lang="en-US" smtClean="0"/>
              <a:pPr/>
              <a:t>8/10/2023</a:t>
            </a:fld>
            <a:endParaRPr lang="en-US" dirty="0"/>
          </a:p>
        </p:txBody>
      </p:sp>
      <p:sp>
        <p:nvSpPr>
          <p:cNvPr id="5" name="Footer Placeholder 2"/>
          <p:cNvSpPr>
            <a:spLocks noGrp="1"/>
          </p:cNvSpPr>
          <p:nvPr>
            <p:ph type="ftr" sz="quarter" idx="11"/>
          </p:nvPr>
        </p:nvSpPr>
        <p:spPr/>
        <p:txBody>
          <a:bodyPr/>
          <a:lstStyle/>
          <a:p>
            <a:r>
              <a:rPr lang="en-US"/>
              <a:t>Sample Footer Text</a:t>
            </a:r>
            <a:endParaRPr lang="en-US" dirty="0">
              <a:solidFill>
                <a:srgbClr val="FFFFFF"/>
              </a:solidFill>
            </a:endParaRPr>
          </a:p>
        </p:txBody>
      </p:sp>
      <p:sp>
        <p:nvSpPr>
          <p:cNvPr id="6" name="Slide Number Placeholder 3"/>
          <p:cNvSpPr>
            <a:spLocks noGrp="1"/>
          </p:cNvSpPr>
          <p:nvPr>
            <p:ph type="sldNum" sz="quarter" idx="12"/>
          </p:nvPr>
        </p:nvSpPr>
        <p:spPr/>
        <p:txBody>
          <a:bodyPr/>
          <a:lstStyle/>
          <a:p>
            <a:fld id="{11A71338-8BA2-4C79-A6C5-5A8E30081D0C}" type="slidenum">
              <a:rPr lang="en-US" smtClean="0"/>
              <a:pPr/>
              <a:t>‹Nº›</a:t>
            </a:fld>
            <a:endParaRPr lang="en-US" dirty="0"/>
          </a:p>
        </p:txBody>
      </p:sp>
    </p:spTree>
    <p:extLst>
      <p:ext uri="{BB962C8B-B14F-4D97-AF65-F5344CB8AC3E}">
        <p14:creationId xmlns:p14="http://schemas.microsoft.com/office/powerpoint/2010/main" val="94129907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fld id="{193BAB95-8DA7-460B-B00A-7037C8394FB0}" type="datetime1">
              <a:rPr lang="en-US" smtClean="0"/>
              <a:pPr/>
              <a:t>8/10/2023</a:t>
            </a:fld>
            <a:endParaRPr lang="en-US" dirty="0"/>
          </a:p>
        </p:txBody>
      </p:sp>
      <p:sp>
        <p:nvSpPr>
          <p:cNvPr id="5" name="Footer Placeholder 5"/>
          <p:cNvSpPr>
            <a:spLocks noGrp="1"/>
          </p:cNvSpPr>
          <p:nvPr>
            <p:ph type="ftr" sz="quarter" idx="11"/>
          </p:nvPr>
        </p:nvSpPr>
        <p:spPr/>
        <p:txBody>
          <a:bodyPr/>
          <a:lstStyle/>
          <a:p>
            <a:r>
              <a:rPr lang="en-US"/>
              <a:t>Sample Footer Text</a:t>
            </a:r>
            <a:endParaRPr lang="en-US" dirty="0">
              <a:solidFill>
                <a:srgbClr val="FFFFFF"/>
              </a:solidFill>
            </a:endParaRPr>
          </a:p>
        </p:txBody>
      </p:sp>
      <p:sp>
        <p:nvSpPr>
          <p:cNvPr id="6" name="Slide Number Placeholder 6"/>
          <p:cNvSpPr>
            <a:spLocks noGrp="1"/>
          </p:cNvSpPr>
          <p:nvPr>
            <p:ph type="sldNum" sz="quarter" idx="12"/>
          </p:nvPr>
        </p:nvSpPr>
        <p:spPr/>
        <p:txBody>
          <a:bodyPr/>
          <a:lstStyle/>
          <a:p>
            <a:fld id="{11A71338-8BA2-4C79-A6C5-5A8E30081D0C}" type="slidenum">
              <a:rPr lang="en-US" smtClean="0"/>
              <a:pPr/>
              <a:t>‹Nº›</a:t>
            </a:fld>
            <a:endParaRPr lang="en-US" dirty="0"/>
          </a:p>
        </p:txBody>
      </p:sp>
    </p:spTree>
    <p:extLst>
      <p:ext uri="{BB962C8B-B14F-4D97-AF65-F5344CB8AC3E}">
        <p14:creationId xmlns:p14="http://schemas.microsoft.com/office/powerpoint/2010/main" val="316217897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93BAB95-8DA7-460B-B00A-7037C8394FB0}" type="datetime1">
              <a:rPr lang="en-US" smtClean="0"/>
              <a:pPr/>
              <a:t>8/10/2023</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solidFill>
                <a:srgbClr val="FFFFFF"/>
              </a:solidFill>
            </a:endParaRPr>
          </a:p>
        </p:txBody>
      </p:sp>
      <p:sp>
        <p:nvSpPr>
          <p:cNvPr id="7" name="Slide Number Placeholder 6"/>
          <p:cNvSpPr>
            <a:spLocks noGrp="1"/>
          </p:cNvSpPr>
          <p:nvPr>
            <p:ph type="sldNum" sz="quarter" idx="12"/>
          </p:nvPr>
        </p:nvSpPr>
        <p:spPr/>
        <p:txBody>
          <a:bodyPr/>
          <a:lstStyle/>
          <a:p>
            <a:fld id="{11A71338-8BA2-4C79-A6C5-5A8E30081D0C}" type="slidenum">
              <a:rPr lang="en-US" smtClean="0"/>
              <a:pPr/>
              <a:t>‹Nº›</a:t>
            </a:fld>
            <a:endParaRPr lang="en-US" dirty="0"/>
          </a:p>
        </p:txBody>
      </p:sp>
    </p:spTree>
    <p:extLst>
      <p:ext uri="{BB962C8B-B14F-4D97-AF65-F5344CB8AC3E}">
        <p14:creationId xmlns:p14="http://schemas.microsoft.com/office/powerpoint/2010/main" val="323500807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93BAB95-8DA7-460B-B00A-7037C8394FB0}" type="datetime1">
              <a:rPr lang="en-US" smtClean="0"/>
              <a:pPr/>
              <a:t>8/10/2023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Sample Footer Text</a:t>
            </a:r>
            <a:endParaRPr lang="en-US" dirty="0">
              <a:solidFill>
                <a:srgbClr val="FFFFFF"/>
              </a:solidFill>
            </a:endParaRP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1A71338-8BA2-4C79-A6C5-5A8E30081D0C}" type="slidenum">
              <a:rPr lang="en-US" smtClean="0"/>
              <a:pPr/>
              <a:t>‹Nº›</a:t>
            </a:fld>
            <a:endParaRPr lang="en-US" dirty="0"/>
          </a:p>
        </p:txBody>
      </p:sp>
    </p:spTree>
    <p:extLst>
      <p:ext uri="{BB962C8B-B14F-4D97-AF65-F5344CB8AC3E}">
        <p14:creationId xmlns:p14="http://schemas.microsoft.com/office/powerpoint/2010/main" val="3720780289"/>
      </p:ext>
    </p:extLst>
  </p:cSld>
  <p:clrMap bg1="dk1" tx1="lt1" bg2="dk2" tx2="lt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Cubos rosas y azules">
            <a:extLst>
              <a:ext uri="{FF2B5EF4-FFF2-40B4-BE49-F238E27FC236}">
                <a16:creationId xmlns:a16="http://schemas.microsoft.com/office/drawing/2014/main" id="{29D77E36-9072-103E-85A7-3842FF7572DD}"/>
              </a:ext>
            </a:extLst>
          </p:cNvPr>
          <p:cNvPicPr>
            <a:picLocks noChangeAspect="1"/>
          </p:cNvPicPr>
          <p:nvPr/>
        </p:nvPicPr>
        <p:blipFill rotWithShape="1">
          <a:blip r:embed="rId2">
            <a:alphaModFix amt="30000"/>
          </a:blip>
          <a:srcRect t="13509" r="-1" b="2199"/>
          <a:stretch/>
        </p:blipFill>
        <p:spPr>
          <a:xfrm>
            <a:off x="20" y="10"/>
            <a:ext cx="12188932" cy="6857990"/>
          </a:xfrm>
          <a:prstGeom prst="rect">
            <a:avLst/>
          </a:prstGeom>
        </p:spPr>
      </p:pic>
      <p:sp>
        <p:nvSpPr>
          <p:cNvPr id="2" name="Título 1">
            <a:extLst>
              <a:ext uri="{FF2B5EF4-FFF2-40B4-BE49-F238E27FC236}">
                <a16:creationId xmlns:a16="http://schemas.microsoft.com/office/drawing/2014/main" id="{95DACC3C-2E26-922E-CA52-0107A88F75CD}"/>
              </a:ext>
            </a:extLst>
          </p:cNvPr>
          <p:cNvSpPr>
            <a:spLocks noGrp="1"/>
          </p:cNvSpPr>
          <p:nvPr>
            <p:ph type="ctrTitle"/>
          </p:nvPr>
        </p:nvSpPr>
        <p:spPr>
          <a:xfrm>
            <a:off x="2201796" y="2198950"/>
            <a:ext cx="7974719" cy="2288382"/>
          </a:xfrm>
        </p:spPr>
        <p:txBody>
          <a:bodyPr anchor="t">
            <a:normAutofit/>
          </a:bodyPr>
          <a:lstStyle/>
          <a:p>
            <a:r>
              <a:rPr lang="es-MX" dirty="0">
                <a:solidFill>
                  <a:schemeClr val="tx2"/>
                </a:solidFill>
              </a:rPr>
              <a:t>Proceso de toma de decisiones</a:t>
            </a:r>
          </a:p>
        </p:txBody>
      </p:sp>
      <p:sp>
        <p:nvSpPr>
          <p:cNvPr id="3" name="Subtítulo 2">
            <a:extLst>
              <a:ext uri="{FF2B5EF4-FFF2-40B4-BE49-F238E27FC236}">
                <a16:creationId xmlns:a16="http://schemas.microsoft.com/office/drawing/2014/main" id="{DBAFB527-7C19-B577-A70D-A1D77DB0E488}"/>
              </a:ext>
            </a:extLst>
          </p:cNvPr>
          <p:cNvSpPr>
            <a:spLocks noGrp="1"/>
          </p:cNvSpPr>
          <p:nvPr>
            <p:ph type="subTitle" idx="1"/>
          </p:nvPr>
        </p:nvSpPr>
        <p:spPr>
          <a:xfrm>
            <a:off x="2383932" y="2785953"/>
            <a:ext cx="7974719" cy="2796668"/>
          </a:xfrm>
        </p:spPr>
        <p:txBody>
          <a:bodyPr anchor="b">
            <a:normAutofit/>
          </a:bodyPr>
          <a:lstStyle/>
          <a:p>
            <a:r>
              <a:rPr lang="es-MX" dirty="0">
                <a:solidFill>
                  <a:schemeClr val="tx2"/>
                </a:solidFill>
              </a:rPr>
              <a:t>Estefania Berenice Rodríguez Martínez</a:t>
            </a:r>
          </a:p>
        </p:txBody>
      </p:sp>
    </p:spTree>
    <p:extLst>
      <p:ext uri="{BB962C8B-B14F-4D97-AF65-F5344CB8AC3E}">
        <p14:creationId xmlns:p14="http://schemas.microsoft.com/office/powerpoint/2010/main" val="3600423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DEB611-7818-4F1C-0C3F-FF6C5998458C}"/>
              </a:ext>
            </a:extLst>
          </p:cNvPr>
          <p:cNvSpPr>
            <a:spLocks noGrp="1"/>
          </p:cNvSpPr>
          <p:nvPr>
            <p:ph type="title"/>
          </p:nvPr>
        </p:nvSpPr>
        <p:spPr/>
        <p:txBody>
          <a:bodyPr>
            <a:normAutofit/>
          </a:bodyPr>
          <a:lstStyle/>
          <a:p>
            <a:r>
              <a:rPr lang="es-MX" dirty="0"/>
              <a:t>Paso 1. Entender la decisión que debe tomarse:</a:t>
            </a:r>
          </a:p>
        </p:txBody>
      </p:sp>
      <p:sp>
        <p:nvSpPr>
          <p:cNvPr id="3" name="Marcador de contenido 2">
            <a:extLst>
              <a:ext uri="{FF2B5EF4-FFF2-40B4-BE49-F238E27FC236}">
                <a16:creationId xmlns:a16="http://schemas.microsoft.com/office/drawing/2014/main" id="{C86DE9B6-CD38-909A-986A-9CA26B600D2D}"/>
              </a:ext>
            </a:extLst>
          </p:cNvPr>
          <p:cNvSpPr>
            <a:spLocks noGrp="1"/>
          </p:cNvSpPr>
          <p:nvPr>
            <p:ph idx="1"/>
          </p:nvPr>
        </p:nvSpPr>
        <p:spPr/>
        <p:txBody>
          <a:bodyPr>
            <a:normAutofit/>
          </a:bodyPr>
          <a:lstStyle/>
          <a:p>
            <a:pPr marL="0" indent="0">
              <a:buNone/>
            </a:pPr>
            <a:r>
              <a:rPr lang="es-MX" dirty="0"/>
              <a:t>Es importante responder las siguientes preguntas:</a:t>
            </a:r>
          </a:p>
          <a:p>
            <a:r>
              <a:rPr lang="es-MX" dirty="0"/>
              <a:t>¿Qué problema hay que resolver? Comprar una nueva computadora para mis clases</a:t>
            </a:r>
          </a:p>
          <a:p>
            <a:r>
              <a:rPr lang="es-MX" dirty="0"/>
              <a:t>¿Cuál es el objetivo que piensas alcanzar con la implementación de esta decisión? Invertir en la herramienta adecuada que me permita realizar tareas múltiples de la universidad.</a:t>
            </a:r>
          </a:p>
          <a:p>
            <a:r>
              <a:rPr lang="es-MX" dirty="0"/>
              <a:t>¿Cómo medirás el éxito? Mediante el rendimiento que la herramienta me brinde en el proceso de su uso.</a:t>
            </a:r>
          </a:p>
          <a:p>
            <a:pPr marL="0" indent="0">
              <a:buNone/>
            </a:pPr>
            <a:endParaRPr lang="es-MX" dirty="0"/>
          </a:p>
          <a:p>
            <a:endParaRPr lang="es-MX" dirty="0"/>
          </a:p>
          <a:p>
            <a:endParaRPr lang="es-MX" dirty="0"/>
          </a:p>
          <a:p>
            <a:endParaRPr lang="es-MX" dirty="0"/>
          </a:p>
        </p:txBody>
      </p:sp>
    </p:spTree>
    <p:extLst>
      <p:ext uri="{BB962C8B-B14F-4D97-AF65-F5344CB8AC3E}">
        <p14:creationId xmlns:p14="http://schemas.microsoft.com/office/powerpoint/2010/main" val="44017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598806-0452-CD23-3972-67E915FDF919}"/>
              </a:ext>
            </a:extLst>
          </p:cNvPr>
          <p:cNvSpPr>
            <a:spLocks noGrp="1"/>
          </p:cNvSpPr>
          <p:nvPr>
            <p:ph type="title"/>
          </p:nvPr>
        </p:nvSpPr>
        <p:spPr/>
        <p:txBody>
          <a:bodyPr/>
          <a:lstStyle/>
          <a:p>
            <a:r>
              <a:rPr lang="es-MX" dirty="0"/>
              <a:t>Paso 2. Recolectar toda la información.</a:t>
            </a:r>
          </a:p>
        </p:txBody>
      </p:sp>
      <p:sp>
        <p:nvSpPr>
          <p:cNvPr id="3" name="Marcador de contenido 2">
            <a:extLst>
              <a:ext uri="{FF2B5EF4-FFF2-40B4-BE49-F238E27FC236}">
                <a16:creationId xmlns:a16="http://schemas.microsoft.com/office/drawing/2014/main" id="{86C5D1C2-BD41-D5BD-172E-89FFEA040124}"/>
              </a:ext>
            </a:extLst>
          </p:cNvPr>
          <p:cNvSpPr>
            <a:spLocks noGrp="1"/>
          </p:cNvSpPr>
          <p:nvPr>
            <p:ph idx="1"/>
          </p:nvPr>
        </p:nvSpPr>
        <p:spPr>
          <a:xfrm>
            <a:off x="0" y="1853248"/>
            <a:ext cx="12006470" cy="5004752"/>
          </a:xfrm>
        </p:spPr>
        <p:txBody>
          <a:bodyPr>
            <a:noAutofit/>
          </a:bodyPr>
          <a:lstStyle/>
          <a:p>
            <a:r>
              <a:rPr lang="es-MX" sz="1600" dirty="0"/>
              <a:t>Procesador. Intel Core: los Core i5 son ideales para tareas múltiples de uso medio. Los Core i7 e i9 son la mejor opción para usos avanzados como videojuegos, ediciones de imágenes y proyectos en 3D. AMD Ryzen: los Ryzen 5 brindan un excelente rendimiento en actividades más complejas de uso medio. Los Ryzen 7 y 9 son utilizados por usuarios más avanzados como </a:t>
            </a:r>
            <a:r>
              <a:rPr lang="es-MX" sz="1600" dirty="0" err="1"/>
              <a:t>gamers</a:t>
            </a:r>
            <a:r>
              <a:rPr lang="es-MX" sz="1600" dirty="0"/>
              <a:t>, diseñadores gráficos, editores de video, entre otros. </a:t>
            </a:r>
          </a:p>
          <a:p>
            <a:r>
              <a:rPr lang="es-MX" sz="1600" dirty="0"/>
              <a:t>Memoria RAM. Lo más adecuado para realizar múltiples tareas sin inconvenientes es 8 GB RAM. Pero si suele utilizar programas de edición de imágenes o video, es importante que consideres que en el futuro pueden requerir una mayor memoria para asegurar un buen desempeño, por lo que con una de 16 GB estarás cubierto por un buen tiempo. </a:t>
            </a:r>
          </a:p>
          <a:p>
            <a:r>
              <a:rPr lang="es-MX" sz="1600" dirty="0"/>
              <a:t>Disco Duro. La capacidad recomendable varía entre 500 GB y 1 TB. Si buscas un balance entre capacidad de almacenamiento y velocidad, puedes optar por un una computadora </a:t>
            </a:r>
            <a:r>
              <a:rPr lang="es-MX" sz="1600" dirty="0" err="1"/>
              <a:t>gamer</a:t>
            </a:r>
            <a:r>
              <a:rPr lang="es-MX" sz="1600" dirty="0"/>
              <a:t> con unidades de almacenamiento híbridos que combinan la rapidez de los SSD y la capacidad de los HDD.</a:t>
            </a:r>
          </a:p>
          <a:p>
            <a:r>
              <a:rPr lang="es-MX" sz="1600" dirty="0"/>
              <a:t>Conectividad. Los puertos son elementos que nos ayudan a expandir la funcionalidad de la laptop, ya sea para transferir archivos o conectar componentes externos como impresoras, proyectores o monitores. Por eso, asegúrate que tu nueva laptop tenga las siguientes entradas: USB 3.1, USB tipo C, HDMI y ranura para memoria SD.</a:t>
            </a:r>
          </a:p>
          <a:p>
            <a:r>
              <a:rPr lang="es-MX" sz="1600" dirty="0"/>
              <a:t>Autonomía. La duración de la batería cumple un rol fundamental a la hora de comprar una laptop. Las últimas generaciones de procesadores favorecen el ahorro de energía de la batería para que el portátil extienda sus horas de funcionamiento, pero ten en cuenta que los equipos con mayor potencia, pantallas más grandes y discos duros rápidos demandan más energía.</a:t>
            </a:r>
          </a:p>
        </p:txBody>
      </p:sp>
    </p:spTree>
    <p:extLst>
      <p:ext uri="{BB962C8B-B14F-4D97-AF65-F5344CB8AC3E}">
        <p14:creationId xmlns:p14="http://schemas.microsoft.com/office/powerpoint/2010/main" val="2906724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E1C1D9-EBC3-5790-DF0E-58652DBBC8F1}"/>
              </a:ext>
            </a:extLst>
          </p:cNvPr>
          <p:cNvSpPr>
            <a:spLocks noGrp="1"/>
          </p:cNvSpPr>
          <p:nvPr>
            <p:ph type="title"/>
          </p:nvPr>
        </p:nvSpPr>
        <p:spPr>
          <a:xfrm>
            <a:off x="646111" y="452718"/>
            <a:ext cx="9404723" cy="1400530"/>
          </a:xfrm>
        </p:spPr>
        <p:txBody>
          <a:bodyPr>
            <a:normAutofit/>
          </a:bodyPr>
          <a:lstStyle/>
          <a:p>
            <a:r>
              <a:rPr lang="es-MX" dirty="0"/>
              <a:t>Paso 3. Identificar las alternativas. </a:t>
            </a:r>
          </a:p>
        </p:txBody>
      </p:sp>
      <p:sp>
        <p:nvSpPr>
          <p:cNvPr id="3" name="Marcador de contenido 2">
            <a:extLst>
              <a:ext uri="{FF2B5EF4-FFF2-40B4-BE49-F238E27FC236}">
                <a16:creationId xmlns:a16="http://schemas.microsoft.com/office/drawing/2014/main" id="{8317E255-72FD-DCCB-8323-6A2D2D36B148}"/>
              </a:ext>
            </a:extLst>
          </p:cNvPr>
          <p:cNvSpPr>
            <a:spLocks noGrp="1"/>
          </p:cNvSpPr>
          <p:nvPr>
            <p:ph idx="1"/>
          </p:nvPr>
        </p:nvSpPr>
        <p:spPr>
          <a:xfrm>
            <a:off x="1103312" y="2052918"/>
            <a:ext cx="3203645" cy="4195481"/>
          </a:xfrm>
        </p:spPr>
        <p:txBody>
          <a:bodyPr>
            <a:normAutofit/>
          </a:bodyPr>
          <a:lstStyle/>
          <a:p>
            <a:r>
              <a:rPr lang="en-US" sz="1400" dirty="0"/>
              <a:t>Lenovo ThinkPad X1 Carbon Gen 10 (2022)</a:t>
            </a:r>
          </a:p>
          <a:p>
            <a:pPr marL="0" indent="0">
              <a:buNone/>
            </a:pPr>
            <a:r>
              <a:rPr lang="es-MX" sz="1400" dirty="0"/>
              <a:t>Pantalla 14″ 4K (3840 x 2400) IPS, antirreflejos, táctil | Procesador Intel i7-1280P </a:t>
            </a:r>
            <a:r>
              <a:rPr lang="es-MX" sz="1400" dirty="0" err="1"/>
              <a:t>vPro</a:t>
            </a:r>
            <a:r>
              <a:rPr lang="es-MX" sz="1400" dirty="0"/>
              <a:t> (14 núcleos) | RAM  32GB DDR5 | Almacenamiento 2TB SSD | 4G WWAN | Tarjeta Nano SIM | Webcam 1080p | </a:t>
            </a:r>
            <a:r>
              <a:rPr lang="es-MX" sz="1400" dirty="0" err="1"/>
              <a:t>Win</a:t>
            </a:r>
            <a:r>
              <a:rPr lang="es-MX" sz="1400" dirty="0"/>
              <a:t> 11 Pro | Fibra de carbono | Teclado inglés americano</a:t>
            </a:r>
          </a:p>
        </p:txBody>
      </p:sp>
      <p:sp>
        <p:nvSpPr>
          <p:cNvPr id="4" name="Marcador de contenido 2">
            <a:extLst>
              <a:ext uri="{FF2B5EF4-FFF2-40B4-BE49-F238E27FC236}">
                <a16:creationId xmlns:a16="http://schemas.microsoft.com/office/drawing/2014/main" id="{EFCA0A08-963D-50E1-CB80-078FD9F9904E}"/>
              </a:ext>
            </a:extLst>
          </p:cNvPr>
          <p:cNvSpPr txBox="1">
            <a:spLocks/>
          </p:cNvSpPr>
          <p:nvPr/>
        </p:nvSpPr>
        <p:spPr>
          <a:xfrm>
            <a:off x="4681400" y="2052917"/>
            <a:ext cx="3203645"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sz="1400" dirty="0"/>
              <a:t>Apple MacBook Pro 13″ (2022, M2)</a:t>
            </a:r>
          </a:p>
          <a:p>
            <a:pPr marL="0" indent="0">
              <a:buNone/>
            </a:pPr>
            <a:r>
              <a:rPr lang="en-US" sz="1400" dirty="0" err="1"/>
              <a:t>Procesador</a:t>
            </a:r>
            <a:r>
              <a:rPr lang="en-US" sz="1400" dirty="0"/>
              <a:t> chip M2 | </a:t>
            </a:r>
            <a:r>
              <a:rPr lang="en-US" sz="1400" dirty="0" err="1"/>
              <a:t>Pantalla</a:t>
            </a:r>
            <a:r>
              <a:rPr lang="en-US" sz="1400" dirty="0"/>
              <a:t> Retina de 13″ | 8 GB de RAM | 256 GB ​​​​​​​SSD ​​​​​​​</a:t>
            </a:r>
            <a:r>
              <a:rPr lang="en-US" sz="1400" dirty="0" err="1"/>
              <a:t>Almacenamiento</a:t>
            </a:r>
            <a:r>
              <a:rPr lang="en-US" sz="1400" dirty="0"/>
              <a:t> | Barra </a:t>
            </a:r>
            <a:r>
              <a:rPr lang="en-US" sz="1400" dirty="0" err="1"/>
              <a:t>táctil</a:t>
            </a:r>
            <a:r>
              <a:rPr lang="en-US" sz="1400" dirty="0"/>
              <a:t> | </a:t>
            </a:r>
            <a:r>
              <a:rPr lang="en-US" sz="1400" dirty="0" err="1"/>
              <a:t>Teclado</a:t>
            </a:r>
            <a:r>
              <a:rPr lang="en-US" sz="1400" dirty="0"/>
              <a:t>  </a:t>
            </a:r>
            <a:r>
              <a:rPr lang="en-US" sz="1400" dirty="0" err="1"/>
              <a:t>inglés</a:t>
            </a:r>
            <a:r>
              <a:rPr lang="en-US" sz="1400" dirty="0"/>
              <a:t> americano </a:t>
            </a:r>
            <a:r>
              <a:rPr lang="en-US" sz="1400" dirty="0" err="1"/>
              <a:t>retroiluminado</a:t>
            </a:r>
            <a:r>
              <a:rPr lang="en-US" sz="1400" dirty="0"/>
              <a:t> | Cámara FaceTime HD | </a:t>
            </a:r>
            <a:r>
              <a:rPr lang="en-US" sz="1400" dirty="0" err="1"/>
              <a:t>Funciona</a:t>
            </a:r>
            <a:r>
              <a:rPr lang="en-US" sz="1400" dirty="0"/>
              <a:t> con iPhone y iPad</a:t>
            </a:r>
          </a:p>
        </p:txBody>
      </p:sp>
      <p:sp>
        <p:nvSpPr>
          <p:cNvPr id="6" name="Marcador de contenido 2">
            <a:extLst>
              <a:ext uri="{FF2B5EF4-FFF2-40B4-BE49-F238E27FC236}">
                <a16:creationId xmlns:a16="http://schemas.microsoft.com/office/drawing/2014/main" id="{F71F5AC2-6859-3CD0-4C7E-2CC1E2E4197F}"/>
              </a:ext>
            </a:extLst>
          </p:cNvPr>
          <p:cNvSpPr txBox="1">
            <a:spLocks/>
          </p:cNvSpPr>
          <p:nvPr/>
        </p:nvSpPr>
        <p:spPr>
          <a:xfrm>
            <a:off x="8120338" y="2052917"/>
            <a:ext cx="3203645"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sz="1400" dirty="0"/>
              <a:t>HP </a:t>
            </a:r>
            <a:r>
              <a:rPr lang="en-US" sz="1400" dirty="0" err="1"/>
              <a:t>ZBook</a:t>
            </a:r>
            <a:r>
              <a:rPr lang="en-US" sz="1400" dirty="0"/>
              <a:t> Firefly 15 G8</a:t>
            </a:r>
          </a:p>
          <a:p>
            <a:pPr marL="0" indent="0">
              <a:buNone/>
            </a:pPr>
            <a:r>
              <a:rPr lang="en-US" sz="1400" dirty="0" err="1"/>
              <a:t>Pantalla</a:t>
            </a:r>
            <a:r>
              <a:rPr lang="en-US" sz="1400" dirty="0"/>
              <a:t> 15.6″ FHD (1920×1080) IPS | </a:t>
            </a:r>
            <a:r>
              <a:rPr lang="en-US" sz="1400" dirty="0" err="1"/>
              <a:t>Procesador</a:t>
            </a:r>
            <a:r>
              <a:rPr lang="en-US" sz="1400" dirty="0"/>
              <a:t> Intel i7-1165G7 de 4 </a:t>
            </a:r>
            <a:r>
              <a:rPr lang="en-US" sz="1400" dirty="0" err="1"/>
              <a:t>núcleos</a:t>
            </a:r>
            <a:r>
              <a:rPr lang="en-US" sz="1400" dirty="0"/>
              <a:t> | 32 GB de RAM | </a:t>
            </a:r>
            <a:r>
              <a:rPr lang="en-US" sz="1400" dirty="0" err="1"/>
              <a:t>Almacenamiento</a:t>
            </a:r>
            <a:r>
              <a:rPr lang="en-US" sz="1400" dirty="0"/>
              <a:t> 512 GB PCIe SSD | Intel Iris Xe | </a:t>
            </a:r>
            <a:r>
              <a:rPr lang="en-US" sz="1400" dirty="0" err="1"/>
              <a:t>Huella</a:t>
            </a:r>
            <a:r>
              <a:rPr lang="en-US" sz="1400" dirty="0"/>
              <a:t> </a:t>
            </a:r>
            <a:r>
              <a:rPr lang="en-US" sz="1400" dirty="0" err="1"/>
              <a:t>dactilar</a:t>
            </a:r>
            <a:r>
              <a:rPr lang="en-US" sz="1400" dirty="0"/>
              <a:t> | </a:t>
            </a:r>
            <a:r>
              <a:rPr lang="en-US" sz="1400" dirty="0" err="1"/>
              <a:t>WiFi</a:t>
            </a:r>
            <a:r>
              <a:rPr lang="en-US" sz="1400" dirty="0"/>
              <a:t> | BT 5.2 | Win 10 Pro | </a:t>
            </a:r>
            <a:r>
              <a:rPr lang="en-US" sz="1400" dirty="0" err="1"/>
              <a:t>TeEclado</a:t>
            </a:r>
            <a:r>
              <a:rPr lang="en-US" sz="1400" dirty="0"/>
              <a:t> </a:t>
            </a:r>
            <a:r>
              <a:rPr lang="en-US" sz="1400" dirty="0" err="1"/>
              <a:t>inglés</a:t>
            </a:r>
            <a:r>
              <a:rPr lang="en-US" sz="1400" dirty="0"/>
              <a:t> americano</a:t>
            </a:r>
          </a:p>
          <a:p>
            <a:pPr marL="0" indent="0">
              <a:buNone/>
            </a:pPr>
            <a:endParaRPr lang="en-US" sz="1400" dirty="0"/>
          </a:p>
        </p:txBody>
      </p:sp>
      <p:pic>
        <p:nvPicPr>
          <p:cNvPr id="8" name="Imagen 7">
            <a:extLst>
              <a:ext uri="{FF2B5EF4-FFF2-40B4-BE49-F238E27FC236}">
                <a16:creationId xmlns:a16="http://schemas.microsoft.com/office/drawing/2014/main" id="{59240944-AFCC-F75E-0B91-B2C62F044490}"/>
              </a:ext>
            </a:extLst>
          </p:cNvPr>
          <p:cNvPicPr>
            <a:picLocks noChangeAspect="1"/>
          </p:cNvPicPr>
          <p:nvPr/>
        </p:nvPicPr>
        <p:blipFill>
          <a:blip r:embed="rId2"/>
          <a:stretch>
            <a:fillRect/>
          </a:stretch>
        </p:blipFill>
        <p:spPr>
          <a:xfrm>
            <a:off x="1388073" y="4740965"/>
            <a:ext cx="2634121" cy="1885122"/>
          </a:xfrm>
          <a:prstGeom prst="rect">
            <a:avLst/>
          </a:prstGeom>
        </p:spPr>
      </p:pic>
      <p:pic>
        <p:nvPicPr>
          <p:cNvPr id="11" name="Imagen 10">
            <a:extLst>
              <a:ext uri="{FF2B5EF4-FFF2-40B4-BE49-F238E27FC236}">
                <a16:creationId xmlns:a16="http://schemas.microsoft.com/office/drawing/2014/main" id="{DBF202FB-D810-834A-07FF-93DDAAD4E01B}"/>
              </a:ext>
            </a:extLst>
          </p:cNvPr>
          <p:cNvPicPr>
            <a:picLocks noChangeAspect="1"/>
          </p:cNvPicPr>
          <p:nvPr/>
        </p:nvPicPr>
        <p:blipFill>
          <a:blip r:embed="rId3"/>
          <a:stretch>
            <a:fillRect/>
          </a:stretch>
        </p:blipFill>
        <p:spPr>
          <a:xfrm>
            <a:off x="4721077" y="4430367"/>
            <a:ext cx="2634121" cy="1691225"/>
          </a:xfrm>
          <a:prstGeom prst="rect">
            <a:avLst/>
          </a:prstGeom>
        </p:spPr>
      </p:pic>
      <p:pic>
        <p:nvPicPr>
          <p:cNvPr id="13" name="Imagen 12">
            <a:extLst>
              <a:ext uri="{FF2B5EF4-FFF2-40B4-BE49-F238E27FC236}">
                <a16:creationId xmlns:a16="http://schemas.microsoft.com/office/drawing/2014/main" id="{F938BAFC-D037-E589-35D2-03C5A4DD713D}"/>
              </a:ext>
            </a:extLst>
          </p:cNvPr>
          <p:cNvPicPr>
            <a:picLocks noChangeAspect="1"/>
          </p:cNvPicPr>
          <p:nvPr/>
        </p:nvPicPr>
        <p:blipFill>
          <a:blip r:embed="rId4"/>
          <a:stretch>
            <a:fillRect/>
          </a:stretch>
        </p:blipFill>
        <p:spPr>
          <a:xfrm>
            <a:off x="8454890" y="4430367"/>
            <a:ext cx="2615864" cy="1559616"/>
          </a:xfrm>
          <a:prstGeom prst="rect">
            <a:avLst/>
          </a:prstGeom>
        </p:spPr>
      </p:pic>
    </p:spTree>
    <p:extLst>
      <p:ext uri="{BB962C8B-B14F-4D97-AF65-F5344CB8AC3E}">
        <p14:creationId xmlns:p14="http://schemas.microsoft.com/office/powerpoint/2010/main" val="2430279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1C09F6-D990-2467-4CE9-F3B3597271B2}"/>
              </a:ext>
            </a:extLst>
          </p:cNvPr>
          <p:cNvSpPr>
            <a:spLocks noGrp="1"/>
          </p:cNvSpPr>
          <p:nvPr>
            <p:ph type="title"/>
          </p:nvPr>
        </p:nvSpPr>
        <p:spPr/>
        <p:txBody>
          <a:bodyPr/>
          <a:lstStyle/>
          <a:p>
            <a:r>
              <a:rPr lang="es-MX" dirty="0"/>
              <a:t>Paso 4. Evaluar los pros y contras.</a:t>
            </a:r>
          </a:p>
        </p:txBody>
      </p:sp>
      <p:sp>
        <p:nvSpPr>
          <p:cNvPr id="3" name="Marcador de contenido 2">
            <a:extLst>
              <a:ext uri="{FF2B5EF4-FFF2-40B4-BE49-F238E27FC236}">
                <a16:creationId xmlns:a16="http://schemas.microsoft.com/office/drawing/2014/main" id="{2E94D8CB-9369-818B-7CCC-F40EEA8C57A0}"/>
              </a:ext>
            </a:extLst>
          </p:cNvPr>
          <p:cNvSpPr>
            <a:spLocks noGrp="1"/>
          </p:cNvSpPr>
          <p:nvPr>
            <p:ph idx="1"/>
          </p:nvPr>
        </p:nvSpPr>
        <p:spPr>
          <a:xfrm>
            <a:off x="1103313" y="2052918"/>
            <a:ext cx="3481940" cy="4639430"/>
          </a:xfrm>
        </p:spPr>
        <p:txBody>
          <a:bodyPr>
            <a:normAutofit/>
          </a:bodyPr>
          <a:lstStyle/>
          <a:p>
            <a:r>
              <a:rPr lang="es-MX" sz="1600" dirty="0"/>
              <a:t>+ Elegante, resistente y ultraligera</a:t>
            </a:r>
          </a:p>
          <a:p>
            <a:r>
              <a:rPr lang="es-MX" sz="1600" dirty="0"/>
              <a:t>+ USB-A y HDMI, así como puertos Thunderbolt 4</a:t>
            </a:r>
          </a:p>
          <a:p>
            <a:r>
              <a:rPr lang="es-MX" sz="1600" dirty="0"/>
              <a:t>+ Teclado imbatible</a:t>
            </a:r>
          </a:p>
          <a:p>
            <a:r>
              <a:rPr lang="es-MX" sz="1600" dirty="0"/>
              <a:t>+ Opciones de pantalla de alta calidad que incluyen OLED y 4K</a:t>
            </a:r>
          </a:p>
          <a:p>
            <a:r>
              <a:rPr lang="es-MX" sz="1600" dirty="0"/>
              <a:t>+ Sólido rendimiento de productividad y duración de la batería</a:t>
            </a:r>
          </a:p>
          <a:p>
            <a:r>
              <a:rPr lang="es-MX" sz="1600" dirty="0"/>
              <a:t>– Sin ranura para tarjeta SD o microSD</a:t>
            </a:r>
          </a:p>
          <a:p>
            <a:r>
              <a:rPr lang="es-MX" sz="1600" dirty="0"/>
              <a:t>– Opción 5G aún no disponible</a:t>
            </a:r>
          </a:p>
        </p:txBody>
      </p:sp>
      <p:sp>
        <p:nvSpPr>
          <p:cNvPr id="4" name="Marcador de contenido 2">
            <a:extLst>
              <a:ext uri="{FF2B5EF4-FFF2-40B4-BE49-F238E27FC236}">
                <a16:creationId xmlns:a16="http://schemas.microsoft.com/office/drawing/2014/main" id="{A7CC5AE7-82AB-00A7-E67F-BB27E32754FD}"/>
              </a:ext>
            </a:extLst>
          </p:cNvPr>
          <p:cNvSpPr txBox="1">
            <a:spLocks/>
          </p:cNvSpPr>
          <p:nvPr/>
        </p:nvSpPr>
        <p:spPr>
          <a:xfrm>
            <a:off x="4860304" y="2052918"/>
            <a:ext cx="3481940" cy="463943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s-MX" sz="1600" dirty="0"/>
              <a:t>+ El rendimiento supera al predecesor de M1 y a los competidores de Intel</a:t>
            </a:r>
          </a:p>
          <a:p>
            <a:r>
              <a:rPr lang="es-MX" sz="1600" dirty="0"/>
              <a:t>+ Fantástica duración de la batería de 22 horas</a:t>
            </a:r>
          </a:p>
          <a:p>
            <a:r>
              <a:rPr lang="es-MX" sz="1600" dirty="0"/>
              <a:t>– Cámara web mediocre de 720p y pantalla de 2560 x 1600 píxeles</a:t>
            </a:r>
          </a:p>
          <a:p>
            <a:r>
              <a:rPr lang="es-MX" sz="1600" dirty="0"/>
              <a:t>– Admite solo una pantalla externa</a:t>
            </a:r>
          </a:p>
        </p:txBody>
      </p:sp>
      <p:sp>
        <p:nvSpPr>
          <p:cNvPr id="9" name="Marcador de contenido 2">
            <a:extLst>
              <a:ext uri="{FF2B5EF4-FFF2-40B4-BE49-F238E27FC236}">
                <a16:creationId xmlns:a16="http://schemas.microsoft.com/office/drawing/2014/main" id="{E761DCC5-2F5F-F2E4-ED28-79BAB6816446}"/>
              </a:ext>
            </a:extLst>
          </p:cNvPr>
          <p:cNvSpPr txBox="1">
            <a:spLocks/>
          </p:cNvSpPr>
          <p:nvPr/>
        </p:nvSpPr>
        <p:spPr>
          <a:xfrm>
            <a:off x="8309864" y="2052918"/>
            <a:ext cx="3481940" cy="463943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s-MX" sz="1600" dirty="0"/>
              <a:t>+ Pantalla nítida de 4K</a:t>
            </a:r>
          </a:p>
          <a:p>
            <a:r>
              <a:rPr lang="es-MX" sz="1600" dirty="0"/>
              <a:t>+ Diseño delgado y ligero</a:t>
            </a:r>
          </a:p>
          <a:p>
            <a:r>
              <a:rPr lang="es-MX" sz="1600" dirty="0"/>
              <a:t>+ Impresionante duración de la batería</a:t>
            </a:r>
          </a:p>
          <a:p>
            <a:r>
              <a:rPr lang="es-MX" sz="1600" dirty="0"/>
              <a:t>+ Certificaciones ISV</a:t>
            </a:r>
          </a:p>
          <a:p>
            <a:r>
              <a:rPr lang="es-MX" sz="1600" dirty="0"/>
              <a:t>+ Dispositivos de entrada y altavoces de primer nivel</a:t>
            </a:r>
          </a:p>
        </p:txBody>
      </p:sp>
    </p:spTree>
    <p:extLst>
      <p:ext uri="{BB962C8B-B14F-4D97-AF65-F5344CB8AC3E}">
        <p14:creationId xmlns:p14="http://schemas.microsoft.com/office/powerpoint/2010/main" val="648689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91277A-F900-8914-C7EC-B2B456D1E143}"/>
              </a:ext>
            </a:extLst>
          </p:cNvPr>
          <p:cNvSpPr>
            <a:spLocks noGrp="1"/>
          </p:cNvSpPr>
          <p:nvPr>
            <p:ph type="title"/>
          </p:nvPr>
        </p:nvSpPr>
        <p:spPr>
          <a:xfrm>
            <a:off x="646111" y="452718"/>
            <a:ext cx="9404723" cy="1400530"/>
          </a:xfrm>
        </p:spPr>
        <p:txBody>
          <a:bodyPr>
            <a:normAutofit/>
          </a:bodyPr>
          <a:lstStyle/>
          <a:p>
            <a:r>
              <a:rPr lang="es-MX" sz="3200" dirty="0"/>
              <a:t>Paso 5. Seleccionar la mejor alternativa.</a:t>
            </a:r>
          </a:p>
        </p:txBody>
      </p:sp>
      <p:sp>
        <p:nvSpPr>
          <p:cNvPr id="3" name="Marcador de contenido 2">
            <a:extLst>
              <a:ext uri="{FF2B5EF4-FFF2-40B4-BE49-F238E27FC236}">
                <a16:creationId xmlns:a16="http://schemas.microsoft.com/office/drawing/2014/main" id="{4AEB2C8E-A768-9942-BC32-538594661720}"/>
              </a:ext>
            </a:extLst>
          </p:cNvPr>
          <p:cNvSpPr>
            <a:spLocks noGrp="1"/>
          </p:cNvSpPr>
          <p:nvPr>
            <p:ph idx="1"/>
          </p:nvPr>
        </p:nvSpPr>
        <p:spPr>
          <a:xfrm>
            <a:off x="645130" y="1317423"/>
            <a:ext cx="8398495" cy="2081760"/>
          </a:xfrm>
        </p:spPr>
        <p:txBody>
          <a:bodyPr>
            <a:normAutofit/>
          </a:bodyPr>
          <a:lstStyle/>
          <a:p>
            <a:pPr>
              <a:buFont typeface="Wingdings" panose="05000000000000000000" pitchFamily="2" charset="2"/>
              <a:buChar char="ü"/>
            </a:pPr>
            <a:r>
              <a:rPr lang="en-US" sz="2400" dirty="0"/>
              <a:t>HP </a:t>
            </a:r>
            <a:r>
              <a:rPr lang="en-US" sz="2400" dirty="0" err="1"/>
              <a:t>ZBook</a:t>
            </a:r>
            <a:r>
              <a:rPr lang="en-US" sz="2400" dirty="0"/>
              <a:t> Firefly 15 G8</a:t>
            </a:r>
            <a:endParaRPr lang="es-MX" sz="2400" dirty="0"/>
          </a:p>
        </p:txBody>
      </p:sp>
      <p:sp>
        <p:nvSpPr>
          <p:cNvPr id="4" name="Título 1">
            <a:extLst>
              <a:ext uri="{FF2B5EF4-FFF2-40B4-BE49-F238E27FC236}">
                <a16:creationId xmlns:a16="http://schemas.microsoft.com/office/drawing/2014/main" id="{4FC5C618-BCD7-F7D2-DD06-341860F28D89}"/>
              </a:ext>
            </a:extLst>
          </p:cNvPr>
          <p:cNvSpPr txBox="1">
            <a:spLocks/>
          </p:cNvSpPr>
          <p:nvPr/>
        </p:nvSpPr>
        <p:spPr>
          <a:xfrm>
            <a:off x="645130" y="3010815"/>
            <a:ext cx="9404723" cy="1400530"/>
          </a:xfrm>
          <a:prstGeom prst="rect">
            <a:avLst/>
          </a:prstGeom>
        </p:spPr>
        <p:txBody>
          <a:bodyPr vert="horz" lIns="91440" tIns="45720" rIns="91440" bIns="45720" rtlCol="0" anchor="t">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3200" dirty="0"/>
              <a:t>Paso 6. Tomar la decisión.</a:t>
            </a:r>
          </a:p>
        </p:txBody>
      </p:sp>
      <p:pic>
        <p:nvPicPr>
          <p:cNvPr id="7" name="Imagen 6">
            <a:extLst>
              <a:ext uri="{FF2B5EF4-FFF2-40B4-BE49-F238E27FC236}">
                <a16:creationId xmlns:a16="http://schemas.microsoft.com/office/drawing/2014/main" id="{47DA806A-9120-258B-6768-AF72DDC252EF}"/>
              </a:ext>
            </a:extLst>
          </p:cNvPr>
          <p:cNvPicPr>
            <a:picLocks noChangeAspect="1"/>
          </p:cNvPicPr>
          <p:nvPr/>
        </p:nvPicPr>
        <p:blipFill>
          <a:blip r:embed="rId2"/>
          <a:stretch>
            <a:fillRect/>
          </a:stretch>
        </p:blipFill>
        <p:spPr>
          <a:xfrm>
            <a:off x="7985172" y="1203670"/>
            <a:ext cx="2619375" cy="4391025"/>
          </a:xfrm>
          <a:prstGeom prst="rect">
            <a:avLst/>
          </a:prstGeom>
        </p:spPr>
      </p:pic>
      <p:sp>
        <p:nvSpPr>
          <p:cNvPr id="8" name="CuadroTexto 7">
            <a:extLst>
              <a:ext uri="{FF2B5EF4-FFF2-40B4-BE49-F238E27FC236}">
                <a16:creationId xmlns:a16="http://schemas.microsoft.com/office/drawing/2014/main" id="{47A08E9A-3A44-0D54-6EDE-59FF98656421}"/>
              </a:ext>
            </a:extLst>
          </p:cNvPr>
          <p:cNvSpPr txBox="1"/>
          <p:nvPr/>
        </p:nvSpPr>
        <p:spPr>
          <a:xfrm>
            <a:off x="1175217" y="4061874"/>
            <a:ext cx="5026800" cy="1754326"/>
          </a:xfrm>
          <a:prstGeom prst="rect">
            <a:avLst/>
          </a:prstGeom>
          <a:noFill/>
        </p:spPr>
        <p:txBody>
          <a:bodyPr wrap="square" rtlCol="0">
            <a:spAutoFit/>
          </a:bodyPr>
          <a:lstStyle/>
          <a:p>
            <a:pPr marL="285750" indent="-285750">
              <a:buFont typeface="Wingdings" panose="05000000000000000000" pitchFamily="2" charset="2"/>
              <a:buChar char="ü"/>
            </a:pPr>
            <a:r>
              <a:rPr lang="es-MX" dirty="0"/>
              <a:t>El sello mejorado se abre para actualización de hardware, software solo para mejorar el rendimiento.</a:t>
            </a:r>
          </a:p>
          <a:p>
            <a:pPr marL="285750" indent="-285750">
              <a:buFont typeface="Wingdings" panose="05000000000000000000" pitchFamily="2" charset="2"/>
              <a:buChar char="ü"/>
            </a:pPr>
            <a:r>
              <a:rPr lang="es-MX" dirty="0"/>
              <a:t>Potente rendimiento con procesador Intel Core i7</a:t>
            </a:r>
          </a:p>
          <a:p>
            <a:pPr marL="285750" indent="-285750">
              <a:buFont typeface="Wingdings" panose="05000000000000000000" pitchFamily="2" charset="2"/>
              <a:buChar char="ü"/>
            </a:pPr>
            <a:r>
              <a:rPr lang="es-MX" dirty="0"/>
              <a:t>Alta velocidad y multitarea</a:t>
            </a:r>
          </a:p>
        </p:txBody>
      </p:sp>
    </p:spTree>
    <p:extLst>
      <p:ext uri="{BB962C8B-B14F-4D97-AF65-F5344CB8AC3E}">
        <p14:creationId xmlns:p14="http://schemas.microsoft.com/office/powerpoint/2010/main" val="2115113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Picture 4" descr="Marca de exclamación sobre fondo amarillo">
            <a:extLst>
              <a:ext uri="{FF2B5EF4-FFF2-40B4-BE49-F238E27FC236}">
                <a16:creationId xmlns:a16="http://schemas.microsoft.com/office/drawing/2014/main" id="{1446149F-74F1-8868-69BD-FAE174890094}"/>
              </a:ext>
            </a:extLst>
          </p:cNvPr>
          <p:cNvPicPr>
            <a:picLocks noChangeAspect="1"/>
          </p:cNvPicPr>
          <p:nvPr/>
        </p:nvPicPr>
        <p:blipFill rotWithShape="1">
          <a:blip r:embed="rId7">
            <a:duotone>
              <a:prstClr val="black"/>
              <a:schemeClr val="accent5">
                <a:tint val="45000"/>
                <a:satMod val="400000"/>
              </a:schemeClr>
            </a:duotone>
            <a:alphaModFix amt="25000"/>
          </a:blip>
          <a:srcRect t="25000"/>
          <a:stretch/>
        </p:blipFill>
        <p:spPr>
          <a:xfrm>
            <a:off x="20" y="10"/>
            <a:ext cx="12191980" cy="6857990"/>
          </a:xfrm>
          <a:prstGeom prst="rect">
            <a:avLst/>
          </a:prstGeom>
        </p:spPr>
      </p:pic>
      <p:sp>
        <p:nvSpPr>
          <p:cNvPr id="2" name="Título 1">
            <a:extLst>
              <a:ext uri="{FF2B5EF4-FFF2-40B4-BE49-F238E27FC236}">
                <a16:creationId xmlns:a16="http://schemas.microsoft.com/office/drawing/2014/main" id="{F0659244-19CE-5681-D7DF-D5B236E176B3}"/>
              </a:ext>
            </a:extLst>
          </p:cNvPr>
          <p:cNvSpPr>
            <a:spLocks noGrp="1"/>
          </p:cNvSpPr>
          <p:nvPr>
            <p:ph type="title"/>
          </p:nvPr>
        </p:nvSpPr>
        <p:spPr>
          <a:xfrm>
            <a:off x="169234" y="307485"/>
            <a:ext cx="8825658" cy="1707160"/>
          </a:xfrm>
        </p:spPr>
        <p:txBody>
          <a:bodyPr vert="horz" lIns="91440" tIns="45720" rIns="91440" bIns="45720" rtlCol="0" anchor="b">
            <a:normAutofit/>
          </a:bodyPr>
          <a:lstStyle/>
          <a:p>
            <a:pPr>
              <a:lnSpc>
                <a:spcPct val="90000"/>
              </a:lnSpc>
            </a:pPr>
            <a:r>
              <a:rPr lang="en-US" sz="4000" dirty="0"/>
              <a:t>Paso 7. </a:t>
            </a:r>
            <a:r>
              <a:rPr lang="en-US" sz="4000" dirty="0" err="1"/>
              <a:t>Evaluar</a:t>
            </a:r>
            <a:r>
              <a:rPr lang="en-US" sz="4000" dirty="0"/>
              <a:t> </a:t>
            </a:r>
            <a:r>
              <a:rPr lang="en-US" sz="4000" dirty="0" err="1"/>
              <a:t>el</a:t>
            </a:r>
            <a:r>
              <a:rPr lang="en-US" sz="4000" dirty="0"/>
              <a:t> </a:t>
            </a:r>
            <a:r>
              <a:rPr lang="en-US" sz="4000" dirty="0" err="1"/>
              <a:t>impacto</a:t>
            </a:r>
            <a:r>
              <a:rPr lang="en-US" sz="4000" dirty="0"/>
              <a:t> de la </a:t>
            </a:r>
            <a:r>
              <a:rPr lang="en-US" sz="4000" dirty="0" err="1"/>
              <a:t>decisión</a:t>
            </a:r>
            <a:r>
              <a:rPr lang="en-US" sz="4000" dirty="0"/>
              <a:t>.</a:t>
            </a:r>
          </a:p>
        </p:txBody>
      </p:sp>
      <p:sp>
        <p:nvSpPr>
          <p:cNvPr id="21" name="Rectangle 20">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CuadroTexto 6">
            <a:extLst>
              <a:ext uri="{FF2B5EF4-FFF2-40B4-BE49-F238E27FC236}">
                <a16:creationId xmlns:a16="http://schemas.microsoft.com/office/drawing/2014/main" id="{395D04F7-CFFE-5EC4-0774-4AF70AC12FE2}"/>
              </a:ext>
            </a:extLst>
          </p:cNvPr>
          <p:cNvSpPr txBox="1"/>
          <p:nvPr/>
        </p:nvSpPr>
        <p:spPr>
          <a:xfrm>
            <a:off x="1243979" y="2649517"/>
            <a:ext cx="8017565" cy="1631216"/>
          </a:xfrm>
          <a:prstGeom prst="rect">
            <a:avLst/>
          </a:prstGeom>
          <a:noFill/>
        </p:spPr>
        <p:txBody>
          <a:bodyPr wrap="square" rtlCol="0">
            <a:spAutoFit/>
          </a:bodyPr>
          <a:lstStyle/>
          <a:p>
            <a:r>
              <a:rPr lang="es-MX" sz="2000" dirty="0"/>
              <a:t>Al ser un segmento muy competido hoy en día es difícil encontrar una laptop que sea mala, las marcas lideres se esmeran en ofrecer productos de calidad, funcionales y resistentes todo depende del usuario y sus necesidades, sin duda el impacto seria evidente en el proceso de uso.</a:t>
            </a:r>
          </a:p>
        </p:txBody>
      </p:sp>
    </p:spTree>
    <p:extLst>
      <p:ext uri="{BB962C8B-B14F-4D97-AF65-F5344CB8AC3E}">
        <p14:creationId xmlns:p14="http://schemas.microsoft.com/office/powerpoint/2010/main" val="13222721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109</TotalTime>
  <Words>832</Words>
  <Application>Microsoft Office PowerPoint</Application>
  <PresentationFormat>Panorámica</PresentationFormat>
  <Paragraphs>47</Paragraphs>
  <Slides>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Century Gothic</vt:lpstr>
      <vt:lpstr>Wingdings</vt:lpstr>
      <vt:lpstr>Wingdings 3</vt:lpstr>
      <vt:lpstr>Ion</vt:lpstr>
      <vt:lpstr>Proceso de toma de decisiones</vt:lpstr>
      <vt:lpstr>Paso 1. Entender la decisión que debe tomarse:</vt:lpstr>
      <vt:lpstr>Paso 2. Recolectar toda la información.</vt:lpstr>
      <vt:lpstr>Paso 3. Identificar las alternativas. </vt:lpstr>
      <vt:lpstr>Paso 4. Evaluar los pros y contras.</vt:lpstr>
      <vt:lpstr>Paso 5. Seleccionar la mejor alternativa.</vt:lpstr>
      <vt:lpstr>Paso 7. Evaluar el impacto de la decisión.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Proceso de toma de decisiones</dc:title>
  <dc:creator>ESTEFANIA RODRIGUEZ MARTINEZ</dc:creator>
  <cp:lastModifiedBy>ESTEFANIA RODRIGUEZ MARTINEZ</cp:lastModifiedBy>
  <cp:revision>1</cp:revision>
  <dcterms:created xsi:type="dcterms:W3CDTF">2023-08-10T15:09:46Z</dcterms:created>
  <dcterms:modified xsi:type="dcterms:W3CDTF">2023-08-10T16:59:37Z</dcterms:modified>
</cp:coreProperties>
</file>