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1" r:id="rId9"/>
    <p:sldId id="262" r:id="rId10"/>
    <p:sldId id="263" r:id="rId11"/>
    <p:sldId id="284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9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9FF37-C543-4EA9-B67D-285E87A1D501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0FB5-5EBC-4057-9FED-BC4DFF0A75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My name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8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back</a:t>
            </a:r>
          </a:p>
          <a:p>
            <a:r>
              <a:rPr lang="fr-FR" dirty="0" err="1"/>
              <a:t>Describe</a:t>
            </a:r>
            <a:r>
              <a:rPr lang="fr-FR" dirty="0"/>
              <a:t> the </a:t>
            </a:r>
            <a:r>
              <a:rPr lang="fr-FR" dirty="0" err="1"/>
              <a:t>rest</a:t>
            </a:r>
            <a:endParaRPr lang="en-US" dirty="0"/>
          </a:p>
          <a:p>
            <a:r>
              <a:rPr lang="en-US" dirty="0"/>
              <a:t>Exports can be in the middle or end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7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5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5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191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66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structure as the rest of the files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7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7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phases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Assurer </a:t>
            </a:r>
            <a:r>
              <a:rPr lang="en-US" dirty="0" err="1"/>
              <a:t>conformite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413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Proposes community engagement</a:t>
            </a:r>
            <a:br>
              <a:rPr lang="en-US" dirty="0"/>
            </a:br>
            <a:r>
              <a:rPr lang="en-US" dirty="0"/>
              <a:t>aborded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parallele</a:t>
            </a:r>
            <a:r>
              <a:rPr lang="en-US"/>
              <a:t> demo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36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professional intro</a:t>
            </a:r>
          </a:p>
          <a:p>
            <a:r>
              <a:rPr lang="en-US" dirty="0"/>
              <a:t>What the presentation will cover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34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8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80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  <a:p>
            <a:r>
              <a:rPr lang="en-US" dirty="0"/>
              <a:t>What it allows the users to do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Targe audience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75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responsive</a:t>
            </a:r>
          </a:p>
          <a:p>
            <a:r>
              <a:rPr lang="en-US" dirty="0"/>
              <a:t>Tech stack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2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architecture it follows</a:t>
            </a:r>
          </a:p>
          <a:p>
            <a:r>
              <a:rPr lang="en-US" dirty="0"/>
              <a:t>What models, controllers and routes do</a:t>
            </a:r>
          </a:p>
          <a:p>
            <a:r>
              <a:rPr lang="en-US" dirty="0"/>
              <a:t>Security measures I implemented (mis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oevre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0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models:</a:t>
            </a:r>
          </a:p>
          <a:p>
            <a:r>
              <a:rPr lang="en-US" dirty="0"/>
              <a:t>How they are structured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2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and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Routes vs Models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4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based on (components of Next)</a:t>
            </a:r>
          </a:p>
          <a:p>
            <a:r>
              <a:rPr lang="en-US" dirty="0"/>
              <a:t>Created UI</a:t>
            </a:r>
          </a:p>
          <a:p>
            <a:r>
              <a:rPr lang="en-US" dirty="0"/>
              <a:t>Managed state</a:t>
            </a:r>
          </a:p>
          <a:p>
            <a:r>
              <a:rPr lang="en-US" dirty="0"/>
              <a:t>Integrated API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0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12-227E-7ED1-68A1-F97E90B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85D2-6FB0-9F86-680A-9CEFF6C1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DA7-FEAC-1D40-7EF4-AADD61F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1D01-EF07-1EC0-9EDF-70ABD9E2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09E-8630-A3F8-E0EE-5A93DEB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57B-3750-7474-924F-B1E206F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E5D3B-C93D-5728-25BA-4956188A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1919-D8AE-5664-2C0B-761E093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12BC-55D3-D6FB-F278-CE12F80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E25B-9DF7-C38F-98DE-1CD4D6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F3C2-C3C8-5FC7-7C0B-56ED454D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793E-774D-4306-97C4-9F3CA57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5C65-2E4B-B9F9-FB90-A6FDE92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BFB-99A2-FAA6-3C4C-35282B6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EFBF-82F5-3B7B-257B-2E38F86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82E-340F-265B-A73A-47EDDA1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6C0-87C1-3F54-6BCB-F5E32365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C950-9CAF-FFA4-27D9-BE70108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1DA-E8A6-98CF-B234-F3BFA58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AABC-D027-9CE7-8609-CEEE03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29-63CD-E33A-D6D3-C6A7815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75A-34F6-E416-6016-F788EF8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2F6D-8861-B532-5D72-F4B4F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AE4A-84ED-CEE6-5651-E183285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A73C-C46E-D92F-E34E-53E9D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6A2-2A3E-CCBC-E206-40627EF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D7C-4E9E-1237-2ABB-2482B7D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1273-30E3-981B-9F56-213F73F9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67D-9EEA-7D63-CF67-2E76270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E647-4AA7-CF3E-29CA-E34E2B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CC4F-670F-CA7B-C663-5F382BB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885-BE90-29E5-C8C3-530F5F5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6C-1F3B-3B05-947C-C9910CF2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6F99-6D6E-C5A2-A504-878FB365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7BBD-E396-CACC-D8CC-EF6F0D1C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A440-52B2-20F1-77AA-9E9FDDBA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32B1-3F3E-590D-BECD-E1F9B88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8F9-2B24-8970-FC2F-09195C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2E4E-E515-9A73-C175-2EC8AF5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181-F584-6532-B8F0-1CB5408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76E3-F024-6C3D-8DAB-9A86288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C40B-60C8-32DC-B32F-734785F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7188-0F8E-1F56-398F-1BD2B6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F852-189D-3CA6-2647-4CED8B0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4ED-6627-1823-8340-1396BF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6273-01ED-99CD-4104-2EE7AB5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45C-64D0-5BE4-4598-E1145F1C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122-1B0B-1162-A091-03D048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6623-D0EB-9D0A-7571-04CB6B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5B76-C8F0-66AB-660C-E933F79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8B6E-F8DE-2506-0968-AA6E1C4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1F83-E1F3-8BA8-BD10-0DD79DB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995-8CE9-B773-4C0E-4338052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ED71-3190-EC72-6B33-C4AF48FA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3CA0-6EF7-F08F-9343-8CD49BE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9E6-0719-351B-6983-D188F22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4D6F-99A4-F98E-589A-63BBD129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6211-F53C-9BE5-EAC7-9200BAB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56A-631C-3EE2-8726-6EEACE5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A22B-C47A-BEC8-8FB3-86AB9F0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A2-1202-221F-F5F3-D2C87AB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DBF1-970C-4EE7-B49A-41DD4DCEF239}" type="datetimeFigureOut">
              <a:rPr lang="fr-FR" smtClean="0"/>
              <a:t>16/03/2025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C92B-4817-F887-BC15-501D4875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7982-AB55-8331-3667-C982E58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660-6538-AB63-E1B2-82BEE46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photoStockage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1FD-E8C8-D3CC-F0A9-5A01925A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Une plateforme de partage de photos gratuit et d'engagement communautaire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Sotirios NATSIOS</a:t>
            </a:r>
          </a:p>
          <a:p>
            <a:r>
              <a:rPr lang="fr-FR" dirty="0">
                <a:latin typeface="Garamond" panose="02020404030301010803" pitchFamily="18" charset="0"/>
              </a:rPr>
              <a:t>22 février 2025</a:t>
            </a:r>
          </a:p>
        </p:txBody>
      </p:sp>
      <p:pic>
        <p:nvPicPr>
          <p:cNvPr id="7" name="Picture 6" descr="A black and yellow logo&#10;&#10;AI-generated content may be incorrect.">
            <a:extLst>
              <a:ext uri="{FF2B5EF4-FFF2-40B4-BE49-F238E27FC236}">
                <a16:creationId xmlns:a16="http://schemas.microsoft.com/office/drawing/2014/main" id="{C68A5FD1-7118-0148-8259-522D6882E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05" y="240743"/>
            <a:ext cx="5039590" cy="28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B47-5956-3AFB-FB81-C21E405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7D8-9DDB-92A1-22FC-452DE0A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1/3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13A9241-4CD7-FB08-E866-BB80BD1F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46" y="1825625"/>
            <a:ext cx="6161654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04FA-99A2-CF93-4BFF-EDC239F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902F-AA4D-581D-2BC5-BB76B8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B9B-1394-D68E-52DE-5467ECB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2/3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82BBE65-11EA-C38C-FA45-F1515CFB5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42887"/>
            <a:ext cx="4051300" cy="6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C329C-B4B9-198B-E23F-05B2F983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C5D-66CE-CB71-B545-D01B7DF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D0E-C947-FE59-EBC9-3C8CB361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3/3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D50662-4020-D62C-A68E-5B9FC6EC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40" y="533400"/>
            <a:ext cx="4974310" cy="6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004D2-4E29-D91C-5D3F-29FACBDF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95" y="3130720"/>
            <a:ext cx="6588305" cy="3727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DEAE9-8DA1-72C2-50EE-26F2BB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Gestion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35D-B130-4650-6708-0BD7784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 de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Tables des utilisateurs, photos, likes, catégories, </a:t>
            </a:r>
            <a:r>
              <a:rPr lang="fr-FR" dirty="0" err="1">
                <a:latin typeface="Garamond" panose="02020404030301010803" pitchFamily="18" charset="0"/>
              </a:rPr>
              <a:t>photos_catégories</a:t>
            </a:r>
            <a:r>
              <a:rPr lang="fr-FR" dirty="0">
                <a:latin typeface="Garamond" panose="02020404030301010803" pitchFamily="18" charset="0"/>
              </a:rPr>
              <a:t>, commentaires, téléchargements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Stockage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PostgreSQL (local)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MySQL (hébergé pour la démo)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Hébergé sur </a:t>
            </a:r>
            <a:r>
              <a:rPr lang="fr-FR" dirty="0" err="1">
                <a:latin typeface="Garamond" panose="02020404030301010803" pitchFamily="18" charset="0"/>
              </a:rPr>
              <a:t>Namecheap</a:t>
            </a:r>
            <a:r>
              <a:rPr lang="fr-FR" dirty="0">
                <a:latin typeface="Garamond" panose="02020404030301010803" pitchFamily="18" charset="0"/>
              </a:rPr>
              <a:t> et </a:t>
            </a:r>
            <a:r>
              <a:rPr lang="fr-FR" dirty="0" err="1">
                <a:latin typeface="Garamond" panose="02020404030301010803" pitchFamily="18" charset="0"/>
              </a:rPr>
              <a:t>Vercel</a:t>
            </a:r>
            <a:endParaRPr lang="fr-FR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446-37E3-7836-61B8-5C4E74A7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Tests &amp; Assurance qualité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B74-C249-6F51-D89E-211A24D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Stratégie de test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unitaires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Backend et Frontend</a:t>
            </a: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7096-F505-77AB-78F6-3F80568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de test &amp; assurance qualité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69D8-D53C-E88E-D61B-DD22D4CF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Préparation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Attentes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2DE8B2-995F-A535-4E8C-061D9A6F1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7" y="1346200"/>
            <a:ext cx="400756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252-2450-061D-A0D9-CF293A60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Défis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E25-446D-9AAE-F497-832FCFCB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Défis techniques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Prototypage avec Adobe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Reconversion du style pour un design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des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Solutions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Regarder des tutoriels et demander des conseils sur les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Relire les styles et les réimaginer en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Apprendre à partir de projets de formation pour la gestion JWT et des cookies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0B4-04A9-397A-50A8-C5DF1701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Chronologie du projet &amp; jalons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A7-8AA1-DD73-D310-748E5F49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Phases: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Document de spécification (mai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Diagrammes UML et définitions visuelles (juin-juillet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Backend (août-septembre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Frontend (septembre-décembre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Finalisation (février 2025)</a:t>
            </a:r>
          </a:p>
        </p:txBody>
      </p:sp>
    </p:spTree>
    <p:extLst>
      <p:ext uri="{BB962C8B-B14F-4D97-AF65-F5344CB8AC3E}">
        <p14:creationId xmlns:p14="http://schemas.microsoft.com/office/powerpoint/2010/main" val="139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542-6E4F-160A-B3C9-7E226A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Légal &amp; Conformité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A9F-70BF-9222-A791-08F5C87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Propriété intellectuelle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Sous licence MIT (open-source)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Conformité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RGPD et lois européennes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Conditions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3056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DCA-030B-5965-0D4C-A7DD098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Conclusion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90FB-787E-FE5A-76A7-54045D1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Résumé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Récapitulation des points clés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Importance du projet</a:t>
            </a:r>
            <a:br>
              <a:rPr lang="fr-FR" dirty="0">
                <a:latin typeface="Garamond" panose="02020404030301010803" pitchFamily="18" charset="0"/>
              </a:rPr>
            </a:br>
            <a:endParaRPr lang="fr-FR" dirty="0">
              <a:latin typeface="Garamond" panose="02020404030301010803" pitchFamily="18" charset="0"/>
            </a:endParaRPr>
          </a:p>
          <a:p>
            <a:pPr marL="285750" indent="-285750"/>
            <a:r>
              <a:rPr lang="fr-FR" dirty="0">
                <a:latin typeface="Garamond" panose="02020404030301010803" pitchFamily="18" charset="0"/>
              </a:rPr>
              <a:t>Démonstration</a:t>
            </a:r>
          </a:p>
          <a:p>
            <a:pPr marL="285750" indent="-285750"/>
            <a:endParaRPr lang="fr-FR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Considérations supplémentaires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07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7D1-FA79-A26A-F0D4-3DA3159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6D91-DAF3-F794-25F1-5DE5F09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</a:rPr>
              <a:t>Présentation personnelle 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r>
              <a:rPr lang="en-US" dirty="0">
                <a:latin typeface="Garamond" panose="02020404030301010803" pitchFamily="18" charset="0"/>
              </a:rPr>
              <a:t>Nom</a:t>
            </a:r>
          </a:p>
          <a:p>
            <a:r>
              <a:rPr lang="en-US" dirty="0" err="1">
                <a:latin typeface="Garamond" panose="02020404030301010803" pitchFamily="18" charset="0"/>
              </a:rPr>
              <a:t>Expérience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22B5-6BC7-902A-414D-4F5A5CD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Merci pour votre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A51B-F3D2-9C9C-C84E-4A84AB7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16D-8E80-EF1C-3DEE-9F935CC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Q&amp;R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8F33-3577-95A5-3A86-8F52766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de suivi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6771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A2A-AA3F-51A3-52E9-F5F9525E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Vue </a:t>
            </a:r>
            <a:r>
              <a:rPr lang="en-US" dirty="0" err="1">
                <a:latin typeface="Garamond" panose="02020404030301010803" pitchFamily="18" charset="0"/>
              </a:rPr>
              <a:t>d’ensemble</a:t>
            </a:r>
            <a:r>
              <a:rPr lang="en-US" dirty="0">
                <a:latin typeface="Garamond" panose="02020404030301010803" pitchFamily="18" charset="0"/>
              </a:rPr>
              <a:t> du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E47-C143-AC76-0EB6-B7A7EEC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752600"/>
            <a:ext cx="56832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Qu’est-ce</a:t>
            </a:r>
            <a:r>
              <a:rPr lang="en-US" dirty="0">
                <a:latin typeface="Garamond" panose="02020404030301010803" pitchFamily="18" charset="0"/>
              </a:rPr>
              <a:t> que </a:t>
            </a:r>
            <a:r>
              <a:rPr lang="en-US" dirty="0" err="1">
                <a:latin typeface="Garamond" panose="02020404030301010803" pitchFamily="18" charset="0"/>
              </a:rPr>
              <a:t>photoStocakge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Une </a:t>
            </a:r>
            <a:r>
              <a:rPr lang="en-US" dirty="0" err="1">
                <a:latin typeface="Garamond" panose="02020404030301010803" pitchFamily="18" charset="0"/>
              </a:rPr>
              <a:t>platforme</a:t>
            </a:r>
            <a:r>
              <a:rPr lang="en-US" dirty="0">
                <a:latin typeface="Garamond" panose="02020404030301010803" pitchFamily="18" charset="0"/>
              </a:rPr>
              <a:t> de partage de photos </a:t>
            </a:r>
            <a:r>
              <a:rPr lang="en-US" dirty="0" err="1">
                <a:latin typeface="Garamond" panose="02020404030301010803" pitchFamily="18" charset="0"/>
              </a:rPr>
              <a:t>gratuit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Encourage </a:t>
            </a:r>
            <a:r>
              <a:rPr lang="en-US" dirty="0" err="1">
                <a:latin typeface="Garamond" panose="02020404030301010803" pitchFamily="18" charset="0"/>
              </a:rPr>
              <a:t>l’engagement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communautaire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Foncionnalit</a:t>
            </a:r>
            <a:r>
              <a:rPr lang="fr-FR" dirty="0">
                <a:latin typeface="Garamond" panose="02020404030301010803" pitchFamily="18" charset="0"/>
              </a:rPr>
              <a:t>é</a:t>
            </a:r>
            <a:r>
              <a:rPr lang="en-US" dirty="0">
                <a:latin typeface="Garamond" panose="02020404030301010803" pitchFamily="18" charset="0"/>
              </a:rPr>
              <a:t>s </a:t>
            </a:r>
            <a:r>
              <a:rPr lang="en-US" dirty="0" err="1">
                <a:latin typeface="Garamond" panose="02020404030301010803" pitchFamily="18" charset="0"/>
              </a:rPr>
              <a:t>principales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Inscription des </a:t>
            </a:r>
            <a:r>
              <a:rPr lang="en-US" dirty="0" err="1">
                <a:latin typeface="Garamond" panose="02020404030301010803" pitchFamily="18" charset="0"/>
              </a:rPr>
              <a:t>utilisateurs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Partage de photos </a:t>
            </a:r>
            <a:r>
              <a:rPr lang="fr-FR" dirty="0">
                <a:latin typeface="Garamond" panose="02020404030301010803" pitchFamily="18" charset="0"/>
              </a:rPr>
              <a:t>(téléversement / téléchargement)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Possibilité d'aimer et d'enregistrer des photos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Recherche et filtrage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4ECDF-DD76-B1CB-3242-D9AA5F2A8351}"/>
              </a:ext>
            </a:extLst>
          </p:cNvPr>
          <p:cNvSpPr txBox="1">
            <a:spLocks/>
          </p:cNvSpPr>
          <p:nvPr/>
        </p:nvSpPr>
        <p:spPr>
          <a:xfrm>
            <a:off x="6432550" y="1752600"/>
            <a:ext cx="402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aramond" panose="02020404030301010803" pitchFamily="18" charset="0"/>
              </a:rPr>
              <a:t>Public cible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Photographes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Créateurs de contenu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Designers graphiques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Développeurs web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Professionnels du marketing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Étudiants et enseignants</a:t>
            </a:r>
          </a:p>
        </p:txBody>
      </p:sp>
    </p:spTree>
    <p:extLst>
      <p:ext uri="{BB962C8B-B14F-4D97-AF65-F5344CB8AC3E}">
        <p14:creationId xmlns:p14="http://schemas.microsoft.com/office/powerpoint/2010/main" val="7253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6EE-C261-C965-4774-C76CF6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Spécifications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8A2-9662-13F1-0552-AC3FF625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Plateforme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Indépendante de la plateforme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Stack technologique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Frontend : 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Backend : Node.js avec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Base de données : PostgreSQL</a:t>
            </a:r>
          </a:p>
        </p:txBody>
      </p:sp>
    </p:spTree>
    <p:extLst>
      <p:ext uri="{BB962C8B-B14F-4D97-AF65-F5344CB8AC3E}">
        <p14:creationId xmlns:p14="http://schemas.microsoft.com/office/powerpoint/2010/main" val="3770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ADC-2BC8-E230-A13F-1B2810A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7B6-8146-D722-365B-A16E1E04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inspirée du MVC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Contrôleurs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Points de terminaison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Mesures de sécurité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Authentification et autorisation (gestion JWT)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Assainissement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Limitation de taux</a:t>
            </a:r>
          </a:p>
        </p:txBody>
      </p:sp>
    </p:spTree>
    <p:extLst>
      <p:ext uri="{BB962C8B-B14F-4D97-AF65-F5344CB8AC3E}">
        <p14:creationId xmlns:p14="http://schemas.microsoft.com/office/powerpoint/2010/main" val="2825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027-DEB5-5AD2-B5B9-14BB225D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1F86-112A-FEF4-662B-52C50918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modèle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1052DD-57D2-23DF-A008-C290FAA3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0" y="1690688"/>
            <a:ext cx="508462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AB708-4BD6-6361-0A9F-C0F26C72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ACF-2A15-6FFF-5F69-3A48866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AC9-7BFE-1C66-0AB9-F249E4D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contrôleur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ABCEDCC-B60B-77E8-81E4-609A52B0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7" y="1960561"/>
            <a:ext cx="4916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0CBB-5826-C2F7-8225-815AEA15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6FC-1CCB-DB73-2854-7D2D4A1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B23-CA1D-2DBF-DDCE-4EF7B4B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routes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Routage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38C094-73D7-6CAE-9D51-0952025B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3" y="1825625"/>
            <a:ext cx="555713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B03-6207-C0B5-2586-2B73B26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D97-1ADA-8120-9D28-F2394F3A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basée sur les composants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Éléments UI réutilisables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d'état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Intégration de l'API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 : 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Approche mobile-first (</a:t>
            </a:r>
            <a:r>
              <a:rPr lang="fr-FR" dirty="0" err="1">
                <a:latin typeface="Garamond" panose="02020404030301010803" pitchFamily="18" charset="0"/>
              </a:rPr>
              <a:t>Tailwind</a:t>
            </a:r>
            <a:r>
              <a:rPr lang="fr-FR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3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586</Words>
  <Application>Microsoft Office PowerPoint</Application>
  <PresentationFormat>Widescreen</PresentationFormat>
  <Paragraphs>180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Garamond</vt:lpstr>
      <vt:lpstr>Office Theme</vt:lpstr>
      <vt:lpstr>photoStockage</vt:lpstr>
      <vt:lpstr>Introduction</vt:lpstr>
      <vt:lpstr>Vue d’ensemble du projet</vt:lpstr>
      <vt:lpstr>Spécifications techniques</vt:lpstr>
      <vt:lpstr>Architecture Backend</vt:lpstr>
      <vt:lpstr>Exemples de code Backend</vt:lpstr>
      <vt:lpstr>Exemples de code Backend</vt:lpstr>
      <vt:lpstr>Exemples de code Backend</vt:lpstr>
      <vt:lpstr>Architecture Frontend</vt:lpstr>
      <vt:lpstr>Exemples de code Frontend</vt:lpstr>
      <vt:lpstr>Exemples de code Frontend</vt:lpstr>
      <vt:lpstr>Exemples de code Frontend</vt:lpstr>
      <vt:lpstr>Gestion des données</vt:lpstr>
      <vt:lpstr>Tests &amp; Assurance qualité</vt:lpstr>
      <vt:lpstr>Exemples de code de test &amp; assurance qualité</vt:lpstr>
      <vt:lpstr>Défis &amp; Solutions</vt:lpstr>
      <vt:lpstr>Chronologie du projet &amp; jalons</vt:lpstr>
      <vt:lpstr>Légal &amp; Conformité</vt:lpstr>
      <vt:lpstr>Conclusion &amp; Validation</vt:lpstr>
      <vt:lpstr>Merci pour votre attention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Sigmund Frost</dc:creator>
  <cp:lastModifiedBy>Sigmund Frost</cp:lastModifiedBy>
  <cp:revision>86</cp:revision>
  <dcterms:created xsi:type="dcterms:W3CDTF">2025-02-22T07:28:24Z</dcterms:created>
  <dcterms:modified xsi:type="dcterms:W3CDTF">2025-03-16T11:30:51Z</dcterms:modified>
</cp:coreProperties>
</file>