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Rôle</a:t>
            </a:r>
            <a:r>
              <a:rPr lang="en-US" dirty="0">
                <a:latin typeface="Garamond" panose="02020404030301010803" pitchFamily="18" charset="0"/>
              </a:rPr>
              <a:t> dans le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67</cp:revision>
  <dcterms:created xsi:type="dcterms:W3CDTF">2025-02-22T07:28:24Z</dcterms:created>
  <dcterms:modified xsi:type="dcterms:W3CDTF">2025-03-04T07:16:24Z</dcterms:modified>
</cp:coreProperties>
</file>