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FF37-C543-4EA9-B67D-285E87A1D501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0FB5-5EBC-4057-9FED-BC4DFF0A75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My name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back</a:t>
            </a:r>
          </a:p>
          <a:p>
            <a:r>
              <a:rPr lang="fr-FR" dirty="0" err="1"/>
              <a:t>Describe</a:t>
            </a:r>
            <a:r>
              <a:rPr lang="fr-FR" dirty="0"/>
              <a:t> the </a:t>
            </a:r>
            <a:r>
              <a:rPr lang="fr-FR" dirty="0" err="1"/>
              <a:t>rest</a:t>
            </a:r>
            <a:endParaRPr lang="en-US" dirty="0"/>
          </a:p>
          <a:p>
            <a:r>
              <a:rPr lang="en-US" dirty="0"/>
              <a:t>Exports can be in the middle or end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7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5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5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9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6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structure as the rest of the files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7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Assurer </a:t>
            </a:r>
            <a:r>
              <a:rPr lang="en-US" dirty="0" err="1"/>
              <a:t>conformite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13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36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professional intro</a:t>
            </a:r>
          </a:p>
          <a:p>
            <a:r>
              <a:rPr lang="en-US" dirty="0"/>
              <a:t>What the presentation will cover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34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80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  <a:p>
            <a:r>
              <a:rPr lang="en-US" dirty="0"/>
              <a:t>What it allows the users to do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Targe audience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responsive</a:t>
            </a:r>
          </a:p>
          <a:p>
            <a:r>
              <a:rPr lang="en-US" dirty="0"/>
              <a:t>Tech stack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architecture it follows</a:t>
            </a:r>
          </a:p>
          <a:p>
            <a:r>
              <a:rPr lang="en-US" dirty="0"/>
              <a:t>What models, controllers and routes do</a:t>
            </a:r>
          </a:p>
          <a:p>
            <a:r>
              <a:rPr lang="en-US" dirty="0"/>
              <a:t>Security measures I implemented (mis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oevre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models:</a:t>
            </a:r>
          </a:p>
          <a:p>
            <a:r>
              <a:rPr lang="en-US" dirty="0"/>
              <a:t>How they are structured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2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and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Routes vs Models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4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based on (components of Next)</a:t>
            </a:r>
          </a:p>
          <a:p>
            <a:r>
              <a:rPr lang="en-US" dirty="0"/>
              <a:t>Created UI</a:t>
            </a:r>
          </a:p>
          <a:p>
            <a:r>
              <a:rPr lang="en-US" dirty="0"/>
              <a:t>Managed state</a:t>
            </a:r>
          </a:p>
          <a:p>
            <a:r>
              <a:rPr lang="en-US" dirty="0"/>
              <a:t>Integrated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  <a:br>
              <a:rPr lang="fr-FR" dirty="0">
                <a:latin typeface="Garamond" panose="02020404030301010803" pitchFamily="18" charset="0"/>
              </a:rPr>
            </a:br>
            <a:endParaRPr lang="fr-FR" dirty="0">
              <a:latin typeface="Garamond" panose="02020404030301010803" pitchFamily="18" charset="0"/>
            </a:endParaRPr>
          </a:p>
          <a:p>
            <a:pPr marL="285750" indent="-285750"/>
            <a:r>
              <a:rPr lang="fr-FR" dirty="0">
                <a:latin typeface="Garamond" panose="02020404030301010803" pitchFamily="18" charset="0"/>
              </a:rPr>
              <a:t>Démonstration</a:t>
            </a:r>
          </a:p>
          <a:p>
            <a:pPr marL="285750" indent="-285750"/>
            <a:endParaRPr lang="fr-FR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576</Words>
  <Application>Microsoft Office PowerPoint</Application>
  <PresentationFormat>Widescreen</PresentationFormat>
  <Paragraphs>178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81</cp:revision>
  <dcterms:created xsi:type="dcterms:W3CDTF">2025-02-22T07:28:24Z</dcterms:created>
  <dcterms:modified xsi:type="dcterms:W3CDTF">2025-03-15T11:48:42Z</dcterms:modified>
</cp:coreProperties>
</file>