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82" r:id="rId8"/>
    <p:sldId id="281" r:id="rId9"/>
    <p:sldId id="262" r:id="rId10"/>
    <p:sldId id="263" r:id="rId11"/>
    <p:sldId id="284" r:id="rId12"/>
    <p:sldId id="28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9" r:id="rId21"/>
    <p:sldId id="271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>
    <p:restoredLeft sz="15620" autoAdjust="0"/>
    <p:restoredTop sz="94660" autoAdjust="0"/>
  </p:normalViewPr>
  <p:slideViewPr>
    <p:cSldViewPr snapToGrid="0">
      <p:cViewPr varScale="1">
        <p:scale>
          <a:sx n="151" d="100"/>
          <a:sy n="151" d="100"/>
        </p:scale>
        <p:origin x="654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502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9FF37-C543-4EA9-B67D-285E87A1D501}" type="datetimeFigureOut">
              <a:rPr lang="fr-FR" smtClean="0"/>
              <a:t>06/03/2025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60FB5-5EBC-4057-9FED-BC4DFF0A753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1373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Greetings</a:t>
            </a:r>
          </a:p>
          <a:p>
            <a:r>
              <a:rPr lang="en-US" dirty="0"/>
              <a:t>Project name</a:t>
            </a:r>
          </a:p>
          <a:p>
            <a:r>
              <a:rPr lang="en-US" dirty="0"/>
              <a:t>My name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60FB5-5EBC-4057-9FED-BC4DFF0A753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6286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 to back</a:t>
            </a:r>
          </a:p>
          <a:p>
            <a:r>
              <a:rPr lang="fr-FR" dirty="0" err="1"/>
              <a:t>Describe</a:t>
            </a:r>
            <a:r>
              <a:rPr lang="fr-FR" dirty="0"/>
              <a:t> the </a:t>
            </a:r>
            <a:r>
              <a:rPr lang="fr-FR" dirty="0" err="1"/>
              <a:t>rest</a:t>
            </a:r>
            <a:endParaRPr lang="en-US" dirty="0"/>
          </a:p>
          <a:p>
            <a:r>
              <a:rPr lang="en-US" dirty="0"/>
              <a:t>Exports can be in the middle or end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60FB5-5EBC-4057-9FED-BC4DFF0A753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778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60FB5-5EBC-4057-9FED-BC4DFF0A753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9458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60FB5-5EBC-4057-9FED-BC4DFF0A753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6357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60FB5-5EBC-4057-9FED-BC4DFF0A753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191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Short professional intro</a:t>
            </a:r>
          </a:p>
          <a:p>
            <a:r>
              <a:rPr lang="en-US" dirty="0"/>
              <a:t>What the presentation will cover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60FB5-5EBC-4057-9FED-BC4DFF0A753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334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 info</a:t>
            </a:r>
          </a:p>
          <a:p>
            <a:r>
              <a:rPr lang="en-US" dirty="0"/>
              <a:t>What it allows the users to do</a:t>
            </a:r>
          </a:p>
          <a:p>
            <a:r>
              <a:rPr lang="en-US" dirty="0"/>
              <a:t>Functionality</a:t>
            </a:r>
          </a:p>
          <a:p>
            <a:r>
              <a:rPr lang="en-US" dirty="0"/>
              <a:t>Targe audience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60FB5-5EBC-4057-9FED-BC4DFF0A753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7758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Fully responsive</a:t>
            </a:r>
          </a:p>
          <a:p>
            <a:r>
              <a:rPr lang="en-US" dirty="0"/>
              <a:t>Tech stack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60FB5-5EBC-4057-9FED-BC4DFF0A753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3422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architecture it follows</a:t>
            </a:r>
          </a:p>
          <a:p>
            <a:r>
              <a:rPr lang="en-US" dirty="0"/>
              <a:t>What models, controllers and routes do</a:t>
            </a:r>
          </a:p>
          <a:p>
            <a:r>
              <a:rPr lang="en-US" dirty="0"/>
              <a:t>Security measures I implemented (mis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oevre</a:t>
            </a:r>
            <a:r>
              <a:rPr lang="en-US" dirty="0"/>
              <a:t>)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60FB5-5EBC-4057-9FED-BC4DFF0A753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303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models:</a:t>
            </a:r>
          </a:p>
          <a:p>
            <a:r>
              <a:rPr lang="en-US" dirty="0"/>
              <a:t>How they are structured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60FB5-5EBC-4057-9FED-BC4DFF0A753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1320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Controllers and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60FB5-5EBC-4057-9FED-BC4DFF0A753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5821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Routes vs Models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60FB5-5EBC-4057-9FED-BC4DFF0A753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046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it based on (components of Next)</a:t>
            </a:r>
          </a:p>
          <a:p>
            <a:r>
              <a:rPr lang="en-US" dirty="0"/>
              <a:t>Created UI</a:t>
            </a:r>
          </a:p>
          <a:p>
            <a:r>
              <a:rPr lang="en-US" dirty="0"/>
              <a:t>Managed state</a:t>
            </a:r>
          </a:p>
          <a:p>
            <a:r>
              <a:rPr lang="en-US" dirty="0"/>
              <a:t>Integrated API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60FB5-5EBC-4057-9FED-BC4DFF0A753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5108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84D12-227E-7ED1-68A1-F97E90B06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485D2-6FB0-9F86-680A-9CEFF6C10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ADDA7-FEAC-1D40-7EF4-AADD61F28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F1-970C-4EE7-B49A-41DD4DCEF239}" type="datetimeFigureOut">
              <a:rPr lang="fr-FR" smtClean="0"/>
              <a:t>06/03/2025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91D01-EF07-1EC0-9EDF-70ABD9E25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6009E-8630-A3F8-E0EE-5A93DEB0B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35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1F57B-3750-7474-924F-B1E206F1A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0E5D3B-C93D-5728-25BA-4956188AE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D1919-D8AE-5664-2C0B-761E093B9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F1-970C-4EE7-B49A-41DD4DCEF239}" type="datetimeFigureOut">
              <a:rPr lang="fr-FR" smtClean="0"/>
              <a:t>06/03/2025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112BC-55D3-D6FB-F278-CE12F8049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FE25B-9DF7-C38F-98DE-1CD4D663B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00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94F3C2-C3C8-5FC7-7C0B-56ED454D3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B9793E-774D-4306-97C4-9F3CA5770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15C65-2E4B-B9F9-FB90-A6FDE9251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F1-970C-4EE7-B49A-41DD4DCEF239}" type="datetimeFigureOut">
              <a:rPr lang="fr-FR" smtClean="0"/>
              <a:t>06/03/2025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E6BFB-99A2-FAA6-3C4C-35282B640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4EFBF-82F5-3B7B-257B-2E38F8642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6541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2082E-340F-265B-A73A-47EDDA1E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DA6C0-87C1-3F54-6BCB-F5E323659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2C950-9CAF-FFA4-27D9-BE7010827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F1-970C-4EE7-B49A-41DD4DCEF239}" type="datetimeFigureOut">
              <a:rPr lang="fr-FR" smtClean="0"/>
              <a:t>06/03/2025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4F1DA-E8A6-98CF-B234-F3BFA5847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1AABC-D027-9CE7-8609-CEEE03E58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2323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F8B29-63CD-E33A-D6D3-C6A781508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A075A-34F6-E416-6016-F788EF85A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D2F6D-8861-B532-5D72-F4B4F44CA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F1-970C-4EE7-B49A-41DD4DCEF239}" type="datetimeFigureOut">
              <a:rPr lang="fr-FR" smtClean="0"/>
              <a:t>06/03/2025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CAE4A-84ED-CEE6-5651-E183285F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BA73C-C46E-D92F-E34E-53E9D26AF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4469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B06A2-2A3E-CCBC-E206-40627EFD9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FAD7C-4E9E-1237-2ABB-2482B7D7D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191273-30E3-981B-9F56-213F73F9B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4A67D-9EEA-7D63-CF67-2E7627094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F1-970C-4EE7-B49A-41DD4DCEF239}" type="datetimeFigureOut">
              <a:rPr lang="fr-FR" smtClean="0"/>
              <a:t>06/03/2025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5E647-4AA7-CF3E-29CA-E34E2B10F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3CC4F-670F-CA7B-C663-5F382BB69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4444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54885-BE90-29E5-C8C3-530F5F528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7536C-1F3B-3B05-947C-C9910CF21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866F99-6D6E-C5A2-A504-878FB3656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127BBD-E396-CACC-D8CC-EF6F0D1C7C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EFA440-52B2-20F1-77AA-9E9FDDBA30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3F32B1-3F3E-590D-BECD-E1F9B8893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F1-970C-4EE7-B49A-41DD4DCEF239}" type="datetimeFigureOut">
              <a:rPr lang="fr-FR" smtClean="0"/>
              <a:t>06/03/2025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9E98F9-2B24-8970-FC2F-09195C707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122E4E-E515-9A73-C175-2EC8AF5F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984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35181-F584-6532-B8F0-1CB5408A1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5476E3-F024-6C3D-8DAB-9A862886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F1-970C-4EE7-B49A-41DD4DCEF239}" type="datetimeFigureOut">
              <a:rPr lang="fr-FR" smtClean="0"/>
              <a:t>06/03/2025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61C40B-60C8-32DC-B32F-734785F46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C47188-0F8E-1F56-398F-1BD2B6918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520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E5F852-189D-3CA6-2647-4CED8B037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F1-970C-4EE7-B49A-41DD4DCEF239}" type="datetimeFigureOut">
              <a:rPr lang="fr-FR" smtClean="0"/>
              <a:t>06/03/2025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CC94ED-6627-1823-8340-1396BFA16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B6273-01ED-99CD-4104-2EE7AB5D9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021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B445C-64D0-5BE4-4598-E1145F1C7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E2122-1B0B-1162-A091-03D0488EB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D96623-D0EB-9D0A-7571-04CB6BDFC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E5B76-C8F0-66AB-660C-E933F79C1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F1-970C-4EE7-B49A-41DD4DCEF239}" type="datetimeFigureOut">
              <a:rPr lang="fr-FR" smtClean="0"/>
              <a:t>06/03/2025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38B6E-F8DE-2506-0968-AA6E1C412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81F83-E1F3-8BA8-BD10-0DD79DB98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4538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6995-8CE9-B773-4C0E-433805221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A4ED71-3190-EC72-6B33-C4AF48FAEB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33CA0-6EF7-F08F-9343-8CD49BEF7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109E6-0719-351B-6983-D188F229F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F1-970C-4EE7-B49A-41DD4DCEF239}" type="datetimeFigureOut">
              <a:rPr lang="fr-FR" smtClean="0"/>
              <a:t>06/03/2025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94D6F-99A4-F98E-589A-63BBD1299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A6211-F53C-9BE5-EAC7-9200BAB3A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31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05056A-631C-3EE2-8726-6EEACE505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3A22B-C47A-BEC8-8FB3-86AB9F028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7D7A2-1202-221F-F5F3-D2C87AB5E2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5CDBF1-970C-4EE7-B49A-41DD4DCEF239}" type="datetimeFigureOut">
              <a:rPr lang="fr-FR" smtClean="0"/>
              <a:t>06/03/2025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0C92B-4817-F887-BC15-501D4875F2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97982-AB55-8331-3667-C982E5819E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3365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0F660-6538-AB63-E1B2-82BEE4655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Garamond" panose="02020404030301010803" pitchFamily="18" charset="0"/>
              </a:rPr>
              <a:t>photoStockage</a:t>
            </a:r>
            <a:endParaRPr lang="fr-FR" dirty="0">
              <a:latin typeface="Garamond" panose="020204040303010108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9A1FD-E8C8-D3CC-F0A9-5A01925A8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Autofit/>
          </a:bodyPr>
          <a:lstStyle/>
          <a:p>
            <a:r>
              <a:rPr lang="fr-FR" dirty="0">
                <a:latin typeface="Garamond" panose="02020404030301010803" pitchFamily="18" charset="0"/>
              </a:rPr>
              <a:t>Une plateforme de partage de photos gratuit et d'engagement communautaire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Sotirios NATSIOS</a:t>
            </a:r>
          </a:p>
          <a:p>
            <a:r>
              <a:rPr lang="fr-FR" dirty="0">
                <a:latin typeface="Garamond" panose="02020404030301010803" pitchFamily="18" charset="0"/>
              </a:rPr>
              <a:t>22 février 2025</a:t>
            </a:r>
          </a:p>
        </p:txBody>
      </p:sp>
      <p:pic>
        <p:nvPicPr>
          <p:cNvPr id="7" name="Picture 6" descr="A black and yellow logo&#10;&#10;AI-generated content may be incorrect.">
            <a:extLst>
              <a:ext uri="{FF2B5EF4-FFF2-40B4-BE49-F238E27FC236}">
                <a16:creationId xmlns:a16="http://schemas.microsoft.com/office/drawing/2014/main" id="{C68A5FD1-7118-0148-8259-522D6882E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205" y="240743"/>
            <a:ext cx="5039590" cy="283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61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7B47-5956-3AFB-FB81-C21E4052B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Exemples de code 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627D8-9DDB-92A1-22FC-452DE0AD5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Composant Hero 1/3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Importations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Exportation du composant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Rendu</a:t>
            </a:r>
          </a:p>
        </p:txBody>
      </p:sp>
      <p:pic>
        <p:nvPicPr>
          <p:cNvPr id="5" name="Picture 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913A9241-4CD7-FB08-E866-BB80BD1F6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146" y="1825625"/>
            <a:ext cx="6161654" cy="296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49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1204FA-99A2-CF93-4BFF-EDC239F41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6902F-AA4D-581D-2BC5-BB76B8707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Exemples de code 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8FB9B-1394-D68E-52DE-5467ECB1B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Composant Hero 2/3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Importations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Exportation du composant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Rendu</a:t>
            </a:r>
          </a:p>
        </p:txBody>
      </p:sp>
      <p:pic>
        <p:nvPicPr>
          <p:cNvPr id="5" name="Picture 4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982BBE65-11EA-C38C-FA45-F1515CFB52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500" y="242887"/>
            <a:ext cx="4051300" cy="650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20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DC329C-B4B9-198B-E23F-05B2F9830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CCC5D-66CE-CB71-B545-D01B7DFE2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Exemples de code 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75D0E-C947-FE59-EBC9-3C8CB3610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Composant Hero 3/3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Importations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Exportation du composant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Rendu</a:t>
            </a:r>
          </a:p>
        </p:txBody>
      </p:sp>
      <p:pic>
        <p:nvPicPr>
          <p:cNvPr id="5" name="Picture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E2D50662-4020-D62C-A68E-5B9FC6ECA5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040" y="533400"/>
            <a:ext cx="4974310" cy="624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8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DEAE9-8DA1-72C2-50EE-26F2BB914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Gestion des données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8135D-B130-4650-6708-0BD778433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Modèles de données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Tables des utilisateurs, photos, likes, catégories, </a:t>
            </a:r>
            <a:r>
              <a:rPr lang="fr-FR" dirty="0" err="1">
                <a:latin typeface="Garamond" panose="02020404030301010803" pitchFamily="18" charset="0"/>
              </a:rPr>
              <a:t>photos_catégories</a:t>
            </a:r>
            <a:r>
              <a:rPr lang="fr-FR" dirty="0">
                <a:latin typeface="Garamond" panose="02020404030301010803" pitchFamily="18" charset="0"/>
              </a:rPr>
              <a:t>, commentaires, téléchargements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Stockage des données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Utilisation de PostgreSQL (local)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Utilisation de MySQL (hébergé pour la démo)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Hébergé sur </a:t>
            </a:r>
            <a:r>
              <a:rPr lang="fr-FR" dirty="0" err="1">
                <a:latin typeface="Garamond" panose="02020404030301010803" pitchFamily="18" charset="0"/>
              </a:rPr>
              <a:t>Namecheap</a:t>
            </a:r>
            <a:r>
              <a:rPr lang="fr-FR" dirty="0">
                <a:latin typeface="Garamond" panose="02020404030301010803" pitchFamily="18" charset="0"/>
              </a:rPr>
              <a:t> et </a:t>
            </a:r>
            <a:r>
              <a:rPr lang="fr-FR" dirty="0" err="1">
                <a:latin typeface="Garamond" panose="02020404030301010803" pitchFamily="18" charset="0"/>
              </a:rPr>
              <a:t>Vercel</a:t>
            </a:r>
            <a:endParaRPr lang="fr-FR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49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18446-37E3-7836-61B8-5C4E74A73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Tests &amp; Assurance qualité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77B74-C249-6F51-D89E-211A24D7E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Stratégie de test :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Tests unitaires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Tests Backend et Frontend</a:t>
            </a:r>
          </a:p>
          <a:p>
            <a:pPr lvl="1"/>
            <a:endParaRPr lang="fr-FR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60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27096-F505-77AB-78F6-3F80568C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Exemples de code de test &amp; assurance qualité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74169D8-D53C-E88E-D61B-DD22D4CF3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Importations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Préparation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Attentes</a:t>
            </a:r>
          </a:p>
          <a:p>
            <a:pPr marL="0" indent="0">
              <a:buNone/>
            </a:pPr>
            <a:endParaRPr lang="fr-FR" dirty="0">
              <a:latin typeface="Garamond" panose="02020404030301010803" pitchFamily="18" charset="0"/>
            </a:endParaRPr>
          </a:p>
        </p:txBody>
      </p:sp>
      <p:pic>
        <p:nvPicPr>
          <p:cNvPr id="9" name="Picture 8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D02DE8B2-995F-A535-4E8C-061D9A6F1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237" y="1346200"/>
            <a:ext cx="4007563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57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C5252-2450-061D-A0D9-CF293A60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Défis &amp;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8DE25-446D-9AAE-F497-832FCFCB8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Défis techniques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Prototypage avec Adobe XD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Reconversion du style pour un design mobile-first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Gestion des JWT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Solutions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Regarder des tutoriels et demander des conseils sur les forums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Relire les styles et les réimaginer en mobile-first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Apprendre à partir de projets de formation pour la gestion JWT et des cookies</a:t>
            </a:r>
          </a:p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64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3D0B4-04A9-397A-50A8-C5DF17019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Chronologie du projet &amp; jalons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EFAA7-8AA1-DD73-D310-748E5F491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Phases: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Document de spécification (mai 2024)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Diagrammes UML et définitions visuelles (juin-juillet 2024)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Développement Backend (août-septembre 2024)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Développement Frontend (septembre-décembre 2024)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Finalisation (février 2025)</a:t>
            </a:r>
          </a:p>
        </p:txBody>
      </p:sp>
    </p:spTree>
    <p:extLst>
      <p:ext uri="{BB962C8B-B14F-4D97-AF65-F5344CB8AC3E}">
        <p14:creationId xmlns:p14="http://schemas.microsoft.com/office/powerpoint/2010/main" val="13985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45542-6E4F-160A-B3C9-7E226A8C6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Légal &amp; Conformité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FBA9F-70BF-9222-A791-08F5C879E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Propriété intellectuelle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Sous licence MIT (open-source)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Conformité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RGPD et lois européennes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Conditions générales</a:t>
            </a:r>
          </a:p>
        </p:txBody>
      </p:sp>
    </p:spTree>
    <p:extLst>
      <p:ext uri="{BB962C8B-B14F-4D97-AF65-F5344CB8AC3E}">
        <p14:creationId xmlns:p14="http://schemas.microsoft.com/office/powerpoint/2010/main" val="330565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83DCA-030B-5965-0D4C-A7DD098F6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Conclusion &amp;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D90FB-787E-FE5A-76A7-54045D114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Résumé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Récapitulation des points clés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Importance du projet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Considérations supplémentaires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Documentation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Améliorations futures</a:t>
            </a:r>
          </a:p>
        </p:txBody>
      </p:sp>
    </p:spTree>
    <p:extLst>
      <p:ext uri="{BB962C8B-B14F-4D97-AF65-F5344CB8AC3E}">
        <p14:creationId xmlns:p14="http://schemas.microsoft.com/office/powerpoint/2010/main" val="130789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C27D1-FA79-A26A-F0D4-3DA3159F3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Introduction</a:t>
            </a:r>
            <a:endParaRPr lang="fr-FR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36D91-DAF3-F794-25F1-5DE5F09C8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latin typeface="Garamond" panose="02020404030301010803" pitchFamily="18" charset="0"/>
              </a:rPr>
              <a:t>Présentation personnelle </a:t>
            </a:r>
            <a:r>
              <a:rPr lang="en-US" dirty="0">
                <a:latin typeface="Garamond" panose="02020404030301010803" pitchFamily="18" charset="0"/>
              </a:rPr>
              <a:t>:</a:t>
            </a:r>
          </a:p>
          <a:p>
            <a:r>
              <a:rPr lang="en-US" dirty="0">
                <a:latin typeface="Garamond" panose="02020404030301010803" pitchFamily="18" charset="0"/>
              </a:rPr>
              <a:t>Nom</a:t>
            </a:r>
          </a:p>
          <a:p>
            <a:r>
              <a:rPr lang="en-US" dirty="0" err="1">
                <a:latin typeface="Garamond" panose="02020404030301010803" pitchFamily="18" charset="0"/>
              </a:rPr>
              <a:t>Expérience</a:t>
            </a: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18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C22B5-6BC7-902A-414D-4F5A5CDB6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Merci pour votre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FA51B-F3D2-9C9C-C84E-4A84AB729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55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C416D-8E80-EF1C-3DEE-9F935CC9B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Q&amp;R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68F33-3577-95A5-3A86-8F5276644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Questions de suivi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Questions générales</a:t>
            </a:r>
          </a:p>
        </p:txBody>
      </p:sp>
    </p:spTree>
    <p:extLst>
      <p:ext uri="{BB962C8B-B14F-4D97-AF65-F5344CB8AC3E}">
        <p14:creationId xmlns:p14="http://schemas.microsoft.com/office/powerpoint/2010/main" val="367718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0EA2A-AA3F-51A3-52E9-F5F9525EB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Vue </a:t>
            </a:r>
            <a:r>
              <a:rPr lang="en-US" dirty="0" err="1">
                <a:latin typeface="Garamond" panose="02020404030301010803" pitchFamily="18" charset="0"/>
              </a:rPr>
              <a:t>d’ensemble</a:t>
            </a:r>
            <a:r>
              <a:rPr lang="en-US" dirty="0">
                <a:latin typeface="Garamond" panose="02020404030301010803" pitchFamily="18" charset="0"/>
              </a:rPr>
              <a:t> du </a:t>
            </a:r>
            <a:r>
              <a:rPr lang="en-US" dirty="0" err="1">
                <a:latin typeface="Garamond" panose="02020404030301010803" pitchFamily="18" charset="0"/>
              </a:rPr>
              <a:t>projet</a:t>
            </a:r>
            <a:endParaRPr lang="fr-FR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42E47-C143-AC76-0EB6-B7A7EEC99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00" y="1752600"/>
            <a:ext cx="5683250" cy="4351338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latin typeface="Garamond" panose="02020404030301010803" pitchFamily="18" charset="0"/>
              </a:rPr>
              <a:t>Qu’est-ce</a:t>
            </a:r>
            <a:r>
              <a:rPr lang="en-US" dirty="0">
                <a:latin typeface="Garamond" panose="02020404030301010803" pitchFamily="18" charset="0"/>
              </a:rPr>
              <a:t> que </a:t>
            </a:r>
            <a:r>
              <a:rPr lang="en-US" dirty="0" err="1">
                <a:latin typeface="Garamond" panose="02020404030301010803" pitchFamily="18" charset="0"/>
              </a:rPr>
              <a:t>photoStocakge</a:t>
            </a:r>
            <a:r>
              <a:rPr lang="en-US" dirty="0">
                <a:latin typeface="Garamond" panose="02020404030301010803" pitchFamily="18" charset="0"/>
              </a:rPr>
              <a:t> :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Une </a:t>
            </a:r>
            <a:r>
              <a:rPr lang="en-US" dirty="0" err="1">
                <a:latin typeface="Garamond" panose="02020404030301010803" pitchFamily="18" charset="0"/>
              </a:rPr>
              <a:t>platforme</a:t>
            </a:r>
            <a:r>
              <a:rPr lang="en-US" dirty="0">
                <a:latin typeface="Garamond" panose="02020404030301010803" pitchFamily="18" charset="0"/>
              </a:rPr>
              <a:t> de partage de photos </a:t>
            </a:r>
            <a:r>
              <a:rPr lang="en-US" dirty="0" err="1">
                <a:latin typeface="Garamond" panose="02020404030301010803" pitchFamily="18" charset="0"/>
              </a:rPr>
              <a:t>gratuit</a:t>
            </a:r>
            <a:endParaRPr lang="en-US" dirty="0">
              <a:latin typeface="Garamond" panose="02020404030301010803" pitchFamily="18" charset="0"/>
            </a:endParaRPr>
          </a:p>
          <a:p>
            <a:pPr lvl="1"/>
            <a:r>
              <a:rPr lang="en-US" dirty="0">
                <a:latin typeface="Garamond" panose="02020404030301010803" pitchFamily="18" charset="0"/>
              </a:rPr>
              <a:t>Encourage </a:t>
            </a:r>
            <a:r>
              <a:rPr lang="en-US" dirty="0" err="1">
                <a:latin typeface="Garamond" panose="02020404030301010803" pitchFamily="18" charset="0"/>
              </a:rPr>
              <a:t>l’engagement</a:t>
            </a:r>
            <a:r>
              <a:rPr lang="en-US" dirty="0">
                <a:latin typeface="Garamond" panose="02020404030301010803" pitchFamily="18" charset="0"/>
              </a:rPr>
              <a:t> </a:t>
            </a:r>
            <a:r>
              <a:rPr lang="en-US" dirty="0" err="1">
                <a:latin typeface="Garamond" panose="02020404030301010803" pitchFamily="18" charset="0"/>
              </a:rPr>
              <a:t>communautaire</a:t>
            </a:r>
            <a:endParaRPr lang="en-US" dirty="0">
              <a:latin typeface="Garamond" panose="02020404030301010803" pitchFamily="18" charset="0"/>
            </a:endParaRPr>
          </a:p>
          <a:p>
            <a:r>
              <a:rPr lang="en-US" dirty="0" err="1">
                <a:latin typeface="Garamond" panose="02020404030301010803" pitchFamily="18" charset="0"/>
              </a:rPr>
              <a:t>Foncionnalit</a:t>
            </a:r>
            <a:r>
              <a:rPr lang="fr-FR" dirty="0">
                <a:latin typeface="Garamond" panose="02020404030301010803" pitchFamily="18" charset="0"/>
              </a:rPr>
              <a:t>é</a:t>
            </a:r>
            <a:r>
              <a:rPr lang="en-US" dirty="0">
                <a:latin typeface="Garamond" panose="02020404030301010803" pitchFamily="18" charset="0"/>
              </a:rPr>
              <a:t>s </a:t>
            </a:r>
            <a:r>
              <a:rPr lang="en-US" dirty="0" err="1">
                <a:latin typeface="Garamond" panose="02020404030301010803" pitchFamily="18" charset="0"/>
              </a:rPr>
              <a:t>principales</a:t>
            </a:r>
            <a:r>
              <a:rPr lang="en-US" dirty="0">
                <a:latin typeface="Garamond" panose="02020404030301010803" pitchFamily="18" charset="0"/>
              </a:rPr>
              <a:t> :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Inscription des </a:t>
            </a:r>
            <a:r>
              <a:rPr lang="en-US" dirty="0" err="1">
                <a:latin typeface="Garamond" panose="02020404030301010803" pitchFamily="18" charset="0"/>
              </a:rPr>
              <a:t>utilisateurs</a:t>
            </a:r>
            <a:endParaRPr lang="en-US" dirty="0">
              <a:latin typeface="Garamond" panose="02020404030301010803" pitchFamily="18" charset="0"/>
            </a:endParaRPr>
          </a:p>
          <a:p>
            <a:pPr lvl="1"/>
            <a:r>
              <a:rPr lang="en-US" dirty="0">
                <a:latin typeface="Garamond" panose="02020404030301010803" pitchFamily="18" charset="0"/>
              </a:rPr>
              <a:t>Partage de photos </a:t>
            </a:r>
            <a:r>
              <a:rPr lang="fr-FR" dirty="0">
                <a:latin typeface="Garamond" panose="02020404030301010803" pitchFamily="18" charset="0"/>
              </a:rPr>
              <a:t>(téléversement / téléchargement)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Possibilité d'aimer et d'enregistrer des photos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Recherche et filtrage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94ECDF-DD76-B1CB-3242-D9AA5F2A8351}"/>
              </a:ext>
            </a:extLst>
          </p:cNvPr>
          <p:cNvSpPr txBox="1">
            <a:spLocks/>
          </p:cNvSpPr>
          <p:nvPr/>
        </p:nvSpPr>
        <p:spPr>
          <a:xfrm>
            <a:off x="6432550" y="1752600"/>
            <a:ext cx="40259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Garamond" panose="02020404030301010803" pitchFamily="18" charset="0"/>
              </a:rPr>
              <a:t>Public cible :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Photographes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Créateurs de contenu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Designers graphiques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Développeurs web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Professionnels du marketing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Étudiants et enseignants</a:t>
            </a:r>
          </a:p>
        </p:txBody>
      </p:sp>
    </p:spTree>
    <p:extLst>
      <p:ext uri="{BB962C8B-B14F-4D97-AF65-F5344CB8AC3E}">
        <p14:creationId xmlns:p14="http://schemas.microsoft.com/office/powerpoint/2010/main" val="72535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F16EE-C261-C965-4774-C76CF6AF3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Spécifications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038A2-9662-13F1-0552-AC3FF6256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Plateforme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Indépendante de la plateforme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Design réactif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Stack technologique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Frontend : Next.js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Backend : Node.js avec Express.js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Base de données : PostgreSQL</a:t>
            </a:r>
          </a:p>
        </p:txBody>
      </p:sp>
    </p:spTree>
    <p:extLst>
      <p:ext uri="{BB962C8B-B14F-4D97-AF65-F5344CB8AC3E}">
        <p14:creationId xmlns:p14="http://schemas.microsoft.com/office/powerpoint/2010/main" val="37702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09ADC-2BC8-E230-A13F-1B2810AC8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Architecture 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6A7B6-8146-D722-365B-A16E1E043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Architecture inspirée du MVC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Modèles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Contrôleurs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Routes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Points de terminaison 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Mesures de sécurité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Authentification et autorisation (gestion JWT)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Assainissement des entrées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Limitation de taux</a:t>
            </a:r>
          </a:p>
        </p:txBody>
      </p:sp>
    </p:spTree>
    <p:extLst>
      <p:ext uri="{BB962C8B-B14F-4D97-AF65-F5344CB8AC3E}">
        <p14:creationId xmlns:p14="http://schemas.microsoft.com/office/powerpoint/2010/main" val="282536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F027-DEB5-5AD2-B5B9-14BB225DD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Exemples de code 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71F86-112A-FEF4-662B-52C509183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Exemple de modèle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Importations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Fonctions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Exportations</a:t>
            </a:r>
          </a:p>
          <a:p>
            <a:endParaRPr lang="fr-FR" dirty="0">
              <a:latin typeface="Garamond" panose="02020404030301010803" pitchFamily="18" charset="0"/>
            </a:endParaRPr>
          </a:p>
        </p:txBody>
      </p:sp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E71052DD-57D2-23DF-A008-C290FAA373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180" y="1690688"/>
            <a:ext cx="5084620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25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4AB708-4BD6-6361-0A9F-C0F26C722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A4ACF-2A15-6FFF-5F69-3A4886678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Exemples de code 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CBAC9-7BFE-1C66-0AB9-F249E4DBC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Exemple de contrôleur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Importations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Fonctions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Exportations</a:t>
            </a:r>
          </a:p>
        </p:txBody>
      </p:sp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FABCEDCC-B60B-77E8-81E4-609A52B0A3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437" y="1960561"/>
            <a:ext cx="4916363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34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360CBB-5826-C2F7-8225-815AEA152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76FC-1CCB-DB73-2854-7D2D4A198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Exemples de code 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3EB23-CA1D-2DBF-DDCE-4EF7B4B2C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Exemple de routes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Importations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Routage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Exportations</a:t>
            </a:r>
          </a:p>
        </p:txBody>
      </p:sp>
      <p:pic>
        <p:nvPicPr>
          <p:cNvPr id="5" name="Picture 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5B38C094-73D7-6CAE-9D51-0952025BB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663" y="1825625"/>
            <a:ext cx="5557137" cy="263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69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98B03-6207-C0B5-2586-2B73B264D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Architecture 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DFD97-1ADA-8120-9D28-F2394F3AA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Architecture basée sur les composants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Éléments UI réutilisables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Gestion d'état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Intégration de l'API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Design réactif : 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Approche mobile-first (</a:t>
            </a:r>
            <a:r>
              <a:rPr lang="fr-FR" dirty="0" err="1">
                <a:latin typeface="Garamond" panose="02020404030301010803" pitchFamily="18" charset="0"/>
              </a:rPr>
              <a:t>Tailwind</a:t>
            </a:r>
            <a:r>
              <a:rPr lang="fr-FR" dirty="0">
                <a:latin typeface="Garamond" panose="02020404030301010803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2830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556</Words>
  <Application>Microsoft Office PowerPoint</Application>
  <PresentationFormat>Widescreen</PresentationFormat>
  <Paragraphs>166</Paragraphs>
  <Slides>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</vt:lpstr>
      <vt:lpstr>Aptos Display</vt:lpstr>
      <vt:lpstr>Arial</vt:lpstr>
      <vt:lpstr>Garamond</vt:lpstr>
      <vt:lpstr>Office Theme</vt:lpstr>
      <vt:lpstr>photoStockage</vt:lpstr>
      <vt:lpstr>Introduction</vt:lpstr>
      <vt:lpstr>Vue d’ensemble du projet</vt:lpstr>
      <vt:lpstr>Spécifications techniques</vt:lpstr>
      <vt:lpstr>Architecture Backend</vt:lpstr>
      <vt:lpstr>Exemples de code Backend</vt:lpstr>
      <vt:lpstr>Exemples de code Backend</vt:lpstr>
      <vt:lpstr>Exemples de code Backend</vt:lpstr>
      <vt:lpstr>Architecture Frontend</vt:lpstr>
      <vt:lpstr>Exemples de code Frontend</vt:lpstr>
      <vt:lpstr>Exemples de code Frontend</vt:lpstr>
      <vt:lpstr>Exemples de code Frontend</vt:lpstr>
      <vt:lpstr>Gestion des données</vt:lpstr>
      <vt:lpstr>Tests &amp; Assurance qualité</vt:lpstr>
      <vt:lpstr>Exemples de code de test &amp; assurance qualité</vt:lpstr>
      <vt:lpstr>Défis &amp; Solutions</vt:lpstr>
      <vt:lpstr>Chronologie du projet &amp; jalons</vt:lpstr>
      <vt:lpstr>Légal &amp; Conformité</vt:lpstr>
      <vt:lpstr>Conclusion &amp; Validation</vt:lpstr>
      <vt:lpstr>Merci pour votre attention</vt:lpstr>
      <vt:lpstr>Q&amp;R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Sigmund Frost</dc:creator>
  <cp:lastModifiedBy>Sigmund Frost</cp:lastModifiedBy>
  <cp:revision>75</cp:revision>
  <dcterms:created xsi:type="dcterms:W3CDTF">2025-02-22T07:28:24Z</dcterms:created>
  <dcterms:modified xsi:type="dcterms:W3CDTF">2025-03-06T12:30:35Z</dcterms:modified>
</cp:coreProperties>
</file>