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7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Autofit/>
          </a:bodyPr>
          <a:lstStyle/>
          <a:p>
            <a:r>
              <a:rPr lang="fr-FR" dirty="0">
                <a:latin typeface="Garamond" panose="02020404030301010803" pitchFamily="18" charset="0"/>
              </a:rPr>
              <a:t>Une plateforme de partage de photos gratuit et d'engagement communautaire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fr-FR" dirty="0">
                <a:latin typeface="Garamond" panose="02020404030301010803" pitchFamily="18" charset="0"/>
              </a:rPr>
              <a:t>22 février 2025</a:t>
            </a:r>
          </a:p>
        </p:txBody>
      </p:sp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C68A5FD1-7118-0148-8259-522D6882E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05" y="240743"/>
            <a:ext cx="5039590" cy="28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1/3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2/3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Composant Hero 3/3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 du composant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Rendu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040" y="533400"/>
            <a:ext cx="4974310" cy="624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Gestion des données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 de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Tables des utilisateurs, photos, likes, catégories, </a:t>
            </a:r>
            <a:r>
              <a:rPr lang="fr-FR" dirty="0" err="1">
                <a:latin typeface="Garamond" panose="02020404030301010803" pitchFamily="18" charset="0"/>
              </a:rPr>
              <a:t>photos_catégories</a:t>
            </a:r>
            <a:r>
              <a:rPr lang="fr-FR" dirty="0">
                <a:latin typeface="Garamond" panose="02020404030301010803" pitchFamily="18" charset="0"/>
              </a:rPr>
              <a:t>, commentaires, téléchargements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Stockage des données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PostgreSQL (local)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Utilisation de MySQL (hébergé pour la démo)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Hébergé sur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et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fr-FR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Tests &amp; Assurance qualité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Stratégie de test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unitaires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Tests Backend et Frontend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de test &amp; assurance qualité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Préparation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Attentes</a:t>
            </a: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Défis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Défis techniques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Prototypage avec Adobe XD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Reconversion du style pour un design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des 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Solutions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Regarder des tutoriels et demander des conseils sur les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Relire les styles et les réimaginer en mobile-first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Apprendre à partir de projets de formation pour la gestion JWT et des cookies</a:t>
            </a: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Chronologie du projet &amp; jalons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Document de spécification (mai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Diagrammes UML et définitions visuelles (juin-juillet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Backend (août-septembre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Développement Frontend (septembre-décembre 2024)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Finalisation (février 2025)</a:t>
            </a: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Légal &amp; Conformité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Propriété intellectuelle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Sous licence MIT (open-source)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Conformité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RGPD et lois européennes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Conditions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Conclusion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Résumé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Récapitulation des points clés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Importance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Considérations supplémentaires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Améliorations futures</a:t>
            </a: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Garamond" panose="02020404030301010803" pitchFamily="18" charset="0"/>
              </a:rPr>
              <a:t>Présentation personnelle 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r>
              <a:rPr lang="en-US" dirty="0">
                <a:latin typeface="Garamond" panose="02020404030301010803" pitchFamily="18" charset="0"/>
              </a:rPr>
              <a:t>Nom</a:t>
            </a:r>
          </a:p>
          <a:p>
            <a:r>
              <a:rPr lang="en-US" dirty="0" err="1">
                <a:latin typeface="Garamond" panose="02020404030301010803" pitchFamily="18" charset="0"/>
              </a:rPr>
              <a:t>Expérience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Merci pour votre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Q&amp;R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de suivi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Questions générales</a:t>
            </a: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Vue </a:t>
            </a:r>
            <a:r>
              <a:rPr lang="en-US" dirty="0" err="1">
                <a:latin typeface="Garamond" panose="02020404030301010803" pitchFamily="18" charset="0"/>
              </a:rPr>
              <a:t>d’ensemble</a:t>
            </a:r>
            <a:r>
              <a:rPr lang="en-US" dirty="0">
                <a:latin typeface="Garamond" panose="02020404030301010803" pitchFamily="18" charset="0"/>
              </a:rPr>
              <a:t> du </a:t>
            </a:r>
            <a:r>
              <a:rPr lang="en-US" dirty="0" err="1">
                <a:latin typeface="Garamond" panose="02020404030301010803" pitchFamily="18" charset="0"/>
              </a:rPr>
              <a:t>projet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Garamond" panose="02020404030301010803" pitchFamily="18" charset="0"/>
              </a:rPr>
              <a:t>Qu’est-ce</a:t>
            </a:r>
            <a:r>
              <a:rPr lang="en-US" dirty="0">
                <a:latin typeface="Garamond" panose="02020404030301010803" pitchFamily="18" charset="0"/>
              </a:rPr>
              <a:t> que </a:t>
            </a:r>
            <a:r>
              <a:rPr lang="en-US" dirty="0" err="1">
                <a:latin typeface="Garamond" panose="02020404030301010803" pitchFamily="18" charset="0"/>
              </a:rPr>
              <a:t>photoStocakge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Une </a:t>
            </a:r>
            <a:r>
              <a:rPr lang="en-US" dirty="0" err="1">
                <a:latin typeface="Garamond" panose="02020404030301010803" pitchFamily="18" charset="0"/>
              </a:rPr>
              <a:t>platforme</a:t>
            </a:r>
            <a:r>
              <a:rPr lang="en-US" dirty="0">
                <a:latin typeface="Garamond" panose="02020404030301010803" pitchFamily="18" charset="0"/>
              </a:rPr>
              <a:t> de partage de photos </a:t>
            </a:r>
            <a:r>
              <a:rPr lang="en-US" dirty="0" err="1">
                <a:latin typeface="Garamond" panose="02020404030301010803" pitchFamily="18" charset="0"/>
              </a:rPr>
              <a:t>gratuit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 </a:t>
            </a:r>
            <a:r>
              <a:rPr lang="en-US" dirty="0" err="1">
                <a:latin typeface="Garamond" panose="02020404030301010803" pitchFamily="18" charset="0"/>
              </a:rPr>
              <a:t>l’engagement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en-US" dirty="0" err="1">
                <a:latin typeface="Garamond" panose="02020404030301010803" pitchFamily="18" charset="0"/>
              </a:rPr>
              <a:t>communautaire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 err="1">
                <a:latin typeface="Garamond" panose="02020404030301010803" pitchFamily="18" charset="0"/>
              </a:rPr>
              <a:t>Foncionnalit</a:t>
            </a:r>
            <a:r>
              <a:rPr lang="fr-FR" dirty="0">
                <a:latin typeface="Garamond" panose="02020404030301010803" pitchFamily="18" charset="0"/>
              </a:rPr>
              <a:t>é</a:t>
            </a:r>
            <a:r>
              <a:rPr lang="en-US" dirty="0">
                <a:latin typeface="Garamond" panose="02020404030301010803" pitchFamily="18" charset="0"/>
              </a:rPr>
              <a:t>s </a:t>
            </a:r>
            <a:r>
              <a:rPr lang="en-US" dirty="0" err="1">
                <a:latin typeface="Garamond" panose="02020404030301010803" pitchFamily="18" charset="0"/>
              </a:rPr>
              <a:t>principales</a:t>
            </a:r>
            <a:r>
              <a:rPr lang="en-US" dirty="0">
                <a:latin typeface="Garamond" panose="02020404030301010803" pitchFamily="18" charset="0"/>
              </a:rPr>
              <a:t> 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Inscription des </a:t>
            </a:r>
            <a:r>
              <a:rPr lang="en-US" dirty="0" err="1">
                <a:latin typeface="Garamond" panose="02020404030301010803" pitchFamily="18" charset="0"/>
              </a:rPr>
              <a:t>utilisateurs</a:t>
            </a:r>
            <a:endParaRPr lang="en-US" dirty="0">
              <a:latin typeface="Garamond" panose="02020404030301010803" pitchFamily="18" charset="0"/>
            </a:endParaRPr>
          </a:p>
          <a:p>
            <a:pPr lvl="1"/>
            <a:r>
              <a:rPr lang="en-US" dirty="0">
                <a:latin typeface="Garamond" panose="02020404030301010803" pitchFamily="18" charset="0"/>
              </a:rPr>
              <a:t>Partage de photos </a:t>
            </a:r>
            <a:r>
              <a:rPr lang="fr-FR" dirty="0">
                <a:latin typeface="Garamond" panose="02020404030301010803" pitchFamily="18" charset="0"/>
              </a:rPr>
              <a:t>(téléversement / téléchargement)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Possibilité d'aimer et d'enregistrer des photos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Recherche et filtrage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Garamond" panose="02020404030301010803" pitchFamily="18" charset="0"/>
              </a:rPr>
              <a:t>Public cible 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Photographes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Créateurs de contenu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Designers graphiques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Développeurs web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Professionnels du marketing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Étudiants et enseignants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Spécifications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Plateforme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Indépendante de la plateforme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Stack technologique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Frontend : Next.js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Backend : Node.js avec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Base de données : PostgreSQL</a:t>
            </a: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inspirée du MVC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Modèles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Contrôleurs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Points de terminaison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Mesures de sécurité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Authentification et autorisation (gestion JWT)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Assainissement des entrées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Limitation de taux</a:t>
            </a: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modèle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contrôleur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Fonctions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Exemples de code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Exemple de 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Importations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Routage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Exportations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Garamond" panose="02020404030301010803" pitchFamily="18" charset="0"/>
              </a:rPr>
              <a:t>Architecture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Architecture basée sur les composants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Éléments UI réutilisables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Gestion d'état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Intégration de l'API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latin typeface="Garamond" panose="02020404030301010803" pitchFamily="18" charset="0"/>
              </a:rPr>
              <a:t>Design réactif : 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Approche mobile-first (</a:t>
            </a:r>
            <a:r>
              <a:rPr lang="fr-FR" dirty="0" err="1">
                <a:latin typeface="Garamond" panose="02020404030301010803" pitchFamily="18" charset="0"/>
              </a:rPr>
              <a:t>Tailwind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451</Words>
  <Application>Microsoft Office PowerPoint</Application>
  <PresentationFormat>Widescreen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Vue d’ensemble du projet</vt:lpstr>
      <vt:lpstr>Spécifications techniques</vt:lpstr>
      <vt:lpstr>Architecture Backend</vt:lpstr>
      <vt:lpstr>Exemples de code Backend</vt:lpstr>
      <vt:lpstr>Exemples de code Backend</vt:lpstr>
      <vt:lpstr>Exemples de code Backend</vt:lpstr>
      <vt:lpstr>Architecture Frontend</vt:lpstr>
      <vt:lpstr>Exemples de code Frontend</vt:lpstr>
      <vt:lpstr>Exemples de code Frontend</vt:lpstr>
      <vt:lpstr>Exemples de code Frontend</vt:lpstr>
      <vt:lpstr>Gestion des données</vt:lpstr>
      <vt:lpstr>Tests &amp; Assurance qualité</vt:lpstr>
      <vt:lpstr>Exemples de code de test &amp; assurance qualité</vt:lpstr>
      <vt:lpstr>Défis &amp; Solutions</vt:lpstr>
      <vt:lpstr>Chronologie du projet &amp; jalons</vt:lpstr>
      <vt:lpstr>Légal &amp; Conformité</vt:lpstr>
      <vt:lpstr>Conclusion &amp; Validation</vt:lpstr>
      <vt:lpstr>Merci pour votre attention</vt:lpstr>
      <vt:lpstr>Q&amp;R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69</cp:revision>
  <dcterms:created xsi:type="dcterms:W3CDTF">2025-02-22T07:28:24Z</dcterms:created>
  <dcterms:modified xsi:type="dcterms:W3CDTF">2025-03-05T17:49:51Z</dcterms:modified>
</cp:coreProperties>
</file>