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57" r:id="rId4"/>
    <p:sldId id="258" r:id="rId5"/>
    <p:sldId id="259" r:id="rId6"/>
    <p:sldId id="286" r:id="rId7"/>
    <p:sldId id="260" r:id="rId8"/>
    <p:sldId id="261" r:id="rId9"/>
    <p:sldId id="282" r:id="rId10"/>
    <p:sldId id="281" r:id="rId11"/>
    <p:sldId id="262" r:id="rId12"/>
    <p:sldId id="263" r:id="rId13"/>
    <p:sldId id="284" r:id="rId14"/>
    <p:sldId id="28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9" r:id="rId23"/>
    <p:sldId id="27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FF37-C543-4EA9-B67D-285E87A1D501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0FB5-5EBC-4057-9FED-BC4DFF0A75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My name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back</a:t>
            </a:r>
          </a:p>
          <a:p>
            <a:r>
              <a:rPr lang="fr-FR" dirty="0" err="1"/>
              <a:t>Describe</a:t>
            </a:r>
            <a:r>
              <a:rPr lang="fr-FR" dirty="0"/>
              <a:t> the </a:t>
            </a:r>
            <a:r>
              <a:rPr lang="fr-FR" dirty="0" err="1"/>
              <a:t>rest</a:t>
            </a:r>
            <a:endParaRPr lang="en-US" dirty="0"/>
          </a:p>
          <a:p>
            <a:r>
              <a:rPr lang="en-US" dirty="0"/>
              <a:t>Exports can be in the middle or end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7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5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5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Talk about relations (</a:t>
            </a:r>
            <a:r>
              <a:rPr lang="fr-FR" dirty="0" err="1"/>
              <a:t>especially</a:t>
            </a:r>
            <a:r>
              <a:rPr lang="fr-FR" dirty="0"/>
              <a:t> photos – </a:t>
            </a:r>
            <a:r>
              <a:rPr lang="fr-FR" dirty="0" err="1"/>
              <a:t>categories</a:t>
            </a:r>
            <a:r>
              <a:rPr lang="fr-FR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9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6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structure as the rest of the files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7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phases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Assurer </a:t>
            </a:r>
            <a:r>
              <a:rPr lang="en-US" dirty="0" err="1"/>
              <a:t>conformite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13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Proposes community engagement</a:t>
            </a:r>
            <a:br>
              <a:rPr lang="en-US" dirty="0"/>
            </a:br>
            <a:r>
              <a:rPr lang="en-US" dirty="0"/>
              <a:t>aborded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parallele</a:t>
            </a:r>
            <a:r>
              <a:rPr lang="en-US" dirty="0"/>
              <a:t> demo</a:t>
            </a:r>
            <a:br>
              <a:rPr lang="en-US" dirty="0"/>
            </a:br>
            <a:r>
              <a:rPr lang="en-US" dirty="0"/>
              <a:t>Show add photo and filter!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36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professional intro</a:t>
            </a:r>
          </a:p>
          <a:p>
            <a:r>
              <a:rPr lang="en-US" dirty="0"/>
              <a:t>What the presentation will cover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34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80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  <a:p>
            <a:r>
              <a:rPr lang="en-US" dirty="0"/>
              <a:t>What it allows the users to do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Targe audience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responsive</a:t>
            </a:r>
          </a:p>
          <a:p>
            <a:r>
              <a:rPr lang="en-US" dirty="0"/>
              <a:t>Tech stack</a:t>
            </a:r>
            <a:br>
              <a:rPr lang="en-US" dirty="0"/>
            </a:br>
            <a:r>
              <a:rPr lang="en-US" dirty="0"/>
              <a:t>Why Next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architecture it follows</a:t>
            </a:r>
          </a:p>
          <a:p>
            <a:r>
              <a:rPr lang="en-US" dirty="0"/>
              <a:t>What models, controllers and routes do</a:t>
            </a:r>
          </a:p>
          <a:p>
            <a:r>
              <a:rPr lang="en-US" dirty="0"/>
              <a:t>Security measures I implemented (mis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oevre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models:</a:t>
            </a:r>
          </a:p>
          <a:p>
            <a:r>
              <a:rPr lang="en-US" dirty="0"/>
              <a:t>How they are structured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2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and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Routes vs Models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4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based on (components of Next)</a:t>
            </a:r>
          </a:p>
          <a:p>
            <a:r>
              <a:rPr lang="en-US" dirty="0"/>
              <a:t>Created UI</a:t>
            </a:r>
          </a:p>
          <a:p>
            <a:r>
              <a:rPr lang="en-US" dirty="0"/>
              <a:t>Managed state</a:t>
            </a:r>
          </a:p>
          <a:p>
            <a:r>
              <a:rPr lang="en-US" dirty="0"/>
              <a:t>Integrated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</a:t>
            </a:r>
            <a:r>
              <a:rPr lang="fr-FR" dirty="0" err="1">
                <a:latin typeface="Garamond" panose="02020404030301010803" pitchFamily="18" charset="0"/>
              </a:rPr>
              <a:t>Back-end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</a:t>
            </a:r>
            <a:r>
              <a:rPr lang="fr-FR" dirty="0" err="1">
                <a:latin typeface="Garamond" panose="02020404030301010803" pitchFamily="18" charset="0"/>
              </a:rPr>
              <a:t>Front-end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</a:t>
            </a:r>
            <a:r>
              <a:rPr lang="fr-FR" dirty="0" err="1">
                <a:latin typeface="Garamond" panose="02020404030301010803" pitchFamily="18" charset="0"/>
              </a:rPr>
              <a:t>Front-end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</a:t>
            </a:r>
            <a:r>
              <a:rPr lang="fr-FR" dirty="0" err="1">
                <a:latin typeface="Garamond" panose="02020404030301010803" pitchFamily="18" charset="0"/>
              </a:rPr>
              <a:t>Front-end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</a:t>
            </a:r>
            <a:r>
              <a:rPr lang="fr-FR" dirty="0" err="1">
                <a:latin typeface="Garamond" panose="02020404030301010803" pitchFamily="18" charset="0"/>
              </a:rPr>
              <a:t>Front-end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690" y="681036"/>
            <a:ext cx="4856660" cy="60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004D2-4E29-D91C-5D3F-29FACBDF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95" y="3130720"/>
            <a:ext cx="6588305" cy="3727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DC31-5107-BDAA-E145-6988C0F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4B5B-9D7A-EC48-0BF2-9D279E43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4317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de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Specification techniques</a:t>
            </a:r>
          </a:p>
          <a:p>
            <a:r>
              <a:rPr lang="en-US" dirty="0">
                <a:latin typeface="Garamond" panose="02020404030301010803" pitchFamily="18" charset="0"/>
              </a:rPr>
              <a:t>Maquettes</a:t>
            </a:r>
          </a:p>
          <a:p>
            <a:r>
              <a:rPr lang="en-US" dirty="0">
                <a:latin typeface="Garamond" panose="02020404030301010803" pitchFamily="18" charset="0"/>
              </a:rPr>
              <a:t>Architecture Back-end</a:t>
            </a: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Exemples</a:t>
            </a:r>
            <a:r>
              <a:rPr lang="en-US" dirty="0">
                <a:latin typeface="Garamond" panose="02020404030301010803" pitchFamily="18" charset="0"/>
              </a:rPr>
              <a:t> de code</a:t>
            </a:r>
          </a:p>
          <a:p>
            <a:r>
              <a:rPr lang="fr-FR" dirty="0">
                <a:latin typeface="Garamond" panose="02020404030301010803" pitchFamily="18" charset="0"/>
              </a:rPr>
              <a:t>Architecture </a:t>
            </a:r>
            <a:r>
              <a:rPr lang="fr-FR" dirty="0" err="1">
                <a:latin typeface="Garamond" panose="02020404030301010803" pitchFamily="18" charset="0"/>
              </a:rPr>
              <a:t>Front-end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r>
              <a:rPr lang="en-US" dirty="0" err="1">
                <a:latin typeface="Garamond" panose="02020404030301010803" pitchFamily="18" charset="0"/>
              </a:rPr>
              <a:t>Exemples</a:t>
            </a:r>
            <a:r>
              <a:rPr lang="en-US" dirty="0">
                <a:latin typeface="Garamond" panose="02020404030301010803" pitchFamily="18" charset="0"/>
              </a:rPr>
              <a:t> de code</a:t>
            </a:r>
          </a:p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3EE89-2251-65D0-DB64-B69BA2F12B57}"/>
              </a:ext>
            </a:extLst>
          </p:cNvPr>
          <p:cNvSpPr txBox="1"/>
          <p:nvPr/>
        </p:nvSpPr>
        <p:spPr>
          <a:xfrm>
            <a:off x="5042517" y="1814976"/>
            <a:ext cx="4810932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</a:rPr>
              <a:t>Tests &amp; Assurance qualité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Garamond" panose="02020404030301010803" pitchFamily="18" charset="0"/>
              </a:rPr>
              <a:t>Exemples de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</a:rPr>
              <a:t>Défis &amp;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</a:rPr>
              <a:t>Chronologie du projet &amp; jalons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</a:rPr>
              <a:t>Conclusion &amp;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</a:rPr>
              <a:t>Q&amp;R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03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  <a:br>
              <a:rPr lang="fr-FR" dirty="0">
                <a:latin typeface="Garamond" panose="02020404030301010803" pitchFamily="18" charset="0"/>
              </a:rPr>
            </a:br>
            <a:endParaRPr lang="fr-FR" dirty="0">
              <a:latin typeface="Garamond" panose="02020404030301010803" pitchFamily="18" charset="0"/>
            </a:endParaRPr>
          </a:p>
          <a:p>
            <a:pPr marL="285750" indent="-285750"/>
            <a:r>
              <a:rPr lang="fr-FR" dirty="0">
                <a:latin typeface="Garamond" panose="02020404030301010803" pitchFamily="18" charset="0"/>
              </a:rPr>
              <a:t>Démonstration</a:t>
            </a:r>
          </a:p>
          <a:p>
            <a:pPr marL="285750" indent="-285750"/>
            <a:endParaRPr lang="fr-FR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 (SSR / Client) / 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 / Cookie </a:t>
            </a:r>
            <a:r>
              <a:rPr lang="fr-FR" dirty="0" err="1">
                <a:latin typeface="Garamond" panose="02020404030301010803" pitchFamily="18" charset="0"/>
              </a:rPr>
              <a:t>parser</a:t>
            </a:r>
            <a:r>
              <a:rPr lang="fr-FR" dirty="0">
                <a:latin typeface="Garamond" panose="02020404030301010803" pitchFamily="18" charset="0"/>
              </a:rPr>
              <a:t> (JWT)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 / </a:t>
            </a:r>
            <a:r>
              <a:rPr lang="fr-FR" dirty="0" err="1">
                <a:latin typeface="Garamond" panose="02020404030301010803" pitchFamily="18" charset="0"/>
              </a:rPr>
              <a:t>bcrypt</a:t>
            </a:r>
            <a:r>
              <a:rPr lang="fr-FR" dirty="0">
                <a:latin typeface="Garamond" panose="02020404030301010803" pitchFamily="18" charset="0"/>
              </a:rPr>
              <a:t> / JWT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FCA8-BDCF-4DF0-BBAA-9A41631C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Prototype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7DF1C-BE0B-552F-E58D-601F04649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9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</a:t>
            </a:r>
            <a:r>
              <a:rPr lang="fr-FR" dirty="0" err="1">
                <a:latin typeface="Garamond" panose="02020404030301010803" pitchFamily="18" charset="0"/>
              </a:rPr>
              <a:t>Back-end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 / Postman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</a:t>
            </a:r>
            <a:r>
              <a:rPr lang="fr-FR" dirty="0" err="1">
                <a:latin typeface="Garamond" panose="02020404030301010803" pitchFamily="18" charset="0"/>
              </a:rPr>
              <a:t>Back-end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</a:t>
            </a:r>
            <a:r>
              <a:rPr lang="fr-FR" dirty="0" err="1">
                <a:latin typeface="Garamond" panose="02020404030301010803" pitchFamily="18" charset="0"/>
              </a:rPr>
              <a:t>Back-end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669</Words>
  <Application>Microsoft Office PowerPoint</Application>
  <PresentationFormat>Widescreen</PresentationFormat>
  <Paragraphs>198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Garamond</vt:lpstr>
      <vt:lpstr>Office Theme</vt:lpstr>
      <vt:lpstr>photoStockage</vt:lpstr>
      <vt:lpstr>Summary</vt:lpstr>
      <vt:lpstr>Introduction</vt:lpstr>
      <vt:lpstr>Vue d’ensemble du projet</vt:lpstr>
      <vt:lpstr>Spécifications techniques</vt:lpstr>
      <vt:lpstr>Prototype examples</vt:lpstr>
      <vt:lpstr>Architecture Back-end</vt:lpstr>
      <vt:lpstr>Exemples de code Back-end</vt:lpstr>
      <vt:lpstr>Exemples de code Back-end</vt:lpstr>
      <vt:lpstr>Exemples de code Back-end</vt:lpstr>
      <vt:lpstr>Architecture Front-end</vt:lpstr>
      <vt:lpstr>Exemples de code Front-end</vt:lpstr>
      <vt:lpstr>Exemples de code Front-end</vt:lpstr>
      <vt:lpstr>Exemples de code Front-end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SFS</cp:lastModifiedBy>
  <cp:revision>106</cp:revision>
  <dcterms:created xsi:type="dcterms:W3CDTF">2025-02-22T07:28:24Z</dcterms:created>
  <dcterms:modified xsi:type="dcterms:W3CDTF">2025-03-17T12:50:26Z</dcterms:modified>
</cp:coreProperties>
</file>