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68" r:id="rId6"/>
  </p:sldIdLst>
  <p:sldSz cx="18288000" cy="10287000"/>
  <p:notesSz cx="6858000" cy="9144000"/>
  <p:embeddedFontLst>
    <p:embeddedFont>
      <p:font typeface="DM Sans" pitchFamily="2" charset="0"/>
      <p:regular r:id="rId7"/>
    </p:embeddedFont>
    <p:embeddedFont>
      <p:font typeface="DM Sans Bold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3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2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en-ID" dirty="0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7" name="TextBox 17"/>
          <p:cNvSpPr txBox="1"/>
          <p:nvPr/>
        </p:nvSpPr>
        <p:spPr>
          <a:xfrm>
            <a:off x="3696650" y="1719013"/>
            <a:ext cx="10910396" cy="3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Progres</a:t>
            </a:r>
            <a:r>
              <a:rPr lang="en-US" sz="1299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12998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Tugas</a:t>
            </a:r>
            <a:r>
              <a:rPr lang="en-US" sz="12998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12998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Besar</a:t>
            </a:r>
            <a:endParaRPr lang="en-US" sz="12998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921950" y="4972630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Alogritma</a:t>
            </a:r>
            <a:r>
              <a:rPr lang="en-US" sz="4381" b="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dan </a:t>
            </a:r>
            <a:r>
              <a:rPr lang="en-US" sz="4381" b="1" spc="-87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Pemrograman</a:t>
            </a:r>
            <a:endParaRPr lang="en-US" sz="4381" b="1" spc="-87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696650" y="6208421"/>
            <a:ext cx="7229230" cy="30855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3"/>
              </a:lnSpc>
            </a:pPr>
            <a:endParaRPr lang="en-US" sz="1963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1963"/>
              </a:lnSpc>
            </a:pP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Itsna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Akhdan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Fadhil (102022400056)</a:t>
            </a:r>
          </a:p>
          <a:p>
            <a:pPr algn="l">
              <a:lnSpc>
                <a:spcPts val="1963"/>
              </a:lnSpc>
            </a:pP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-Programming</a:t>
            </a:r>
          </a:p>
          <a:p>
            <a:pPr algn="l">
              <a:lnSpc>
                <a:spcPts val="1963"/>
              </a:lnSpc>
            </a:pP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-Database</a:t>
            </a:r>
          </a:p>
          <a:p>
            <a:pPr algn="l">
              <a:lnSpc>
                <a:spcPts val="1963"/>
              </a:lnSpc>
            </a:pP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-PPT</a:t>
            </a:r>
          </a:p>
          <a:p>
            <a:pPr algn="l">
              <a:lnSpc>
                <a:spcPts val="1963"/>
              </a:lnSpc>
            </a:pPr>
            <a:endParaRPr lang="en-US" sz="1963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1963"/>
              </a:lnSpc>
            </a:pP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Rafly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Zulfikar </a:t>
            </a: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Alkautsar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(102022400192)</a:t>
            </a:r>
          </a:p>
          <a:p>
            <a:pPr algn="l">
              <a:lnSpc>
                <a:spcPts val="1963"/>
              </a:lnSpc>
            </a:pP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</a:t>
            </a: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mencari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refrensi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algn="l">
              <a:lnSpc>
                <a:spcPts val="1963"/>
              </a:lnSpc>
            </a:pP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-dan </a:t>
            </a:r>
            <a:r>
              <a:rPr lang="en-US" sz="1963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melanjutkan</a:t>
            </a:r>
            <a:r>
              <a:rPr lang="en-US" sz="1963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flowchart</a:t>
            </a:r>
          </a:p>
          <a:p>
            <a:pPr algn="l">
              <a:lnSpc>
                <a:spcPts val="1963"/>
              </a:lnSpc>
            </a:pPr>
            <a:endParaRPr lang="en-US" sz="1963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1963"/>
              </a:lnSpc>
            </a:pPr>
            <a:endParaRPr lang="en-US" sz="1963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1963"/>
              </a:lnSpc>
            </a:pPr>
            <a:endParaRPr lang="en-US" sz="1963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2172F7-27AD-E654-A496-3A2DDF0769E6}"/>
              </a:ext>
            </a:extLst>
          </p:cNvPr>
          <p:cNvSpPr txBox="1"/>
          <p:nvPr/>
        </p:nvSpPr>
        <p:spPr>
          <a:xfrm>
            <a:off x="8695583" y="6448738"/>
            <a:ext cx="7749919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1963"/>
              </a:lnSpc>
            </a:pPr>
            <a:r>
              <a:rPr lang="en-US" sz="1800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Ardhyarino Dawai </a:t>
            </a:r>
            <a:r>
              <a:rPr lang="en-US" sz="1800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Farabi</a:t>
            </a:r>
            <a:r>
              <a:rPr lang="en-US" sz="1800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(102022400198)</a:t>
            </a:r>
          </a:p>
          <a:p>
            <a:pPr marL="285750" indent="-285750" algn="l">
              <a:lnSpc>
                <a:spcPts val="1963"/>
              </a:lnSpc>
              <a:buFontTx/>
              <a:buChar char="-"/>
            </a:pPr>
            <a:r>
              <a:rPr lang="en-US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Mencari</a:t>
            </a:r>
            <a:r>
              <a:rPr lang="en-US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refrensi</a:t>
            </a:r>
            <a:endParaRPr lang="en-US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285750" indent="-285750" algn="l">
              <a:lnSpc>
                <a:spcPts val="1963"/>
              </a:lnSpc>
              <a:buFontTx/>
              <a:buChar char="-"/>
            </a:pPr>
            <a:r>
              <a:rPr lang="en-US" sz="1800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PPT</a:t>
            </a:r>
          </a:p>
          <a:p>
            <a:pPr algn="l">
              <a:lnSpc>
                <a:spcPts val="1963"/>
              </a:lnSpc>
            </a:pPr>
            <a:endParaRPr lang="en-US" sz="1800" b="1" spc="-39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l">
              <a:lnSpc>
                <a:spcPts val="1963"/>
              </a:lnSpc>
            </a:pPr>
            <a:r>
              <a:rPr lang="en-US" sz="1800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Tio Maria </a:t>
            </a:r>
            <a:r>
              <a:rPr lang="en-US" sz="1800" b="1" spc="-39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Anggita</a:t>
            </a:r>
            <a:r>
              <a:rPr lang="en-US" sz="1800" b="1" spc="-39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Sinaga(102022400365)</a:t>
            </a:r>
          </a:p>
          <a:p>
            <a:pPr algn="l">
              <a:lnSpc>
                <a:spcPts val="1963"/>
              </a:lnSpc>
            </a:pPr>
            <a:r>
              <a:rPr lang="en-US" b="1" spc="-39" dirty="0">
                <a:solidFill>
                  <a:srgbClr val="000000"/>
                </a:solidFill>
                <a:latin typeface="DM Sans Bold"/>
                <a:sym typeface="DM Sans Bold"/>
              </a:rPr>
              <a:t>-PPT</a:t>
            </a:r>
          </a:p>
          <a:p>
            <a:pPr algn="l">
              <a:lnSpc>
                <a:spcPts val="1963"/>
              </a:lnSpc>
            </a:pPr>
            <a:r>
              <a:rPr lang="en-US" b="1" spc="-39" dirty="0">
                <a:solidFill>
                  <a:srgbClr val="000000"/>
                </a:solidFill>
                <a:latin typeface="DM Sans Bold"/>
                <a:sym typeface="DM Sans Bold"/>
              </a:rPr>
              <a:t>-</a:t>
            </a:r>
            <a:r>
              <a:rPr lang="en-US" b="1" spc="-39" dirty="0" err="1">
                <a:solidFill>
                  <a:srgbClr val="000000"/>
                </a:solidFill>
                <a:latin typeface="DM Sans Bold"/>
                <a:sym typeface="DM Sans Bold"/>
              </a:rPr>
              <a:t>Membantu</a:t>
            </a:r>
            <a:r>
              <a:rPr lang="en-US" b="1" spc="-39" dirty="0">
                <a:solidFill>
                  <a:srgbClr val="000000"/>
                </a:solidFill>
                <a:latin typeface="DM Sans Bold"/>
                <a:sym typeface="DM Sans Bold"/>
              </a:rPr>
              <a:t> </a:t>
            </a:r>
            <a:r>
              <a:rPr lang="en-US" b="1" spc="-39" dirty="0" err="1">
                <a:solidFill>
                  <a:srgbClr val="000000"/>
                </a:solidFill>
                <a:latin typeface="DM Sans Bold"/>
                <a:sym typeface="DM Sans Bold"/>
              </a:rPr>
              <a:t>cari</a:t>
            </a:r>
            <a:r>
              <a:rPr lang="en-US" b="1" spc="-39" dirty="0">
                <a:solidFill>
                  <a:srgbClr val="000000"/>
                </a:solidFill>
                <a:latin typeface="DM Sans Bold"/>
                <a:sym typeface="DM Sans Bold"/>
              </a:rPr>
              <a:t> ide</a:t>
            </a:r>
          </a:p>
          <a:p>
            <a:pPr algn="l">
              <a:lnSpc>
                <a:spcPts val="1963"/>
              </a:lnSpc>
            </a:pPr>
            <a:endParaRPr lang="en-ID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9150B9-9895-6767-E8A1-F583ACA41DE7}"/>
              </a:ext>
            </a:extLst>
          </p:cNvPr>
          <p:cNvSpPr txBox="1"/>
          <p:nvPr/>
        </p:nvSpPr>
        <p:spPr>
          <a:xfrm>
            <a:off x="8134516" y="5575812"/>
            <a:ext cx="3892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Kelompok</a:t>
            </a:r>
            <a:r>
              <a:rPr lang="en-US" sz="2800" b="1" dirty="0"/>
              <a:t> - 8</a:t>
            </a:r>
            <a:endParaRPr lang="en-ID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" name="TextBox 3"/>
          <p:cNvSpPr txBox="1"/>
          <p:nvPr/>
        </p:nvSpPr>
        <p:spPr>
          <a:xfrm>
            <a:off x="4343400" y="4043890"/>
            <a:ext cx="11153776" cy="11885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6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Progres</a:t>
            </a:r>
            <a:r>
              <a:rPr lang="en-US" sz="9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Tubes - 3</a:t>
            </a:r>
          </a:p>
        </p:txBody>
      </p:sp>
      <p:sp>
        <p:nvSpPr>
          <p:cNvPr id="5" name="Freeform 5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7" name="Freeform 7"/>
          <p:cNvSpPr/>
          <p:nvPr/>
        </p:nvSpPr>
        <p:spPr>
          <a:xfrm>
            <a:off x="3192949" y="7900474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8" name="Freeform 8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8" name="Freeform 8"/>
          <p:cNvSpPr/>
          <p:nvPr/>
        </p:nvSpPr>
        <p:spPr>
          <a:xfrm>
            <a:off x="10663007" y="1028700"/>
            <a:ext cx="6057409" cy="8229600"/>
          </a:xfrm>
          <a:custGeom>
            <a:avLst/>
            <a:gdLst/>
            <a:ahLst/>
            <a:cxnLst/>
            <a:rect l="l" t="t" r="r" b="b"/>
            <a:pathLst>
              <a:path w="6057409" h="8229600">
                <a:moveTo>
                  <a:pt x="0" y="0"/>
                </a:moveTo>
                <a:lnTo>
                  <a:pt x="6057409" y="0"/>
                </a:lnTo>
                <a:lnTo>
                  <a:pt x="60574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9" name="TextBox 9"/>
          <p:cNvSpPr txBox="1"/>
          <p:nvPr/>
        </p:nvSpPr>
        <p:spPr>
          <a:xfrm>
            <a:off x="1365838" y="2639632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Form </a:t>
            </a:r>
            <a:r>
              <a:rPr lang="en-US" sz="9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Regist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63195" y="689430"/>
            <a:ext cx="7848753" cy="367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15"/>
              </a:lnSpc>
            </a:pPr>
            <a:r>
              <a:rPr lang="en-US" sz="27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Form 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429" y="4241518"/>
            <a:ext cx="7707571" cy="24104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Kolom username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Kolom password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Checkbox show password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Kolom Nama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Kolom Email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 HP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180CAF-433F-3A83-B1D0-A3A9E115B84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15237" y="1028700"/>
            <a:ext cx="7038706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AD02-C17C-2165-4687-7C7BA84E7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91D1103-8305-EC97-3F29-175BEA1EEB86}"/>
              </a:ext>
            </a:extLst>
          </p:cNvPr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D620CD9-A8FF-FBB9-C04D-FAD3D066E00D}"/>
              </a:ext>
            </a:extLst>
          </p:cNvPr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A1477A5-F085-D04E-9E74-2B290F775B45}"/>
              </a:ext>
            </a:extLst>
          </p:cNvPr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F81BE8A-F84C-92AA-7177-3AFD1D536F8F}"/>
              </a:ext>
            </a:extLst>
          </p:cNvPr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6BACFBC-C350-2781-7112-46258B5618FE}"/>
              </a:ext>
            </a:extLst>
          </p:cNvPr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7EB7033-E73E-3299-C3D4-6C2718C9829E}"/>
              </a:ext>
            </a:extLst>
          </p:cNvPr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3CD75DD1-5A19-F88B-1607-F2B544A3DB9D}"/>
              </a:ext>
            </a:extLst>
          </p:cNvPr>
          <p:cNvSpPr txBox="1"/>
          <p:nvPr/>
        </p:nvSpPr>
        <p:spPr>
          <a:xfrm>
            <a:off x="5255170" y="471090"/>
            <a:ext cx="7549561" cy="11665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Form </a:t>
            </a:r>
            <a:r>
              <a:rPr lang="en-US" sz="9000" b="1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Regist</a:t>
            </a:r>
            <a:endParaRPr lang="en-US" sz="9000" b="1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514238-5FB3-2ADC-5DC4-614DDF679B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1077" y="2101330"/>
            <a:ext cx="17521811" cy="766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1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d-ID"/>
          </a:p>
        </p:txBody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0641" y="6811335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Kelompok - 8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87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DM Sans</vt:lpstr>
      <vt:lpstr>Arial</vt:lpstr>
      <vt:lpstr>Calibri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 Tugas Besar</dc:title>
  <cp:lastModifiedBy>ITSNA AKHDAN FADHIL</cp:lastModifiedBy>
  <cp:revision>6</cp:revision>
  <dcterms:created xsi:type="dcterms:W3CDTF">2006-08-16T00:00:00Z</dcterms:created>
  <dcterms:modified xsi:type="dcterms:W3CDTF">2024-12-07T09:21:12Z</dcterms:modified>
  <dc:identifier>DAGX0hDYcIw</dc:identifier>
</cp:coreProperties>
</file>