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D978-1939-4032-A7E5-F1F5894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40D4F-0035-4B9A-87F7-F7320F44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DB27-0881-4E54-950F-6D2D982C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9C7A-3B8B-4623-B915-DAAF326B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3F08-4825-4598-AE3B-F6641E6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4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2999-7F37-405F-876C-4A85062D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98B9-40F9-4C80-B459-BB817B7A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965C-E9BE-4094-852B-8492EB11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0B2F-7268-4BBC-BC93-73CE0330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38B5-A442-4C7A-8B26-0AEC989C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670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7B903-21D3-45F0-A35C-F0DA1C15A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3C3BC-5848-462C-A3A7-7A3A1F17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7E7-1F24-4829-A5F2-2F73DFBE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9FA-CF56-436D-BB71-BE2880C8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5449-4C76-4033-9D0A-B886B1AF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61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D2F0-56A7-402C-8D9D-7E1DD5D9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017E-155A-4261-AFE0-4955E927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0602-A78B-4860-BF64-39026E85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E4AC-E568-498F-83EA-C1635DFE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B4B6-6A11-404F-A6A5-7123103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09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0263-385A-457C-8EAE-E91ADB10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7C5E-1105-44C4-9F28-D1881659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C238-CECF-4CF3-A3BA-761DB4A5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5760-3CBC-4EFB-9B6D-59F485B0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15A6-3D1B-489E-AA6D-2313859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2C4D-C24B-45E4-B5AF-DB6E1151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B45B-EFBB-4D4A-8C87-06F67AB4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E693-3907-4A00-8B8B-34B2757B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D109-B64E-42F9-A7FE-1853C916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43484-D1A2-4FA5-9B3D-70A63E6B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745B-0BDE-4C95-B36D-1132E583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28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3892-34B2-474B-96D3-48F6B2CC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78B8-BD7A-4C33-8B97-B5709A2A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8C0C-8913-4BEE-9F6F-4E6CF620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71EC9-AA7F-4D5E-AE9A-535BC417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C4725-F38C-4B1E-92EB-284EC5FA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C71DC-A241-4E96-9D88-6742E8A0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4614-C873-4A6D-982D-E7CE0086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922E5-E899-4492-825D-5BFEBEB8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0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CE8-A2D8-4478-B736-8B24BE27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BD246-151C-4F51-B194-B800BF35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F133-9EC2-406E-AF3F-36647BBF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774C-FE90-4FC2-902B-D9398091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3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C94B2-693D-4E61-80B9-0DE8765F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EFBF9-B850-4A06-9947-F85198B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466-9C44-4B2A-9469-985987AA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6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65E4-5CDE-4FEC-B047-5430832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BB00-4760-4AAE-97A2-14AB4597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87FE4-00D2-453B-B7B1-AFAFC2B2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D723-B192-485E-830E-0D4DC5C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CDDD-BD73-424F-95AD-F178A6BE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43EA-1D6D-4D3B-B15A-BAF5A48A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54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3C8E-9339-4147-9391-FFD4F8F4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1B84A-11C1-4005-A9B3-69B91790D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063C-723A-4D70-BA42-BFE5D6BE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8CD0A-E54C-4A4D-98BF-445BF60D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0479-7C7E-4C53-A067-29C22FD3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0988-4F09-4489-A898-B3DC682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32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2BDF3-B448-4EF0-8D34-03241AD6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2CD7-B40A-454F-9D83-39C0E629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9EC6-5ACA-4552-A7B8-0B5BB6F0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FA23-F132-4072-844F-E659AE642E1C}" type="datetimeFigureOut">
              <a:rPr lang="en-ZA" smtClean="0"/>
              <a:t>30 Nov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5BBE-C31C-4279-98A6-AED3D771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04669-4150-42BC-8A08-1549E604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F217-02C1-4ACE-ABD5-1719AF8336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1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77614-FC7A-444A-9DBE-0B2D5F883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ZA" sz="4400" dirty="0"/>
              <a:t>Visual of Nobel Prize Winners</a:t>
            </a:r>
          </a:p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23343-E096-4B0A-97C2-D33F93D29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ZA" dirty="0"/>
              <a:t>- Sean Mohomane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0CC70-0381-477A-A6B9-A1560D4E5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1" b="838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603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35E2-5AAF-42D1-B7DA-6483243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Oldest and Youngest Prize Winners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E8E20-C7FC-4708-A8D5-5D9C0988E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1" y="2549473"/>
            <a:ext cx="10515600" cy="1221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252B5-B875-4215-970E-7A4713755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2" y="4237744"/>
            <a:ext cx="1051560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C25-3AA5-4835-880C-85642CEC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Many Records?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2AA6EE-71F7-4595-877F-E5460586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have 911 records from which to analyse data.</a:t>
            </a:r>
          </a:p>
          <a:p>
            <a:r>
              <a:rPr lang="en-ZA" dirty="0"/>
              <a:t>Not all Records have entries e.g. ‘sex’</a:t>
            </a:r>
          </a:p>
        </p:txBody>
      </p:sp>
    </p:spTree>
    <p:extLst>
      <p:ext uri="{BB962C8B-B14F-4D97-AF65-F5344CB8AC3E}">
        <p14:creationId xmlns:p14="http://schemas.microsoft.com/office/powerpoint/2010/main" val="415720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5FEC-CF26-4F10-AE89-E65FBFA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Who wins?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A7E6-88F9-4943-8340-83051657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From a total of 911 possibly shared prizes, majority of them are males with 836 of which have won a prize.</a:t>
            </a:r>
          </a:p>
          <a:p>
            <a:r>
              <a:rPr lang="en-ZA" dirty="0"/>
              <a:t>The contrast is massive compared to Females who only have 49.</a:t>
            </a:r>
          </a:p>
          <a:p>
            <a:r>
              <a:rPr lang="en-ZA" dirty="0"/>
              <a:t>Dominating countries: USA(259) , UK(85), Germany(61), France(51) </a:t>
            </a:r>
          </a:p>
          <a:p>
            <a:r>
              <a:rPr lang="en-ZA" dirty="0"/>
              <a:t>The gap is huge, where USA has 259 and coming second is UK with 85 </a:t>
            </a:r>
            <a:r>
              <a:rPr lang="en-ZA" dirty="0" err="1"/>
              <a:t>winneres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2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5BF4-DD4D-43B0-9060-A05DD0D5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USA Dominance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64B3C-4840-4738-A339-5713A3BE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93" y="2052321"/>
            <a:ext cx="9643196" cy="3942079"/>
          </a:xfrm>
        </p:spPr>
      </p:pic>
    </p:spTree>
    <p:extLst>
      <p:ext uri="{BB962C8B-B14F-4D97-AF65-F5344CB8AC3E}">
        <p14:creationId xmlns:p14="http://schemas.microsoft.com/office/powerpoint/2010/main" val="16185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802B-ECBE-4CA5-97B1-270C340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Female Winners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013EE-1700-4BE3-930F-0D8282EC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834054"/>
            <a:ext cx="8992855" cy="4334480"/>
          </a:xfrm>
        </p:spPr>
      </p:pic>
    </p:spTree>
    <p:extLst>
      <p:ext uri="{BB962C8B-B14F-4D97-AF65-F5344CB8AC3E}">
        <p14:creationId xmlns:p14="http://schemas.microsoft.com/office/powerpoint/2010/main" val="289406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7E86-49DD-4F04-9576-8C7EC48A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First Female Winner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54F2A-0726-4EAA-A5CC-4438CF82B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3" y="3027681"/>
            <a:ext cx="11346328" cy="1543650"/>
          </a:xfrm>
        </p:spPr>
      </p:pic>
    </p:spTree>
    <p:extLst>
      <p:ext uri="{BB962C8B-B14F-4D97-AF65-F5344CB8AC3E}">
        <p14:creationId xmlns:p14="http://schemas.microsoft.com/office/powerpoint/2010/main" val="209453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4C0-1B09-4058-B495-4C2F989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Repeat Laureates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34A4-C330-4AB9-899D-63A45D20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It’s not by luck that winners obtain  a prize more than once.</a:t>
            </a:r>
          </a:p>
          <a:p>
            <a:r>
              <a:rPr lang="en-ZA" dirty="0"/>
              <a:t>These few are: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0C449-AEDE-4B00-A71D-3E0361F05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12514"/>
              </p:ext>
            </p:extLst>
          </p:nvPr>
        </p:nvGraphicFramePr>
        <p:xfrm>
          <a:off x="838200" y="3288982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73905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Marie Curie, née </a:t>
                      </a:r>
                      <a:r>
                        <a:rPr lang="en-ZA" dirty="0" err="1">
                          <a:effectLst/>
                        </a:rPr>
                        <a:t>Sklodowska</a:t>
                      </a:r>
                      <a:endParaRPr lang="en-Z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313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BB4638-D0C7-46E6-A590-9AE5DC2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E0F802-F49B-4964-9484-FF1724CF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33316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410893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Comité international de la Croix Rouge (</a:t>
                      </a:r>
                      <a:r>
                        <a:rPr lang="fr-FR" dirty="0" err="1">
                          <a:effectLst/>
                        </a:rPr>
                        <a:t>Intern</a:t>
                      </a:r>
                      <a:r>
                        <a:rPr lang="fr-FR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2599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5163589-A45D-47E1-81D0-29B1AB11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84E17-B242-4729-91DE-9D04C1274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67744"/>
              </p:ext>
            </p:extLst>
          </p:nvPr>
        </p:nvGraphicFramePr>
        <p:xfrm>
          <a:off x="838200" y="4282438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4404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Linus Carl Pauling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09309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192346D-0225-4C14-B67C-BC193538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81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752CD9-2DF7-45A7-92BF-C683AB78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47311"/>
              </p:ext>
            </p:extLst>
          </p:nvPr>
        </p:nvGraphicFramePr>
        <p:xfrm>
          <a:off x="838200" y="4752339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2358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Office of the United Nations High Commissioner...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399396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84913541-C513-4F3A-B644-70D87AFF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1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63B1E4-EF3B-4DFE-B74D-118ECBC16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11246"/>
              </p:ext>
            </p:extLst>
          </p:nvPr>
        </p:nvGraphicFramePr>
        <p:xfrm>
          <a:off x="838200" y="2871390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54719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John Bardeen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835433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0EF1619B-D5DA-4C78-A42D-064688C7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709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1A6150-6DD1-4DFE-AB10-E5FB0397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58462"/>
              </p:ext>
            </p:extLst>
          </p:nvPr>
        </p:nvGraphicFramePr>
        <p:xfrm>
          <a:off x="838200" y="5281771"/>
          <a:ext cx="10515600" cy="365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0986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Frederick Sanger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98375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2E1AEE08-E2DF-4B79-B92B-784D76E6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812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3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EDC0-D853-42E4-99C2-E5C6F453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 Difference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DE81E-700A-4A0D-942F-E152F881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02" y="1976727"/>
            <a:ext cx="7604478" cy="4017459"/>
          </a:xfrm>
        </p:spPr>
      </p:pic>
    </p:spTree>
    <p:extLst>
      <p:ext uri="{BB962C8B-B14F-4D97-AF65-F5344CB8AC3E}">
        <p14:creationId xmlns:p14="http://schemas.microsoft.com/office/powerpoint/2010/main" val="308590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E8F7-410F-4C6A-A52D-96EF36B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F38F5-89D8-4F74-AC02-921508031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1825625"/>
            <a:ext cx="8418025" cy="4736990"/>
          </a:xfrm>
        </p:spPr>
      </p:pic>
    </p:spTree>
    <p:extLst>
      <p:ext uri="{BB962C8B-B14F-4D97-AF65-F5344CB8AC3E}">
        <p14:creationId xmlns:p14="http://schemas.microsoft.com/office/powerpoint/2010/main" val="199582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 of Nobel Prize Winners </vt:lpstr>
      <vt:lpstr>How Many Records?</vt:lpstr>
      <vt:lpstr>Who wins?</vt:lpstr>
      <vt:lpstr>USA Dominance</vt:lpstr>
      <vt:lpstr>Female Winners by Category</vt:lpstr>
      <vt:lpstr>First Female Winner</vt:lpstr>
      <vt:lpstr>Repeat Laureates</vt:lpstr>
      <vt:lpstr>Age Difference</vt:lpstr>
      <vt:lpstr>Age by Category</vt:lpstr>
      <vt:lpstr>Oldest and Youngest Prize Winners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of Nobel Prize Winners</dc:title>
  <dc:creator>SEANKAY</dc:creator>
  <cp:lastModifiedBy>SEANKAY</cp:lastModifiedBy>
  <cp:revision>4</cp:revision>
  <dcterms:created xsi:type="dcterms:W3CDTF">2020-11-30T07:03:30Z</dcterms:created>
  <dcterms:modified xsi:type="dcterms:W3CDTF">2020-11-30T07:43:05Z</dcterms:modified>
</cp:coreProperties>
</file>