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62" r:id="rId5"/>
    <p:sldId id="27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 ESCOBAR" initials="LE" lastIdx="1" clrIdx="0">
    <p:extLst>
      <p:ext uri="{19B8F6BF-5375-455C-9EA6-DF929625EA0E}">
        <p15:presenceInfo xmlns:p15="http://schemas.microsoft.com/office/powerpoint/2012/main" userId="8c2ac96a5815e0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0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084" autoAdjust="0"/>
  </p:normalViewPr>
  <p:slideViewPr>
    <p:cSldViewPr snapToGrid="0" showGuides="1">
      <p:cViewPr varScale="1">
        <p:scale>
          <a:sx n="66" d="100"/>
          <a:sy n="66" d="100"/>
        </p:scale>
        <p:origin x="804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31T19:54:06.289" idx="1">
    <p:pos x="2057" y="2002"/>
    <p:text>En observación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25D54-7846-2712-A3ED-6333A4C57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10BDB3-1684-9941-4A82-8BD4FF1F1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6353B8-E6F7-6E14-8183-4756545A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C9CF-EE09-434D-8D4F-472BFAB538BD}" type="datetimeFigureOut">
              <a:rPr lang="es-AR" smtClean="0"/>
              <a:t>2/1/2024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01A867-3692-50F8-93AA-8A35E4F57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4FF554-7215-5337-E7A5-5AE2CEFF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8DFD-20B9-45D8-AE14-EB3AF5A835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601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E7FFE-0CB2-A9E3-BFC2-3748F4F1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2E882C-B001-99DD-7444-08F51B48B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6A7D85-53CD-7091-4181-042FC7DC6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C9CF-EE09-434D-8D4F-472BFAB538BD}" type="datetimeFigureOut">
              <a:rPr lang="es-AR" smtClean="0"/>
              <a:t>2/1/2024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5EBE1E-EE8A-2603-8AA8-E680CD1B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8C1872-92FB-7450-4AC0-AC7D1BB96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8DFD-20B9-45D8-AE14-EB3AF5A835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40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50AD9C-4A51-E638-E660-0D01EB85E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C79356-A390-30C3-FFFE-40219B9E6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5EEDE-A075-8D79-9A6C-3804F1DD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C9CF-EE09-434D-8D4F-472BFAB538BD}" type="datetimeFigureOut">
              <a:rPr lang="es-AR" smtClean="0"/>
              <a:t>2/1/2024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895944-CF01-3E03-0A89-F182C526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8DAFB1-A55A-6D82-A1AB-97C71750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8DFD-20B9-45D8-AE14-EB3AF5A835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148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3A806-AE40-0A0C-9DE5-C212A8EA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DD007D-5BB7-BA5B-9E90-5B3050B56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71EC7D-0BB9-E721-98A0-33AB39FD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C9CF-EE09-434D-8D4F-472BFAB538BD}" type="datetimeFigureOut">
              <a:rPr lang="es-AR" smtClean="0"/>
              <a:t>2/1/2024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903C09-C283-54AB-3BF5-EEB0E624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5F3DED-B129-A80A-0167-DEEB33C8E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8DFD-20B9-45D8-AE14-EB3AF5A835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231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0E49D-4CE9-E44F-810A-E7E4AF75D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235665-DB6F-3CD7-BBC9-973746446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E258D8-D1FF-A675-0F79-80AF04AD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C9CF-EE09-434D-8D4F-472BFAB538BD}" type="datetimeFigureOut">
              <a:rPr lang="es-AR" smtClean="0"/>
              <a:t>2/1/2024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443E10-09C1-5395-FF73-4A2839D3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1C919D-95E6-DF89-72E8-836D666C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8DFD-20B9-45D8-AE14-EB3AF5A835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411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F8C2F-BC13-1E2F-F7C3-4B0C7EB6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EF9C75-02C0-9EAF-D86E-6E26B797D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A50BE7-4FCF-D595-E304-12FB28032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3FECC9-B714-02D5-1421-945168112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C9CF-EE09-434D-8D4F-472BFAB538BD}" type="datetimeFigureOut">
              <a:rPr lang="es-AR" smtClean="0"/>
              <a:t>2/1/2024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B13990-3932-11ED-509E-D0DC6FEBA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D7F4DF-3D38-C3DB-F85C-0B4262DB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8DFD-20B9-45D8-AE14-EB3AF5A835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169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FD932-1545-79E0-79F8-EE1A43F2C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EAA612-C202-6902-1540-E56518755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9699CB-F2D9-F1BD-A351-E6D1B33B0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F3A597A-2C37-B2E9-0AC7-78AD5303E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15D00C-953D-473C-EC0D-09FDC3C0C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EEC6F7E-4077-F3BA-D51E-C23AC2B6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C9CF-EE09-434D-8D4F-472BFAB538BD}" type="datetimeFigureOut">
              <a:rPr lang="es-AR" smtClean="0"/>
              <a:t>2/1/2024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B924226-DA33-793A-A968-27CA1FF4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53CD2E-C7E2-137A-EB40-307EDB51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8DFD-20B9-45D8-AE14-EB3AF5A835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862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A1523-3275-A3B6-92B1-734F5A94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B8DD606-3253-6735-B1DE-0BA30488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C9CF-EE09-434D-8D4F-472BFAB538BD}" type="datetimeFigureOut">
              <a:rPr lang="es-AR" smtClean="0"/>
              <a:t>2/1/2024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88E802-0AFB-C444-BCEE-ED0FD51EA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2A84400-2C35-DF5D-7BC3-4597416E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8DFD-20B9-45D8-AE14-EB3AF5A835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44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74D2615-8397-A3B1-CB87-3296A6C3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C9CF-EE09-434D-8D4F-472BFAB538BD}" type="datetimeFigureOut">
              <a:rPr lang="es-AR" smtClean="0"/>
              <a:t>2/1/2024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43180F8-B143-1C5B-5AFF-6F069C1C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262C34-E58A-1491-E8E3-8C6B9230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8DFD-20B9-45D8-AE14-EB3AF5A835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200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50678-7E97-1951-763F-C0293045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210DB3-3E5C-0AF3-CB8C-594BB5866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ED65AF-CB06-B175-395B-25DFE962E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CCFEBC-2BA2-119C-BB29-6CE901826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C9CF-EE09-434D-8D4F-472BFAB538BD}" type="datetimeFigureOut">
              <a:rPr lang="es-AR" smtClean="0"/>
              <a:t>2/1/2024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D488DA-5B01-52B0-2955-5C916241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975C1F-6532-857F-CA11-DFB5ECFF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8DFD-20B9-45D8-AE14-EB3AF5A835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917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9C6A2-4FE9-FFB4-614A-70937FB60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F52DCB-5E88-52F2-029B-A9A02C994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BAFDAD-4826-7953-23F6-8B0D9BE65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F93E1F-9685-55DE-1515-5C31A935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C9CF-EE09-434D-8D4F-472BFAB538BD}" type="datetimeFigureOut">
              <a:rPr lang="es-AR" smtClean="0"/>
              <a:t>2/1/2024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04BF18-1627-F0FE-1385-9A53A57D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840201-1158-47F2-E423-ADFE6B67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8DFD-20B9-45D8-AE14-EB3AF5A835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241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6F4C78C-CC23-F6F6-C05D-9AFEAFFBD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46A846-29D3-1E2F-A761-728C9D7C6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A13E45-0EE3-EEF6-1254-7C65739FE2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8C9CF-EE09-434D-8D4F-472BFAB538BD}" type="datetimeFigureOut">
              <a:rPr lang="es-AR" smtClean="0"/>
              <a:t>2/1/2024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AB42C-366E-7E35-1DCF-6AB506FDF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BBD5E8-DE20-7D17-C944-CE9B8483C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F8DFD-20B9-45D8-AE14-EB3AF5A835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379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76" Type="http://schemas.openxmlformats.org/officeDocument/2006/relationships/image" Target="../media/image75.png"/><Relationship Id="rId84" Type="http://schemas.openxmlformats.org/officeDocument/2006/relationships/image" Target="../media/image83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66" Type="http://schemas.openxmlformats.org/officeDocument/2006/relationships/image" Target="../media/image65.png"/><Relationship Id="rId74" Type="http://schemas.openxmlformats.org/officeDocument/2006/relationships/image" Target="../media/image73.png"/><Relationship Id="rId79" Type="http://schemas.openxmlformats.org/officeDocument/2006/relationships/image" Target="../media/image78.png"/><Relationship Id="rId87" Type="http://schemas.openxmlformats.org/officeDocument/2006/relationships/image" Target="../media/image86.png"/><Relationship Id="rId5" Type="http://schemas.openxmlformats.org/officeDocument/2006/relationships/image" Target="../media/image4.png"/><Relationship Id="rId61" Type="http://schemas.openxmlformats.org/officeDocument/2006/relationships/image" Target="../media/image60.png"/><Relationship Id="rId82" Type="http://schemas.openxmlformats.org/officeDocument/2006/relationships/image" Target="../media/image81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77" Type="http://schemas.openxmlformats.org/officeDocument/2006/relationships/image" Target="../media/image76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80" Type="http://schemas.openxmlformats.org/officeDocument/2006/relationships/image" Target="../media/image79.png"/><Relationship Id="rId85" Type="http://schemas.openxmlformats.org/officeDocument/2006/relationships/image" Target="../media/image84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75" Type="http://schemas.openxmlformats.org/officeDocument/2006/relationships/image" Target="../media/image74.png"/><Relationship Id="rId83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72.png"/><Relationship Id="rId78" Type="http://schemas.openxmlformats.org/officeDocument/2006/relationships/image" Target="../media/image77.png"/><Relationship Id="rId81" Type="http://schemas.openxmlformats.org/officeDocument/2006/relationships/image" Target="../media/image80.png"/><Relationship Id="rId86" Type="http://schemas.openxmlformats.org/officeDocument/2006/relationships/image" Target="../media/image8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26" Type="http://schemas.openxmlformats.org/officeDocument/2006/relationships/image" Target="../media/image111.png"/><Relationship Id="rId3" Type="http://schemas.openxmlformats.org/officeDocument/2006/relationships/image" Target="../media/image88.png"/><Relationship Id="rId21" Type="http://schemas.openxmlformats.org/officeDocument/2006/relationships/image" Target="../media/image106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5" Type="http://schemas.openxmlformats.org/officeDocument/2006/relationships/image" Target="../media/image110.png"/><Relationship Id="rId2" Type="http://schemas.openxmlformats.org/officeDocument/2006/relationships/image" Target="../media/image87.png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29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24" Type="http://schemas.openxmlformats.org/officeDocument/2006/relationships/image" Target="../media/image109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23" Type="http://schemas.openxmlformats.org/officeDocument/2006/relationships/image" Target="../media/image108.png"/><Relationship Id="rId28" Type="http://schemas.openxmlformats.org/officeDocument/2006/relationships/image" Target="../media/image113.png"/><Relationship Id="rId10" Type="http://schemas.openxmlformats.org/officeDocument/2006/relationships/image" Target="../media/image95.png"/><Relationship Id="rId19" Type="http://schemas.openxmlformats.org/officeDocument/2006/relationships/image" Target="../media/image104.png"/><Relationship Id="rId31" Type="http://schemas.openxmlformats.org/officeDocument/2006/relationships/image" Target="../media/image116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Relationship Id="rId22" Type="http://schemas.openxmlformats.org/officeDocument/2006/relationships/image" Target="../media/image107.png"/><Relationship Id="rId27" Type="http://schemas.openxmlformats.org/officeDocument/2006/relationships/image" Target="../media/image112.png"/><Relationship Id="rId30" Type="http://schemas.openxmlformats.org/officeDocument/2006/relationships/image" Target="../media/image1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1.png"/><Relationship Id="rId3" Type="http://schemas.openxmlformats.org/officeDocument/2006/relationships/image" Target="../media/image59.png"/><Relationship Id="rId21" Type="http://schemas.openxmlformats.org/officeDocument/2006/relationships/image" Target="../media/image77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0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79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57.png"/><Relationship Id="rId28" Type="http://schemas.openxmlformats.org/officeDocument/2006/relationships/image" Target="../media/image83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31" Type="http://schemas.openxmlformats.org/officeDocument/2006/relationships/image" Target="../media/image8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2.png"/><Relationship Id="rId30" Type="http://schemas.openxmlformats.org/officeDocument/2006/relationships/image" Target="../media/image8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5DA11B7C-9BE9-135B-53D8-1D99FDFC4365}"/>
              </a:ext>
            </a:extLst>
          </p:cNvPr>
          <p:cNvGrpSpPr/>
          <p:nvPr/>
        </p:nvGrpSpPr>
        <p:grpSpPr>
          <a:xfrm>
            <a:off x="0" y="1604346"/>
            <a:ext cx="12192000" cy="5253654"/>
            <a:chOff x="0" y="25140"/>
            <a:chExt cx="9906001" cy="6832861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E92DD758-EDD4-CE13-5C4C-4541C19E6F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8875"/>
            <a:stretch/>
          </p:blipFill>
          <p:spPr>
            <a:xfrm>
              <a:off x="0" y="1980245"/>
              <a:ext cx="9906001" cy="4877756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360D38F0-5B44-EAD8-86F1-2A643E9BC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0500" y="2667351"/>
              <a:ext cx="723566" cy="761649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4CA82247-EF50-0172-BB18-A9AD98481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58554" y="2570369"/>
              <a:ext cx="733614" cy="669422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ECBBCA3D-1A17-0F6F-276E-4DC8D487A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84840" y="2389425"/>
              <a:ext cx="673156" cy="829704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EC7E417F-CE4F-11EE-70E0-469044264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17084" y="2024521"/>
              <a:ext cx="624994" cy="624994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852E11CF-C534-BF2E-052F-8230A5EBB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08158" y="2700470"/>
              <a:ext cx="550396" cy="564600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B4F92C33-2612-2425-709E-2B1BAB692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766124" y="1865027"/>
              <a:ext cx="566960" cy="672736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5A362CBB-46B7-7E04-F701-1980FD310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79723" y="2037521"/>
              <a:ext cx="486401" cy="580778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D4598798-7844-7E65-279C-57DC960EF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40555" y="2277020"/>
              <a:ext cx="550396" cy="705750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8CB0A96E-2E37-7DEC-BE2F-43D113213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20152769">
              <a:off x="3453145" y="961731"/>
              <a:ext cx="429761" cy="603174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25BEE3BA-BA07-7C7B-2623-7FAD2D618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358099" y="3177090"/>
              <a:ext cx="550396" cy="603174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E365DD46-254B-6A44-9041-4FA3EBE8B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 rot="20358927">
              <a:off x="6812859" y="2594129"/>
              <a:ext cx="489461" cy="652616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7C272249-3809-81E7-DABE-700D27F07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442260" y="2056408"/>
              <a:ext cx="478578" cy="484675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088095AD-418D-0418-559F-776390D8C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rot="17952512">
              <a:off x="3105697" y="2295919"/>
              <a:ext cx="536987" cy="576898"/>
            </a:xfrm>
            <a:prstGeom prst="rect">
              <a:avLst/>
            </a:prstGeom>
          </p:spPr>
        </p:pic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152F0C9F-67D5-91F2-B5EC-8CF7A64D0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927071" y="1390759"/>
              <a:ext cx="519780" cy="625300"/>
            </a:xfrm>
            <a:prstGeom prst="rect">
              <a:avLst/>
            </a:prstGeom>
          </p:spPr>
        </p:pic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756861D0-13F0-6849-0EB5-6E605FE9C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60485" y="921135"/>
              <a:ext cx="528619" cy="528619"/>
            </a:xfrm>
            <a:prstGeom prst="rect">
              <a:avLst/>
            </a:prstGeom>
          </p:spPr>
        </p:pic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42FBF5C3-9F6F-5690-2ABD-62F84C675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731664" y="2688935"/>
              <a:ext cx="621014" cy="624920"/>
            </a:xfrm>
            <a:prstGeom prst="rect">
              <a:avLst/>
            </a:prstGeom>
          </p:spPr>
        </p:pic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6EC177ED-1999-981C-63ED-8A31ADE5A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792604" y="2037521"/>
              <a:ext cx="618122" cy="673160"/>
            </a:xfrm>
            <a:prstGeom prst="rect">
              <a:avLst/>
            </a:prstGeom>
          </p:spPr>
        </p:pic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BBBB007D-BE00-AEA3-181F-68EA493CB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44695" y="1502477"/>
              <a:ext cx="507559" cy="634449"/>
            </a:xfrm>
            <a:prstGeom prst="rect">
              <a:avLst/>
            </a:prstGeom>
          </p:spPr>
        </p:pic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987066D0-54AE-0852-7A0A-5AA78CA52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644970" y="1549048"/>
              <a:ext cx="528619" cy="631959"/>
            </a:xfrm>
            <a:prstGeom prst="rect">
              <a:avLst/>
            </a:prstGeom>
          </p:spPr>
        </p:pic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B0ABA912-6238-49BA-584A-0461D0059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215730" y="1630264"/>
              <a:ext cx="489461" cy="622594"/>
            </a:xfrm>
            <a:prstGeom prst="rect">
              <a:avLst/>
            </a:prstGeom>
          </p:spPr>
        </p:pic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5E47CB78-F1A0-BBBE-CDDF-77E5954B0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758482" y="1522923"/>
              <a:ext cx="528619" cy="622596"/>
            </a:xfrm>
            <a:prstGeom prst="rect">
              <a:avLst/>
            </a:prstGeom>
          </p:spPr>
        </p:pic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B068499A-4C6C-6C3E-35E4-324BF9F8E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 rot="15816413">
              <a:off x="1855377" y="702380"/>
              <a:ext cx="677393" cy="673159"/>
            </a:xfrm>
            <a:prstGeom prst="rect">
              <a:avLst/>
            </a:prstGeom>
          </p:spPr>
        </p:pic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49D636B8-E02E-CEDF-9119-010D185C3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 rot="17866088">
              <a:off x="2965064" y="2999434"/>
              <a:ext cx="603060" cy="504446"/>
            </a:xfrm>
            <a:prstGeom prst="rect">
              <a:avLst/>
            </a:prstGeom>
          </p:spPr>
        </p:pic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61310609-ADA9-30D3-CB21-753A60631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8470441" y="1334409"/>
              <a:ext cx="536987" cy="721999"/>
            </a:xfrm>
            <a:prstGeom prst="rect">
              <a:avLst/>
            </a:prstGeom>
          </p:spPr>
        </p:pic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3B512BE0-8421-39FA-4A3C-3409DA5D7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6437779" y="1905615"/>
              <a:ext cx="810837" cy="708845"/>
            </a:xfrm>
            <a:prstGeom prst="rect">
              <a:avLst/>
            </a:prstGeom>
          </p:spPr>
        </p:pic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9C31F1E1-4D5B-5B7F-F918-654B041AF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3410342" y="4125636"/>
              <a:ext cx="379788" cy="456384"/>
            </a:xfrm>
            <a:prstGeom prst="rect">
              <a:avLst/>
            </a:prstGeom>
          </p:spPr>
        </p:pic>
        <p:pic>
          <p:nvPicPr>
            <p:cNvPr id="32" name="Imagen 31">
              <a:extLst>
                <a:ext uri="{FF2B5EF4-FFF2-40B4-BE49-F238E27FC236}">
                  <a16:creationId xmlns:a16="http://schemas.microsoft.com/office/drawing/2014/main" id="{AA3B6CC6-AE5E-4558-17B6-B557EB4E3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9333084" y="1946103"/>
              <a:ext cx="540763" cy="540763"/>
            </a:xfrm>
            <a:prstGeom prst="rect">
              <a:avLst/>
            </a:prstGeom>
          </p:spPr>
        </p:pic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45AF81E7-AB9E-F3E7-90A9-0701ABBAC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 rot="4128754">
              <a:off x="6263145" y="2731686"/>
              <a:ext cx="489461" cy="580778"/>
            </a:xfrm>
            <a:prstGeom prst="rect">
              <a:avLst/>
            </a:prstGeom>
          </p:spPr>
        </p:pic>
        <p:pic>
          <p:nvPicPr>
            <p:cNvPr id="34" name="Imagen 33">
              <a:extLst>
                <a:ext uri="{FF2B5EF4-FFF2-40B4-BE49-F238E27FC236}">
                  <a16:creationId xmlns:a16="http://schemas.microsoft.com/office/drawing/2014/main" id="{1163B6B1-ABCA-F069-C5D5-7B5E6F18A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2789834" y="804940"/>
              <a:ext cx="550396" cy="550396"/>
            </a:xfrm>
            <a:prstGeom prst="rect">
              <a:avLst/>
            </a:prstGeom>
          </p:spPr>
        </p:pic>
        <p:pic>
          <p:nvPicPr>
            <p:cNvPr id="35" name="Imagen 34">
              <a:extLst>
                <a:ext uri="{FF2B5EF4-FFF2-40B4-BE49-F238E27FC236}">
                  <a16:creationId xmlns:a16="http://schemas.microsoft.com/office/drawing/2014/main" id="{745A2E7D-76CB-0B79-4DAD-86385638D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9044278" y="1334409"/>
              <a:ext cx="810838" cy="571156"/>
            </a:xfrm>
            <a:prstGeom prst="rect">
              <a:avLst/>
            </a:prstGeom>
          </p:spPr>
        </p:pic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E232EF98-2542-CC6D-A336-717225E5F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6062433" y="2094004"/>
              <a:ext cx="495342" cy="673157"/>
            </a:xfrm>
            <a:prstGeom prst="rect">
              <a:avLst/>
            </a:prstGeom>
          </p:spPr>
        </p:pic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2810EB5F-E963-6076-3B96-32146AB5A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7066166" y="1980245"/>
              <a:ext cx="673157" cy="713547"/>
            </a:xfrm>
            <a:prstGeom prst="rect">
              <a:avLst/>
            </a:prstGeom>
          </p:spPr>
        </p:pic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B7D69056-D4C7-EA35-BB47-96DF3305E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886794" y="2179949"/>
              <a:ext cx="588722" cy="547735"/>
            </a:xfrm>
            <a:prstGeom prst="rect">
              <a:avLst/>
            </a:prstGeom>
          </p:spPr>
        </p:pic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F4BFB52E-4FFB-84DE-7649-542FC645FC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85" r="2524" b="18382"/>
            <a:stretch/>
          </p:blipFill>
          <p:spPr>
            <a:xfrm rot="19867887">
              <a:off x="3476586" y="1647888"/>
              <a:ext cx="696431" cy="696431"/>
            </a:xfrm>
            <a:prstGeom prst="rect">
              <a:avLst/>
            </a:prstGeom>
          </p:spPr>
        </p:pic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D3BD0EFA-05C1-DFEB-F52A-C841496E34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89" r="14827" b="28581"/>
            <a:stretch/>
          </p:blipFill>
          <p:spPr>
            <a:xfrm rot="1818742">
              <a:off x="5448478" y="1476662"/>
              <a:ext cx="772254" cy="776730"/>
            </a:xfrm>
            <a:prstGeom prst="roundRect">
              <a:avLst/>
            </a:prstGeom>
          </p:spPr>
        </p:pic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922A75F2-F13A-E00B-6085-1DE178D84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2577" y="1261468"/>
              <a:ext cx="720538" cy="724714"/>
            </a:xfrm>
            <a:prstGeom prst="roundRect">
              <a:avLst/>
            </a:prstGeom>
          </p:spPr>
        </p:pic>
        <p:pic>
          <p:nvPicPr>
            <p:cNvPr id="42" name="Imagen 41">
              <a:extLst>
                <a:ext uri="{FF2B5EF4-FFF2-40B4-BE49-F238E27FC236}">
                  <a16:creationId xmlns:a16="http://schemas.microsoft.com/office/drawing/2014/main" id="{B73755E6-8984-C70A-0F90-E11A5A7D7A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36" t="2065" r="12286" b="3144"/>
            <a:stretch/>
          </p:blipFill>
          <p:spPr>
            <a:xfrm rot="2377977">
              <a:off x="7141929" y="1277005"/>
              <a:ext cx="679186" cy="683122"/>
            </a:xfrm>
            <a:prstGeom prst="rect">
              <a:avLst/>
            </a:prstGeom>
          </p:spPr>
        </p:pic>
        <p:pic>
          <p:nvPicPr>
            <p:cNvPr id="43" name="Imagen 42">
              <a:extLst>
                <a:ext uri="{FF2B5EF4-FFF2-40B4-BE49-F238E27FC236}">
                  <a16:creationId xmlns:a16="http://schemas.microsoft.com/office/drawing/2014/main" id="{1E87B216-DC08-833F-3F62-7118C4042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 rot="20671010">
              <a:off x="4063995" y="1309390"/>
              <a:ext cx="788038" cy="788038"/>
            </a:xfrm>
            <a:prstGeom prst="rect">
              <a:avLst/>
            </a:prstGeom>
          </p:spPr>
        </p:pic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3358C154-7924-AC84-36C9-4B4BEC229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99860">
              <a:off x="2899879" y="1387700"/>
              <a:ext cx="700023" cy="864000"/>
            </a:xfrm>
            <a:prstGeom prst="rect">
              <a:avLst/>
            </a:prstGeom>
          </p:spPr>
        </p:pic>
        <p:pic>
          <p:nvPicPr>
            <p:cNvPr id="45" name="Imagen 44">
              <a:extLst>
                <a:ext uri="{FF2B5EF4-FFF2-40B4-BE49-F238E27FC236}">
                  <a16:creationId xmlns:a16="http://schemas.microsoft.com/office/drawing/2014/main" id="{E74B8BB5-1BC2-E611-279E-6E05CB24EF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33" t="29172" r="18366" b="7022"/>
            <a:stretch/>
          </p:blipFill>
          <p:spPr>
            <a:xfrm rot="2278701">
              <a:off x="6242851" y="1009036"/>
              <a:ext cx="867215" cy="864000"/>
            </a:xfrm>
            <a:prstGeom prst="ellipse">
              <a:avLst/>
            </a:prstGeom>
          </p:spPr>
        </p:pic>
        <p:pic>
          <p:nvPicPr>
            <p:cNvPr id="46" name="Imagen 45">
              <a:extLst>
                <a:ext uri="{FF2B5EF4-FFF2-40B4-BE49-F238E27FC236}">
                  <a16:creationId xmlns:a16="http://schemas.microsoft.com/office/drawing/2014/main" id="{72EF29AF-11F6-6959-8AB0-7C2686C137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14" t="3554" r="25925" b="33615"/>
            <a:stretch/>
          </p:blipFill>
          <p:spPr>
            <a:xfrm rot="2193315">
              <a:off x="5598163" y="493776"/>
              <a:ext cx="864000" cy="864000"/>
            </a:xfrm>
            <a:prstGeom prst="roundRect">
              <a:avLst/>
            </a:prstGeom>
          </p:spPr>
        </p:pic>
        <p:pic>
          <p:nvPicPr>
            <p:cNvPr id="47" name="Imagen 46">
              <a:extLst>
                <a:ext uri="{FF2B5EF4-FFF2-40B4-BE49-F238E27FC236}">
                  <a16:creationId xmlns:a16="http://schemas.microsoft.com/office/drawing/2014/main" id="{4F4910B6-FFC3-43A3-C095-9B88EC5C12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68" t="10192" r="27323" b="44410"/>
            <a:stretch/>
          </p:blipFill>
          <p:spPr>
            <a:xfrm rot="1203918">
              <a:off x="4768516" y="1182970"/>
              <a:ext cx="758710" cy="753202"/>
            </a:xfrm>
            <a:prstGeom prst="rect">
              <a:avLst/>
            </a:prstGeom>
          </p:spPr>
        </p:pic>
        <p:pic>
          <p:nvPicPr>
            <p:cNvPr id="48" name="Imagen 47">
              <a:extLst>
                <a:ext uri="{FF2B5EF4-FFF2-40B4-BE49-F238E27FC236}">
                  <a16:creationId xmlns:a16="http://schemas.microsoft.com/office/drawing/2014/main" id="{1802393B-3224-EBE8-29DB-27BCF88A01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8" t="15012" r="-7280" b="1863"/>
            <a:stretch/>
          </p:blipFill>
          <p:spPr>
            <a:xfrm rot="19901462">
              <a:off x="4547011" y="404133"/>
              <a:ext cx="968566" cy="772212"/>
            </a:xfrm>
            <a:prstGeom prst="ellipse">
              <a:avLst/>
            </a:prstGeom>
          </p:spPr>
        </p:pic>
        <p:pic>
          <p:nvPicPr>
            <p:cNvPr id="49" name="Imagen 48">
              <a:extLst>
                <a:ext uri="{FF2B5EF4-FFF2-40B4-BE49-F238E27FC236}">
                  <a16:creationId xmlns:a16="http://schemas.microsoft.com/office/drawing/2014/main" id="{A153020F-2B66-9E49-C110-BA4BD3ED1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68339">
              <a:off x="3818385" y="486278"/>
              <a:ext cx="864000" cy="864000"/>
            </a:xfrm>
            <a:prstGeom prst="rect">
              <a:avLst/>
            </a:prstGeom>
          </p:spPr>
        </p:pic>
        <p:pic>
          <p:nvPicPr>
            <p:cNvPr id="50" name="Imagen 49">
              <a:extLst>
                <a:ext uri="{FF2B5EF4-FFF2-40B4-BE49-F238E27FC236}">
                  <a16:creationId xmlns:a16="http://schemas.microsoft.com/office/drawing/2014/main" id="{5332792C-B998-45B9-0D20-F5B28A9685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50" t="20381" r="14578" b="40991"/>
            <a:stretch/>
          </p:blipFill>
          <p:spPr>
            <a:xfrm rot="20546236">
              <a:off x="874863" y="642478"/>
              <a:ext cx="870702" cy="864000"/>
            </a:xfrm>
            <a:prstGeom prst="roundRect">
              <a:avLst/>
            </a:prstGeom>
          </p:spPr>
        </p:pic>
        <p:pic>
          <p:nvPicPr>
            <p:cNvPr id="51" name="Imagen 50">
              <a:extLst>
                <a:ext uri="{FF2B5EF4-FFF2-40B4-BE49-F238E27FC236}">
                  <a16:creationId xmlns:a16="http://schemas.microsoft.com/office/drawing/2014/main" id="{7D396DB7-428A-8788-DD14-B0A47D4DCA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19" t="43870" r="33657" b="1411"/>
            <a:stretch/>
          </p:blipFill>
          <p:spPr>
            <a:xfrm rot="21175432">
              <a:off x="7144740" y="721585"/>
              <a:ext cx="506639" cy="504762"/>
            </a:xfrm>
            <a:prstGeom prst="rect">
              <a:avLst/>
            </a:prstGeom>
          </p:spPr>
        </p:pic>
        <p:pic>
          <p:nvPicPr>
            <p:cNvPr id="52" name="Imagen 51">
              <a:extLst>
                <a:ext uri="{FF2B5EF4-FFF2-40B4-BE49-F238E27FC236}">
                  <a16:creationId xmlns:a16="http://schemas.microsoft.com/office/drawing/2014/main" id="{8C40449B-2D96-CA7A-A017-BAC52879AD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27" t="1757" r="13491" b="29078"/>
            <a:stretch/>
          </p:blipFill>
          <p:spPr>
            <a:xfrm>
              <a:off x="7660927" y="747847"/>
              <a:ext cx="526034" cy="526034"/>
            </a:xfrm>
            <a:prstGeom prst="rect">
              <a:avLst/>
            </a:prstGeom>
          </p:spPr>
        </p:pic>
        <p:pic>
          <p:nvPicPr>
            <p:cNvPr id="53" name="Imagen 52">
              <a:extLst>
                <a:ext uri="{FF2B5EF4-FFF2-40B4-BE49-F238E27FC236}">
                  <a16:creationId xmlns:a16="http://schemas.microsoft.com/office/drawing/2014/main" id="{68DE0FFD-75DD-4501-1063-F446F1F20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79532">
              <a:off x="6483683" y="411926"/>
              <a:ext cx="680761" cy="680760"/>
            </a:xfrm>
            <a:prstGeom prst="rect">
              <a:avLst/>
            </a:prstGeom>
          </p:spPr>
        </p:pic>
        <p:pic>
          <p:nvPicPr>
            <p:cNvPr id="54" name="Imagen 53">
              <a:extLst>
                <a:ext uri="{FF2B5EF4-FFF2-40B4-BE49-F238E27FC236}">
                  <a16:creationId xmlns:a16="http://schemas.microsoft.com/office/drawing/2014/main" id="{995B8F46-A1D3-32DB-E659-7D297CB9B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7481" y="250195"/>
              <a:ext cx="687636" cy="687636"/>
            </a:xfrm>
            <a:prstGeom prst="rect">
              <a:avLst/>
            </a:prstGeom>
          </p:spPr>
        </p:pic>
        <p:pic>
          <p:nvPicPr>
            <p:cNvPr id="55" name="Imagen 54">
              <a:extLst>
                <a:ext uri="{FF2B5EF4-FFF2-40B4-BE49-F238E27FC236}">
                  <a16:creationId xmlns:a16="http://schemas.microsoft.com/office/drawing/2014/main" id="{4712EDDB-A99F-C34A-4544-AA053B5728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72" t="2510" r="20796" b="2945"/>
            <a:stretch/>
          </p:blipFill>
          <p:spPr>
            <a:xfrm>
              <a:off x="8242078" y="418862"/>
              <a:ext cx="1389079" cy="864000"/>
            </a:xfrm>
            <a:prstGeom prst="rect">
              <a:avLst/>
            </a:prstGeom>
          </p:spPr>
        </p:pic>
        <p:pic>
          <p:nvPicPr>
            <p:cNvPr id="56" name="Imagen 55">
              <a:extLst>
                <a:ext uri="{FF2B5EF4-FFF2-40B4-BE49-F238E27FC236}">
                  <a16:creationId xmlns:a16="http://schemas.microsoft.com/office/drawing/2014/main" id="{7160F790-1254-1A3E-B9F7-631C3DB2A3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60" t="5577" r="5737" b="4523"/>
            <a:stretch/>
          </p:blipFill>
          <p:spPr>
            <a:xfrm>
              <a:off x="2273275" y="33804"/>
              <a:ext cx="859022" cy="864000"/>
            </a:xfrm>
            <a:prstGeom prst="rect">
              <a:avLst/>
            </a:prstGeom>
          </p:spPr>
        </p:pic>
        <p:pic>
          <p:nvPicPr>
            <p:cNvPr id="57" name="Imagen 56">
              <a:extLst>
                <a:ext uri="{FF2B5EF4-FFF2-40B4-BE49-F238E27FC236}">
                  <a16:creationId xmlns:a16="http://schemas.microsoft.com/office/drawing/2014/main" id="{504376BD-C078-82FB-80C8-F7BA938F41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71" t="13639" r="25418" b="34961"/>
            <a:stretch/>
          </p:blipFill>
          <p:spPr>
            <a:xfrm rot="7696293">
              <a:off x="96544" y="294645"/>
              <a:ext cx="630408" cy="628072"/>
            </a:xfrm>
            <a:prstGeom prst="rect">
              <a:avLst/>
            </a:prstGeom>
          </p:spPr>
        </p:pic>
        <p:pic>
          <p:nvPicPr>
            <p:cNvPr id="58" name="Imagen 57">
              <a:extLst>
                <a:ext uri="{FF2B5EF4-FFF2-40B4-BE49-F238E27FC236}">
                  <a16:creationId xmlns:a16="http://schemas.microsoft.com/office/drawing/2014/main" id="{E053979C-300B-FD23-FD82-CF363EC441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325"/>
            <a:stretch/>
          </p:blipFill>
          <p:spPr>
            <a:xfrm rot="20117071">
              <a:off x="1686214" y="210754"/>
              <a:ext cx="535512" cy="535511"/>
            </a:xfrm>
            <a:prstGeom prst="rect">
              <a:avLst/>
            </a:prstGeom>
          </p:spPr>
        </p:pic>
        <p:pic>
          <p:nvPicPr>
            <p:cNvPr id="59" name="Imagen 58">
              <a:extLst>
                <a:ext uri="{FF2B5EF4-FFF2-40B4-BE49-F238E27FC236}">
                  <a16:creationId xmlns:a16="http://schemas.microsoft.com/office/drawing/2014/main" id="{909E8133-0EAE-0948-72E0-160EEF22B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6661" y="25140"/>
              <a:ext cx="713899" cy="713899"/>
            </a:xfrm>
            <a:prstGeom prst="rect">
              <a:avLst/>
            </a:prstGeom>
          </p:spPr>
        </p:pic>
        <p:pic>
          <p:nvPicPr>
            <p:cNvPr id="60" name="Imagen 59">
              <a:extLst>
                <a:ext uri="{FF2B5EF4-FFF2-40B4-BE49-F238E27FC236}">
                  <a16:creationId xmlns:a16="http://schemas.microsoft.com/office/drawing/2014/main" id="{B43A9270-1A02-A98A-3EAC-6E65E93929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24" t="28992" r="25671" b="2406"/>
            <a:stretch/>
          </p:blipFill>
          <p:spPr>
            <a:xfrm>
              <a:off x="860517" y="38820"/>
              <a:ext cx="632556" cy="632556"/>
            </a:xfrm>
            <a:prstGeom prst="rect">
              <a:avLst/>
            </a:prstGeom>
          </p:spPr>
        </p:pic>
      </p:grp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5ACDB4C-3E46-4EBE-3C7D-6A6129F70A9C}"/>
              </a:ext>
            </a:extLst>
          </p:cNvPr>
          <p:cNvSpPr/>
          <p:nvPr/>
        </p:nvSpPr>
        <p:spPr>
          <a:xfrm>
            <a:off x="3769882" y="-28934"/>
            <a:ext cx="46522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erif pro" panose="02040603050405020204" pitchFamily="18" charset="0"/>
                <a:ea typeface="Source serif pro" panose="02040603050405020204" pitchFamily="18" charset="0"/>
              </a:rPr>
              <a:t>Como jugar al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F1ADC229-8170-7C99-2F34-DCBB88C8941A}"/>
              </a:ext>
            </a:extLst>
          </p:cNvPr>
          <p:cNvSpPr/>
          <p:nvPr/>
        </p:nvSpPr>
        <p:spPr>
          <a:xfrm>
            <a:off x="3937728" y="776938"/>
            <a:ext cx="43781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3A0FE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wlby One SC" panose="02000505060000020004" pitchFamily="2" charset="0"/>
              </a:rPr>
              <a:t>KALENCHU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D175D0D-BA32-E787-3BB5-E7708F4C8762}"/>
              </a:ext>
            </a:extLst>
          </p:cNvPr>
          <p:cNvSpPr txBox="1"/>
          <p:nvPr/>
        </p:nvSpPr>
        <p:spPr>
          <a:xfrm>
            <a:off x="0" y="142466"/>
            <a:ext cx="31662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600" dirty="0">
                <a:solidFill>
                  <a:srgbClr val="3A0FE4"/>
                </a:solidFill>
                <a:latin typeface="Bowlby One SC" panose="02000505060000020004" pitchFamily="2" charset="0"/>
              </a:rPr>
              <a:t>manual </a:t>
            </a:r>
            <a:r>
              <a:rPr lang="es-AR" sz="1600" dirty="0">
                <a:latin typeface="Bowlby One SC" panose="02000505060000020004" pitchFamily="2" charset="0"/>
              </a:rPr>
              <a:t>01/17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4D70747-8633-5391-D74A-F83565DAF558}"/>
              </a:ext>
            </a:extLst>
          </p:cNvPr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 rot="18693695">
            <a:off x="937425" y="803067"/>
            <a:ext cx="586216" cy="687132"/>
          </a:xfrm>
          <a:prstGeom prst="rect">
            <a:avLst/>
          </a:prstGeom>
        </p:spPr>
      </p:pic>
      <p:pic>
        <p:nvPicPr>
          <p:cNvPr id="64" name="Imagen 63">
            <a:extLst>
              <a:ext uri="{FF2B5EF4-FFF2-40B4-BE49-F238E27FC236}">
                <a16:creationId xmlns:a16="http://schemas.microsoft.com/office/drawing/2014/main" id="{0AE57080-C782-3B4C-B877-06F780B7514E}"/>
              </a:ext>
            </a:extLst>
          </p:cNvPr>
          <p:cNvPicPr>
            <a:picLocks noChangeAspect="1"/>
          </p:cNvPicPr>
          <p:nvPr/>
        </p:nvPicPr>
        <p:blipFill rotWithShape="1"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8" t="5511" r="3985" b="4606"/>
          <a:stretch/>
        </p:blipFill>
        <p:spPr>
          <a:xfrm>
            <a:off x="8402641" y="136281"/>
            <a:ext cx="665699" cy="666688"/>
          </a:xfrm>
          <a:prstGeom prst="rect">
            <a:avLst/>
          </a:prstGeom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4D688249-003D-1383-2333-572D9AE9D6EA}"/>
              </a:ext>
            </a:extLst>
          </p:cNvPr>
          <p:cNvPicPr>
            <a:picLocks noChangeAspect="1"/>
          </p:cNvPicPr>
          <p:nvPr/>
        </p:nvPicPr>
        <p:blipFill rotWithShape="1"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60" b="20154"/>
          <a:stretch/>
        </p:blipFill>
        <p:spPr>
          <a:xfrm>
            <a:off x="2720096" y="744058"/>
            <a:ext cx="1176336" cy="782965"/>
          </a:xfrm>
          <a:prstGeom prst="rect">
            <a:avLst/>
          </a:prstGeom>
        </p:spPr>
      </p:pic>
      <p:pic>
        <p:nvPicPr>
          <p:cNvPr id="66" name="Imagen 65">
            <a:extLst>
              <a:ext uri="{FF2B5EF4-FFF2-40B4-BE49-F238E27FC236}">
                <a16:creationId xmlns:a16="http://schemas.microsoft.com/office/drawing/2014/main" id="{E0B6A0FA-CAE8-BC97-08D2-CF298B6507C6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65123">
            <a:off x="5778332" y="1423001"/>
            <a:ext cx="640574" cy="695523"/>
          </a:xfrm>
          <a:prstGeom prst="rect">
            <a:avLst/>
          </a:prstGeom>
        </p:spPr>
      </p:pic>
      <p:pic>
        <p:nvPicPr>
          <p:cNvPr id="67" name="Imagen 66">
            <a:extLst>
              <a:ext uri="{FF2B5EF4-FFF2-40B4-BE49-F238E27FC236}">
                <a16:creationId xmlns:a16="http://schemas.microsoft.com/office/drawing/2014/main" id="{3B0D3BB8-C7E1-C4C8-85D1-14AF32E83CE1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2776" flipV="1">
            <a:off x="3567926" y="786523"/>
            <a:ext cx="422310" cy="521210"/>
          </a:xfrm>
          <a:prstGeom prst="rect">
            <a:avLst/>
          </a:prstGeom>
        </p:spPr>
      </p:pic>
      <p:pic>
        <p:nvPicPr>
          <p:cNvPr id="68" name="Imagen 67">
            <a:extLst>
              <a:ext uri="{FF2B5EF4-FFF2-40B4-BE49-F238E27FC236}">
                <a16:creationId xmlns:a16="http://schemas.microsoft.com/office/drawing/2014/main" id="{CA382327-4198-A9BA-6FAD-B862D60008E3}"/>
              </a:ext>
            </a:extLst>
          </p:cNvPr>
          <p:cNvPicPr>
            <a:picLocks noChangeAspect="1"/>
          </p:cNvPicPr>
          <p:nvPr/>
        </p:nvPicPr>
        <p:blipFill rotWithShape="1"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" t="8951" r="2311" b="3946"/>
          <a:stretch/>
        </p:blipFill>
        <p:spPr>
          <a:xfrm rot="1112569">
            <a:off x="7364775" y="728263"/>
            <a:ext cx="402032" cy="270321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28F4FAB5-4B3C-B1CF-0017-434CC32F62AD}"/>
              </a:ext>
            </a:extLst>
          </p:cNvPr>
          <p:cNvPicPr>
            <a:picLocks noChangeAspect="1"/>
          </p:cNvPicPr>
          <p:nvPr/>
        </p:nvPicPr>
        <p:blipFill rotWithShape="1"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333"/>
          <a:stretch/>
        </p:blipFill>
        <p:spPr>
          <a:xfrm rot="19421631">
            <a:off x="11025403" y="902853"/>
            <a:ext cx="429599" cy="633241"/>
          </a:xfrm>
          <a:prstGeom prst="rect">
            <a:avLst/>
          </a:prstGeom>
        </p:spPr>
      </p:pic>
      <p:pic>
        <p:nvPicPr>
          <p:cNvPr id="70" name="Imagen 69">
            <a:extLst>
              <a:ext uri="{FF2B5EF4-FFF2-40B4-BE49-F238E27FC236}">
                <a16:creationId xmlns:a16="http://schemas.microsoft.com/office/drawing/2014/main" id="{1F8D5EE8-2DE6-23CF-3141-91F28CD89D10}"/>
              </a:ext>
            </a:extLst>
          </p:cNvPr>
          <p:cNvPicPr>
            <a:picLocks noChangeAspect="1"/>
          </p:cNvPicPr>
          <p:nvPr/>
        </p:nvPicPr>
        <p:blipFill rotWithShape="1"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1"/>
          <a:stretch/>
        </p:blipFill>
        <p:spPr>
          <a:xfrm rot="20384764">
            <a:off x="11412823" y="1242758"/>
            <a:ext cx="658385" cy="664313"/>
          </a:xfrm>
          <a:prstGeom prst="rect">
            <a:avLst/>
          </a:prstGeom>
        </p:spPr>
      </p:pic>
      <p:pic>
        <p:nvPicPr>
          <p:cNvPr id="71" name="Imagen 70">
            <a:extLst>
              <a:ext uri="{FF2B5EF4-FFF2-40B4-BE49-F238E27FC236}">
                <a16:creationId xmlns:a16="http://schemas.microsoft.com/office/drawing/2014/main" id="{3788ABA9-A9A0-536B-E0EE-447843F2EED0}"/>
              </a:ext>
            </a:extLst>
          </p:cNvPr>
          <p:cNvPicPr>
            <a:picLocks noChangeAspect="1"/>
          </p:cNvPicPr>
          <p:nvPr/>
        </p:nvPicPr>
        <p:blipFill rotWithShape="1"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5" t="17957" r="8001" b="16575"/>
          <a:stretch/>
        </p:blipFill>
        <p:spPr>
          <a:xfrm rot="16200000">
            <a:off x="5196899" y="1491245"/>
            <a:ext cx="397239" cy="401708"/>
          </a:xfrm>
          <a:prstGeom prst="rect">
            <a:avLst/>
          </a:prstGeom>
        </p:spPr>
      </p:pic>
      <p:pic>
        <p:nvPicPr>
          <p:cNvPr id="72" name="Imagen 71">
            <a:extLst>
              <a:ext uri="{FF2B5EF4-FFF2-40B4-BE49-F238E27FC236}">
                <a16:creationId xmlns:a16="http://schemas.microsoft.com/office/drawing/2014/main" id="{FDA60F16-8D6F-3E7C-0B8E-02CAF6679F23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93141">
            <a:off x="10117497" y="1317223"/>
            <a:ext cx="609469" cy="641565"/>
          </a:xfrm>
          <a:prstGeom prst="rect">
            <a:avLst/>
          </a:prstGeom>
        </p:spPr>
      </p:pic>
      <p:pic>
        <p:nvPicPr>
          <p:cNvPr id="73" name="Imagen 72">
            <a:extLst>
              <a:ext uri="{FF2B5EF4-FFF2-40B4-BE49-F238E27FC236}">
                <a16:creationId xmlns:a16="http://schemas.microsoft.com/office/drawing/2014/main" id="{C3A94EC9-8632-BA5E-5780-D6E0E0F7E8DF}"/>
              </a:ext>
            </a:extLst>
          </p:cNvPr>
          <p:cNvPicPr>
            <a:picLocks noChangeAspect="1"/>
          </p:cNvPicPr>
          <p:nvPr/>
        </p:nvPicPr>
        <p:blipFill rotWithShape="1"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90" r="22046"/>
          <a:stretch/>
        </p:blipFill>
        <p:spPr>
          <a:xfrm>
            <a:off x="3347141" y="176187"/>
            <a:ext cx="531822" cy="537805"/>
          </a:xfrm>
          <a:prstGeom prst="rect">
            <a:avLst/>
          </a:prstGeom>
        </p:spPr>
      </p:pic>
      <p:pic>
        <p:nvPicPr>
          <p:cNvPr id="74" name="Imagen 73">
            <a:extLst>
              <a:ext uri="{FF2B5EF4-FFF2-40B4-BE49-F238E27FC236}">
                <a16:creationId xmlns:a16="http://schemas.microsoft.com/office/drawing/2014/main" id="{BFD612FC-8283-5C52-6382-F372DA8E2C8C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0325" flipH="1">
            <a:off x="10326618" y="1016716"/>
            <a:ext cx="824791" cy="529041"/>
          </a:xfrm>
          <a:prstGeom prst="rect">
            <a:avLst/>
          </a:prstGeom>
        </p:spPr>
      </p:pic>
      <p:pic>
        <p:nvPicPr>
          <p:cNvPr id="75" name="Imagen 74">
            <a:extLst>
              <a:ext uri="{FF2B5EF4-FFF2-40B4-BE49-F238E27FC236}">
                <a16:creationId xmlns:a16="http://schemas.microsoft.com/office/drawing/2014/main" id="{6022CF74-457E-6BDE-0C53-E30F9AEC3F8F}"/>
              </a:ext>
            </a:extLst>
          </p:cNvPr>
          <p:cNvPicPr>
            <a:picLocks noChangeAspect="1"/>
          </p:cNvPicPr>
          <p:nvPr/>
        </p:nvPicPr>
        <p:blipFill rotWithShape="1"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1" r="28489"/>
          <a:stretch/>
        </p:blipFill>
        <p:spPr>
          <a:xfrm rot="10800000" flipH="1" flipV="1">
            <a:off x="5219409" y="1028810"/>
            <a:ext cx="176109" cy="297767"/>
          </a:xfrm>
          <a:prstGeom prst="rect">
            <a:avLst/>
          </a:prstGeom>
        </p:spPr>
      </p:pic>
      <p:pic>
        <p:nvPicPr>
          <p:cNvPr id="76" name="Imagen 75">
            <a:extLst>
              <a:ext uri="{FF2B5EF4-FFF2-40B4-BE49-F238E27FC236}">
                <a16:creationId xmlns:a16="http://schemas.microsoft.com/office/drawing/2014/main" id="{C2472983-971B-9C54-EDCE-726FA695C69B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27389">
            <a:off x="7503487" y="1352107"/>
            <a:ext cx="577402" cy="577402"/>
          </a:xfrm>
          <a:prstGeom prst="rect">
            <a:avLst/>
          </a:prstGeom>
        </p:spPr>
      </p:pic>
      <p:pic>
        <p:nvPicPr>
          <p:cNvPr id="77" name="Imagen 76">
            <a:extLst>
              <a:ext uri="{FF2B5EF4-FFF2-40B4-BE49-F238E27FC236}">
                <a16:creationId xmlns:a16="http://schemas.microsoft.com/office/drawing/2014/main" id="{6772337F-BA0C-5D25-9206-46716901AD08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3" y="171514"/>
            <a:ext cx="564942" cy="577048"/>
          </a:xfrm>
          <a:prstGeom prst="rect">
            <a:avLst/>
          </a:prstGeom>
        </p:spPr>
      </p:pic>
      <p:pic>
        <p:nvPicPr>
          <p:cNvPr id="78" name="Imagen 77">
            <a:extLst>
              <a:ext uri="{FF2B5EF4-FFF2-40B4-BE49-F238E27FC236}">
                <a16:creationId xmlns:a16="http://schemas.microsoft.com/office/drawing/2014/main" id="{A7DA0BD3-2A35-61FA-8BE1-F0749415245D}"/>
              </a:ext>
            </a:extLst>
          </p:cNvPr>
          <p:cNvPicPr>
            <a:picLocks noChangeAspect="1"/>
          </p:cNvPicPr>
          <p:nvPr/>
        </p:nvPicPr>
        <p:blipFill rotWithShape="1"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" t="1136" r="1738"/>
          <a:stretch/>
        </p:blipFill>
        <p:spPr>
          <a:xfrm rot="6734835">
            <a:off x="1538500" y="610082"/>
            <a:ext cx="494943" cy="504093"/>
          </a:xfrm>
          <a:prstGeom prst="rect">
            <a:avLst/>
          </a:prstGeom>
        </p:spPr>
      </p:pic>
      <p:pic>
        <p:nvPicPr>
          <p:cNvPr id="79" name="Imagen 78">
            <a:extLst>
              <a:ext uri="{FF2B5EF4-FFF2-40B4-BE49-F238E27FC236}">
                <a16:creationId xmlns:a16="http://schemas.microsoft.com/office/drawing/2014/main" id="{C2D24684-F459-42FF-B2BB-E2ACBDD6FD34}"/>
              </a:ext>
            </a:extLst>
          </p:cNvPr>
          <p:cNvPicPr>
            <a:picLocks noChangeAspect="1"/>
          </p:cNvPicPr>
          <p:nvPr/>
        </p:nvPicPr>
        <p:blipFill rotWithShape="1"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" t="3889" r="3333" b="4097"/>
          <a:stretch/>
        </p:blipFill>
        <p:spPr>
          <a:xfrm rot="5969893">
            <a:off x="697345" y="1481892"/>
            <a:ext cx="408653" cy="428525"/>
          </a:xfrm>
          <a:prstGeom prst="rect">
            <a:avLst/>
          </a:prstGeom>
        </p:spPr>
      </p:pic>
      <p:pic>
        <p:nvPicPr>
          <p:cNvPr id="80" name="Imagen 79">
            <a:extLst>
              <a:ext uri="{FF2B5EF4-FFF2-40B4-BE49-F238E27FC236}">
                <a16:creationId xmlns:a16="http://schemas.microsoft.com/office/drawing/2014/main" id="{011DD350-7654-CD30-E61D-004265E8ACD2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87952">
            <a:off x="122531" y="930363"/>
            <a:ext cx="539654" cy="778955"/>
          </a:xfrm>
          <a:prstGeom prst="rect">
            <a:avLst/>
          </a:prstGeom>
        </p:spPr>
      </p:pic>
      <p:pic>
        <p:nvPicPr>
          <p:cNvPr id="81" name="Imagen 80">
            <a:extLst>
              <a:ext uri="{FF2B5EF4-FFF2-40B4-BE49-F238E27FC236}">
                <a16:creationId xmlns:a16="http://schemas.microsoft.com/office/drawing/2014/main" id="{BC8FC591-B44C-C577-682D-4B93B1B7B162}"/>
              </a:ext>
            </a:extLst>
          </p:cNvPr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 rot="3842968" flipV="1">
            <a:off x="9398848" y="1498537"/>
            <a:ext cx="545850" cy="675038"/>
          </a:xfrm>
          <a:prstGeom prst="rect">
            <a:avLst/>
          </a:prstGeom>
        </p:spPr>
      </p:pic>
      <p:pic>
        <p:nvPicPr>
          <p:cNvPr id="82" name="Imagen 81">
            <a:extLst>
              <a:ext uri="{FF2B5EF4-FFF2-40B4-BE49-F238E27FC236}">
                <a16:creationId xmlns:a16="http://schemas.microsoft.com/office/drawing/2014/main" id="{13E28388-3EEE-3DD9-4E5A-D15CE2CFE259}"/>
              </a:ext>
            </a:extLst>
          </p:cNvPr>
          <p:cNvPicPr>
            <a:picLocks noChangeAspect="1"/>
          </p:cNvPicPr>
          <p:nvPr/>
        </p:nvPicPr>
        <p:blipFill>
          <a:blip r:embed="rId77"/>
          <a:stretch>
            <a:fillRect/>
          </a:stretch>
        </p:blipFill>
        <p:spPr>
          <a:xfrm rot="2861323">
            <a:off x="9263130" y="147514"/>
            <a:ext cx="733474" cy="749191"/>
          </a:xfrm>
          <a:prstGeom prst="rect">
            <a:avLst/>
          </a:prstGeom>
        </p:spPr>
      </p:pic>
      <p:pic>
        <p:nvPicPr>
          <p:cNvPr id="83" name="Imagen 82">
            <a:extLst>
              <a:ext uri="{FF2B5EF4-FFF2-40B4-BE49-F238E27FC236}">
                <a16:creationId xmlns:a16="http://schemas.microsoft.com/office/drawing/2014/main" id="{CB85BF38-6F95-29A5-CA01-8C263E2DB92E}"/>
              </a:ext>
            </a:extLst>
          </p:cNvPr>
          <p:cNvPicPr>
            <a:picLocks noChangeAspect="1"/>
          </p:cNvPicPr>
          <p:nvPr/>
        </p:nvPicPr>
        <p:blipFill>
          <a:blip r:embed="rId78"/>
          <a:stretch>
            <a:fillRect/>
          </a:stretch>
        </p:blipFill>
        <p:spPr>
          <a:xfrm rot="20083808">
            <a:off x="2600101" y="85014"/>
            <a:ext cx="622488" cy="626403"/>
          </a:xfrm>
          <a:prstGeom prst="rect">
            <a:avLst/>
          </a:prstGeom>
        </p:spPr>
      </p:pic>
      <p:pic>
        <p:nvPicPr>
          <p:cNvPr id="84" name="Imagen 83">
            <a:extLst>
              <a:ext uri="{FF2B5EF4-FFF2-40B4-BE49-F238E27FC236}">
                <a16:creationId xmlns:a16="http://schemas.microsoft.com/office/drawing/2014/main" id="{7212C4C6-2FC3-92FC-D6A5-4F48C34AB8C4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1769199" y="1195893"/>
            <a:ext cx="606707" cy="606707"/>
          </a:xfrm>
          <a:prstGeom prst="rect">
            <a:avLst/>
          </a:prstGeom>
        </p:spPr>
      </p:pic>
      <p:pic>
        <p:nvPicPr>
          <p:cNvPr id="85" name="Imagen 84">
            <a:extLst>
              <a:ext uri="{FF2B5EF4-FFF2-40B4-BE49-F238E27FC236}">
                <a16:creationId xmlns:a16="http://schemas.microsoft.com/office/drawing/2014/main" id="{F648A785-D444-AED3-5833-779FF93D3922}"/>
              </a:ext>
            </a:extLst>
          </p:cNvPr>
          <p:cNvPicPr>
            <a:picLocks noChangeAspect="1"/>
          </p:cNvPicPr>
          <p:nvPr/>
        </p:nvPicPr>
        <p:blipFill>
          <a:blip r:embed="rId80"/>
          <a:stretch>
            <a:fillRect/>
          </a:stretch>
        </p:blipFill>
        <p:spPr>
          <a:xfrm>
            <a:off x="11086064" y="47588"/>
            <a:ext cx="998246" cy="998246"/>
          </a:xfrm>
          <a:prstGeom prst="rect">
            <a:avLst/>
          </a:prstGeom>
        </p:spPr>
      </p:pic>
      <p:pic>
        <p:nvPicPr>
          <p:cNvPr id="86" name="Imagen 85">
            <a:extLst>
              <a:ext uri="{FF2B5EF4-FFF2-40B4-BE49-F238E27FC236}">
                <a16:creationId xmlns:a16="http://schemas.microsoft.com/office/drawing/2014/main" id="{417FACCF-E37E-9B88-375F-37B01CFB39FF}"/>
              </a:ext>
            </a:extLst>
          </p:cNvPr>
          <p:cNvPicPr>
            <a:picLocks noChangeAspect="1"/>
          </p:cNvPicPr>
          <p:nvPr/>
        </p:nvPicPr>
        <p:blipFill>
          <a:blip r:embed="rId81"/>
          <a:stretch>
            <a:fillRect/>
          </a:stretch>
        </p:blipFill>
        <p:spPr>
          <a:xfrm rot="20497600">
            <a:off x="8357476" y="675535"/>
            <a:ext cx="904308" cy="904308"/>
          </a:xfrm>
          <a:prstGeom prst="rect">
            <a:avLst/>
          </a:prstGeom>
        </p:spPr>
      </p:pic>
      <p:pic>
        <p:nvPicPr>
          <p:cNvPr id="87" name="Imagen 86">
            <a:extLst>
              <a:ext uri="{FF2B5EF4-FFF2-40B4-BE49-F238E27FC236}">
                <a16:creationId xmlns:a16="http://schemas.microsoft.com/office/drawing/2014/main" id="{960B1644-7A41-6126-70BE-A248D692C79E}"/>
              </a:ext>
            </a:extLst>
          </p:cNvPr>
          <p:cNvPicPr>
            <a:picLocks noChangeAspect="1"/>
          </p:cNvPicPr>
          <p:nvPr/>
        </p:nvPicPr>
        <p:blipFill>
          <a:blip r:embed="rId82"/>
          <a:stretch>
            <a:fillRect/>
          </a:stretch>
        </p:blipFill>
        <p:spPr>
          <a:xfrm rot="604245">
            <a:off x="578567" y="434182"/>
            <a:ext cx="646207" cy="646207"/>
          </a:xfrm>
          <a:prstGeom prst="rect">
            <a:avLst/>
          </a:prstGeom>
        </p:spPr>
      </p:pic>
      <p:pic>
        <p:nvPicPr>
          <p:cNvPr id="88" name="Imagen 87">
            <a:extLst>
              <a:ext uri="{FF2B5EF4-FFF2-40B4-BE49-F238E27FC236}">
                <a16:creationId xmlns:a16="http://schemas.microsoft.com/office/drawing/2014/main" id="{11D96BA1-8CD6-7E03-4232-8339DE11E30F}"/>
              </a:ext>
            </a:extLst>
          </p:cNvPr>
          <p:cNvPicPr>
            <a:picLocks noChangeAspect="1"/>
          </p:cNvPicPr>
          <p:nvPr/>
        </p:nvPicPr>
        <p:blipFill>
          <a:blip r:embed="rId83"/>
          <a:stretch>
            <a:fillRect/>
          </a:stretch>
        </p:blipFill>
        <p:spPr>
          <a:xfrm rot="10800000" flipV="1">
            <a:off x="4630274" y="1019396"/>
            <a:ext cx="485640" cy="269084"/>
          </a:xfrm>
          <a:prstGeom prst="rect">
            <a:avLst/>
          </a:prstGeom>
        </p:spPr>
      </p:pic>
      <p:pic>
        <p:nvPicPr>
          <p:cNvPr id="89" name="Imagen 88">
            <a:extLst>
              <a:ext uri="{FF2B5EF4-FFF2-40B4-BE49-F238E27FC236}">
                <a16:creationId xmlns:a16="http://schemas.microsoft.com/office/drawing/2014/main" id="{C2DCD29D-5D61-13BB-1D4E-383E17D0E241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816" y="143523"/>
            <a:ext cx="721204" cy="730901"/>
          </a:xfrm>
          <a:prstGeom prst="rect">
            <a:avLst/>
          </a:prstGeom>
        </p:spPr>
      </p:pic>
      <p:pic>
        <p:nvPicPr>
          <p:cNvPr id="90" name="Imagen 89">
            <a:extLst>
              <a:ext uri="{FF2B5EF4-FFF2-40B4-BE49-F238E27FC236}">
                <a16:creationId xmlns:a16="http://schemas.microsoft.com/office/drawing/2014/main" id="{5A0743A2-8405-A4DA-DDEC-9A482CFFF673}"/>
              </a:ext>
            </a:extLst>
          </p:cNvPr>
          <p:cNvPicPr>
            <a:picLocks noChangeAspect="1"/>
          </p:cNvPicPr>
          <p:nvPr/>
        </p:nvPicPr>
        <p:blipFill rotWithShape="1">
          <a:blip r:embed="rI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67" t="27379" r="27778" b="27261"/>
          <a:stretch/>
        </p:blipFill>
        <p:spPr>
          <a:xfrm>
            <a:off x="9675450" y="956369"/>
            <a:ext cx="573068" cy="596810"/>
          </a:xfrm>
          <a:prstGeom prst="rect">
            <a:avLst/>
          </a:prstGeom>
        </p:spPr>
      </p:pic>
      <p:pic>
        <p:nvPicPr>
          <p:cNvPr id="91" name="Imagen 90">
            <a:extLst>
              <a:ext uri="{FF2B5EF4-FFF2-40B4-BE49-F238E27FC236}">
                <a16:creationId xmlns:a16="http://schemas.microsoft.com/office/drawing/2014/main" id="{8BB38BA5-A817-C2C4-0725-225053B02096}"/>
              </a:ext>
            </a:extLst>
          </p:cNvPr>
          <p:cNvPicPr>
            <a:picLocks noChangeAspect="1"/>
          </p:cNvPicPr>
          <p:nvPr/>
        </p:nvPicPr>
        <p:blipFill>
          <a:blip r:embed="rId86"/>
          <a:stretch>
            <a:fillRect/>
          </a:stretch>
        </p:blipFill>
        <p:spPr>
          <a:xfrm rot="3817296">
            <a:off x="8744494" y="1451520"/>
            <a:ext cx="554661" cy="596810"/>
          </a:xfrm>
          <a:prstGeom prst="rect">
            <a:avLst/>
          </a:prstGeom>
        </p:spPr>
      </p:pic>
      <p:pic>
        <p:nvPicPr>
          <p:cNvPr id="92" name="Imagen 91">
            <a:extLst>
              <a:ext uri="{FF2B5EF4-FFF2-40B4-BE49-F238E27FC236}">
                <a16:creationId xmlns:a16="http://schemas.microsoft.com/office/drawing/2014/main" id="{9F043618-56AC-389A-8F34-695EEEA5D989}"/>
              </a:ext>
            </a:extLst>
          </p:cNvPr>
          <p:cNvPicPr>
            <a:picLocks noChangeAspect="1"/>
          </p:cNvPicPr>
          <p:nvPr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568" y="659016"/>
            <a:ext cx="1044827" cy="62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40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E5E01F0-66AA-AC6B-F971-F454E4CD08A4}"/>
              </a:ext>
            </a:extLst>
          </p:cNvPr>
          <p:cNvSpPr txBox="1"/>
          <p:nvPr/>
        </p:nvSpPr>
        <p:spPr>
          <a:xfrm>
            <a:off x="0" y="1275153"/>
            <a:ext cx="1219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ctr">
              <a:buAutoNum type="arabicPeriod"/>
            </a:pPr>
            <a:r>
              <a:rPr lang="es-AR" sz="2400" dirty="0">
                <a:latin typeface="Bowlby One SC" panose="02000505060000020004" pitchFamily="2" charset="0"/>
              </a:rPr>
              <a:t>Mezclar y repartir un naipe por jugador boca abajo.</a:t>
            </a:r>
          </a:p>
          <a:p>
            <a:pPr algn="ctr"/>
            <a:r>
              <a:rPr lang="es-AR" sz="2400" dirty="0">
                <a:latin typeface="Bowlby One SC" panose="02000505060000020004" pitchFamily="2" charset="0"/>
              </a:rPr>
              <a:t>2. cuando cada jugador tenga su naipe, colocar el mazo en el centro de la mesa boca arriba. </a:t>
            </a:r>
          </a:p>
          <a:p>
            <a:pPr algn="ctr"/>
            <a:r>
              <a:rPr lang="es-AR" sz="2400" dirty="0">
                <a:latin typeface="Bowlby One SC" panose="02000505060000020004" pitchFamily="2" charset="0"/>
              </a:rPr>
              <a:t>3. todos los jugadores deben dar vuelta a la vez el naipe para comenzar el juego.</a:t>
            </a:r>
          </a:p>
          <a:p>
            <a:pPr algn="ctr"/>
            <a:r>
              <a:rPr lang="es-AR" sz="2400" dirty="0">
                <a:latin typeface="Bowlby One SC" panose="02000505060000020004" pitchFamily="2" charset="0"/>
              </a:rPr>
              <a:t>4. </a:t>
            </a:r>
            <a:r>
              <a:rPr lang="es-AR" sz="2400" dirty="0">
                <a:solidFill>
                  <a:srgbClr val="FF0000"/>
                </a:solidFill>
                <a:latin typeface="Bowlby One SC" panose="02000505060000020004" pitchFamily="2" charset="0"/>
              </a:rPr>
              <a:t>(en este juego no hay que enfocarse en el naipe propio)</a:t>
            </a:r>
            <a:r>
              <a:rPr lang="es-AR" sz="2400" dirty="0">
                <a:latin typeface="Bowlby One SC" panose="02000505060000020004" pitchFamily="2" charset="0"/>
              </a:rPr>
              <a:t>. </a:t>
            </a:r>
          </a:p>
          <a:p>
            <a:pPr algn="ctr"/>
            <a:r>
              <a:rPr lang="es-AR" sz="2400" dirty="0">
                <a:latin typeface="Bowlby One SC" panose="02000505060000020004" pitchFamily="2" charset="0"/>
              </a:rPr>
              <a:t>5. El objetivo es encontrar la coincidencia del naipe central, con la del naipe de tus adversarios.</a:t>
            </a:r>
          </a:p>
          <a:p>
            <a:pPr algn="ctr"/>
            <a:r>
              <a:rPr lang="es-AR" sz="2400" dirty="0">
                <a:latin typeface="Bowlby One SC" panose="02000505060000020004" pitchFamily="2" charset="0"/>
              </a:rPr>
              <a:t>6. el jugador que haya encontrado la coincidencia en el naipe del adversario y del pilón central, debe tomar el naipe del pilón central y </a:t>
            </a:r>
            <a:r>
              <a:rPr lang="es-AR" sz="2400" dirty="0">
                <a:solidFill>
                  <a:srgbClr val="FF0000"/>
                </a:solidFill>
                <a:latin typeface="Bowlby One SC" panose="02000505060000020004" pitchFamily="2" charset="0"/>
              </a:rPr>
              <a:t>apilarlo arriba </a:t>
            </a:r>
            <a:r>
              <a:rPr lang="es-AR" sz="2400" dirty="0">
                <a:latin typeface="Bowlby One SC" panose="02000505060000020004" pitchFamily="2" charset="0"/>
              </a:rPr>
              <a:t>del naipe del adversario.</a:t>
            </a:r>
          </a:p>
          <a:p>
            <a:pPr algn="ctr"/>
            <a:r>
              <a:rPr lang="es-AR" sz="2400" dirty="0">
                <a:latin typeface="Bowlby One SC" panose="02000505060000020004" pitchFamily="2" charset="0"/>
              </a:rPr>
              <a:t>7. </a:t>
            </a:r>
            <a:r>
              <a:rPr lang="es-AR" sz="2400" dirty="0">
                <a:solidFill>
                  <a:schemeClr val="accent6"/>
                </a:solidFill>
                <a:latin typeface="Bowlby One SC" panose="02000505060000020004" pitchFamily="2" charset="0"/>
              </a:rPr>
              <a:t>Si un jugador te apilo un naipe</a:t>
            </a:r>
            <a:r>
              <a:rPr lang="es-AR" sz="2400" dirty="0">
                <a:latin typeface="Bowlby One SC" panose="02000505060000020004" pitchFamily="2" charset="0"/>
              </a:rPr>
              <a:t>… jugarás con ese naipe hasta que te apilen uno nuevamente, y el que tenías queda </a:t>
            </a:r>
            <a:r>
              <a:rPr lang="es-AR" sz="2400" dirty="0">
                <a:solidFill>
                  <a:srgbClr val="FF0000"/>
                </a:solidFill>
                <a:latin typeface="Bowlby One SC" panose="02000505060000020004" pitchFamily="2" charset="0"/>
              </a:rPr>
              <a:t>tapado</a:t>
            </a:r>
            <a:r>
              <a:rPr lang="es-AR" sz="2400" dirty="0">
                <a:latin typeface="Bowlby One SC" panose="02000505060000020004" pitchFamily="2" charset="0"/>
              </a:rPr>
              <a:t>.</a:t>
            </a:r>
          </a:p>
          <a:p>
            <a:pPr algn="ctr"/>
            <a:r>
              <a:rPr lang="es-AR" sz="2400" dirty="0">
                <a:latin typeface="Bowlby One SC" panose="02000505060000020004" pitchFamily="2" charset="0"/>
              </a:rPr>
              <a:t>8. el juego termina cuando se acaben los naipes del mazo central.</a:t>
            </a:r>
          </a:p>
          <a:p>
            <a:pPr algn="ctr"/>
            <a:r>
              <a:rPr lang="es-AR" sz="2400" dirty="0">
                <a:latin typeface="Bowlby One SC" panose="02000505060000020004" pitchFamily="2" charset="0"/>
              </a:rPr>
              <a:t>9. Gana un punto el jugador que se haya quedado con menos naipes.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8007EC-5BC8-225D-6DA2-4506CAD1F898}"/>
              </a:ext>
            </a:extLst>
          </p:cNvPr>
          <p:cNvSpPr txBox="1"/>
          <p:nvPr/>
        </p:nvSpPr>
        <p:spPr>
          <a:xfrm>
            <a:off x="3811732" y="518023"/>
            <a:ext cx="4568536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4320" dirty="0">
                <a:solidFill>
                  <a:schemeClr val="accent1"/>
                </a:solidFill>
                <a:latin typeface="Bowlby One SC" panose="02000505060000020004" pitchFamily="2" charset="0"/>
              </a:rPr>
              <a:t>El mas rápido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2BBCF84-48EE-7C61-2E49-C4F68DAEE6F8}"/>
              </a:ext>
            </a:extLst>
          </p:cNvPr>
          <p:cNvSpPr txBox="1"/>
          <p:nvPr/>
        </p:nvSpPr>
        <p:spPr>
          <a:xfrm>
            <a:off x="0" y="142466"/>
            <a:ext cx="31662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600" dirty="0">
                <a:solidFill>
                  <a:srgbClr val="3A0FE4"/>
                </a:solidFill>
                <a:latin typeface="Bowlby One SC" panose="02000505060000020004" pitchFamily="2" charset="0"/>
              </a:rPr>
              <a:t>Modos de juego </a:t>
            </a:r>
            <a:r>
              <a:rPr lang="es-AR" sz="1600" dirty="0">
                <a:latin typeface="Bowlby One SC" panose="02000505060000020004" pitchFamily="2" charset="0"/>
              </a:rPr>
              <a:t>10/17</a:t>
            </a:r>
          </a:p>
        </p:txBody>
      </p:sp>
    </p:spTree>
    <p:extLst>
      <p:ext uri="{BB962C8B-B14F-4D97-AF65-F5344CB8AC3E}">
        <p14:creationId xmlns:p14="http://schemas.microsoft.com/office/powerpoint/2010/main" val="3773834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5285CBD-2345-30A7-277D-7A2FAD10EA1D}"/>
              </a:ext>
            </a:extLst>
          </p:cNvPr>
          <p:cNvSpPr txBox="1"/>
          <p:nvPr/>
        </p:nvSpPr>
        <p:spPr>
          <a:xfrm>
            <a:off x="0" y="879368"/>
            <a:ext cx="12192000" cy="6073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>
              <a:buAutoNum type="arabicPeriod"/>
            </a:pPr>
            <a:r>
              <a:rPr lang="es-AR" sz="2990" dirty="0">
                <a:latin typeface="Bowlby One SC" panose="02000505060000020004" pitchFamily="2" charset="0"/>
              </a:rPr>
              <a:t>Mezclar y repartir todos los naipes boca abajo uno a uno entre todos los jugadores, dejando el ultimo naipe boca arriba en el centro de la mesa. </a:t>
            </a:r>
          </a:p>
          <a:p>
            <a:pPr algn="ctr"/>
            <a:r>
              <a:rPr lang="es-AR" sz="2990" dirty="0">
                <a:latin typeface="Bowlby One SC" panose="02000505060000020004" pitchFamily="2" charset="0"/>
              </a:rPr>
              <a:t>2. Cada jugador tendrá un pilón de naipes boca abajo.</a:t>
            </a:r>
          </a:p>
          <a:p>
            <a:pPr algn="ctr"/>
            <a:r>
              <a:rPr lang="es-AR" sz="2990" dirty="0">
                <a:latin typeface="Bowlby One SC" panose="02000505060000020004" pitchFamily="2" charset="0"/>
              </a:rPr>
              <a:t>3. todos los jugadores deben dar vuelta a la vez </a:t>
            </a:r>
            <a:r>
              <a:rPr lang="es-AR" sz="2990" dirty="0">
                <a:solidFill>
                  <a:srgbClr val="FF0000"/>
                </a:solidFill>
                <a:latin typeface="Bowlby One SC" panose="02000505060000020004" pitchFamily="2" charset="0"/>
              </a:rPr>
              <a:t>solamente </a:t>
            </a:r>
            <a:r>
              <a:rPr lang="es-AR" sz="2990" dirty="0">
                <a:latin typeface="Bowlby One SC" panose="02000505060000020004" pitchFamily="2" charset="0"/>
              </a:rPr>
              <a:t>el naipe superior de su pilón para comenzar el juego.</a:t>
            </a:r>
          </a:p>
          <a:p>
            <a:pPr algn="ctr"/>
            <a:r>
              <a:rPr lang="es-AR" sz="2990" dirty="0">
                <a:latin typeface="Bowlby One SC" panose="02000505060000020004" pitchFamily="2" charset="0"/>
              </a:rPr>
              <a:t>4. el objetivo será deshacerse de todo el pilón propio de naipes en el centro de la mesa.</a:t>
            </a:r>
          </a:p>
          <a:p>
            <a:pPr algn="ctr"/>
            <a:r>
              <a:rPr lang="es-AR" sz="2990" dirty="0">
                <a:latin typeface="Bowlby One SC" panose="02000505060000020004" pitchFamily="2" charset="0"/>
              </a:rPr>
              <a:t>5. el juego termina cuando un jugador ya no tenga más naipes para descartar en el pilón del centro y además es el ganador del juego sumando un punto.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0E2D241-DD11-C9E0-7387-8D92B5BFE411}"/>
              </a:ext>
            </a:extLst>
          </p:cNvPr>
          <p:cNvSpPr txBox="1"/>
          <p:nvPr/>
        </p:nvSpPr>
        <p:spPr>
          <a:xfrm>
            <a:off x="3811732" y="231420"/>
            <a:ext cx="4568536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4320" dirty="0">
                <a:solidFill>
                  <a:schemeClr val="accent1"/>
                </a:solidFill>
                <a:latin typeface="Bowlby One SC" panose="02000505060000020004" pitchFamily="2" charset="0"/>
              </a:rPr>
              <a:t>El pozo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0BB4785-65A9-79BE-094A-3B18088211B1}"/>
              </a:ext>
            </a:extLst>
          </p:cNvPr>
          <p:cNvSpPr txBox="1"/>
          <p:nvPr/>
        </p:nvSpPr>
        <p:spPr>
          <a:xfrm>
            <a:off x="0" y="142466"/>
            <a:ext cx="31662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600" dirty="0">
                <a:solidFill>
                  <a:srgbClr val="3A0FE4"/>
                </a:solidFill>
                <a:latin typeface="Bowlby One SC" panose="02000505060000020004" pitchFamily="2" charset="0"/>
              </a:rPr>
              <a:t>Modos de juego </a:t>
            </a:r>
            <a:r>
              <a:rPr lang="es-AR" sz="1600" dirty="0">
                <a:latin typeface="Bowlby One SC" panose="02000505060000020004" pitchFamily="2" charset="0"/>
              </a:rPr>
              <a:t>11/17</a:t>
            </a:r>
          </a:p>
        </p:txBody>
      </p:sp>
    </p:spTree>
    <p:extLst>
      <p:ext uri="{BB962C8B-B14F-4D97-AF65-F5344CB8AC3E}">
        <p14:creationId xmlns:p14="http://schemas.microsoft.com/office/powerpoint/2010/main" val="3784547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706DF28-8F64-3204-07F2-CFA2E4233648}"/>
              </a:ext>
            </a:extLst>
          </p:cNvPr>
          <p:cNvSpPr txBox="1"/>
          <p:nvPr/>
        </p:nvSpPr>
        <p:spPr>
          <a:xfrm>
            <a:off x="0" y="911169"/>
            <a:ext cx="12192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ctr">
              <a:buAutoNum type="arabicPeriod"/>
            </a:pPr>
            <a:r>
              <a:rPr lang="es-AR" sz="2700" dirty="0">
                <a:latin typeface="Bowlby One SC" panose="02000505060000020004" pitchFamily="2" charset="0"/>
              </a:rPr>
              <a:t>Mezclar y repartir todos los naipes boca abajo uno a uno entre todos los jugadores, dejando el ultimo naipe boca arriba en el centro de la mesa.</a:t>
            </a:r>
          </a:p>
          <a:p>
            <a:pPr algn="ctr"/>
            <a:r>
              <a:rPr lang="es-AR" sz="2700" dirty="0">
                <a:latin typeface="Bowlby One SC" panose="02000505060000020004" pitchFamily="2" charset="0"/>
              </a:rPr>
              <a:t>2. Cada jugador tendrá un pilón de naipes boca abajo. Deberán de voltear </a:t>
            </a:r>
            <a:r>
              <a:rPr lang="es-AR" sz="2700" dirty="0">
                <a:solidFill>
                  <a:srgbClr val="FF0000"/>
                </a:solidFill>
                <a:latin typeface="Bowlby One SC" panose="02000505060000020004" pitchFamily="2" charset="0"/>
              </a:rPr>
              <a:t>todo el pilón</a:t>
            </a:r>
            <a:r>
              <a:rPr lang="es-AR" sz="2700" dirty="0">
                <a:latin typeface="Bowlby One SC" panose="02000505060000020004" pitchFamily="2" charset="0"/>
              </a:rPr>
              <a:t> boca arriba al </a:t>
            </a:r>
            <a:r>
              <a:rPr lang="es-AR" sz="2700" dirty="0">
                <a:solidFill>
                  <a:srgbClr val="FF0000"/>
                </a:solidFill>
                <a:latin typeface="Bowlby One SC" panose="02000505060000020004" pitchFamily="2" charset="0"/>
              </a:rPr>
              <a:t>mismo tiempo </a:t>
            </a:r>
            <a:r>
              <a:rPr lang="es-AR" sz="2700" dirty="0">
                <a:latin typeface="Bowlby One SC" panose="02000505060000020004" pitchFamily="2" charset="0"/>
              </a:rPr>
              <a:t>para comenzar el juego.</a:t>
            </a:r>
          </a:p>
          <a:p>
            <a:pPr algn="ctr"/>
            <a:r>
              <a:rPr lang="es-AR" sz="2700" dirty="0">
                <a:latin typeface="Bowlby One SC" panose="02000505060000020004" pitchFamily="2" charset="0"/>
              </a:rPr>
              <a:t>3. </a:t>
            </a:r>
            <a:r>
              <a:rPr lang="es-AR" sz="2700" dirty="0">
                <a:solidFill>
                  <a:srgbClr val="FF0000"/>
                </a:solidFill>
                <a:latin typeface="Bowlby One SC" panose="02000505060000020004" pitchFamily="2" charset="0"/>
              </a:rPr>
              <a:t>(en este juego no hay que enfocarse en el naipe propio).</a:t>
            </a:r>
          </a:p>
          <a:p>
            <a:pPr algn="ctr"/>
            <a:r>
              <a:rPr lang="es-AR" sz="2700" dirty="0">
                <a:latin typeface="Bowlby One SC" panose="02000505060000020004" pitchFamily="2" charset="0"/>
              </a:rPr>
              <a:t>4. El objetivo es encontrar la coincidencia del naipe central, con la del naipe de tus adversarios. </a:t>
            </a:r>
          </a:p>
          <a:p>
            <a:pPr algn="ctr"/>
            <a:r>
              <a:rPr lang="es-AR" sz="2700" dirty="0">
                <a:latin typeface="Bowlby One SC" panose="02000505060000020004" pitchFamily="2" charset="0"/>
              </a:rPr>
              <a:t>5. el jugador que encuentre la coincidencia deberá tomar el naipe superior del adversario y colocarlo en el mazo central.</a:t>
            </a:r>
          </a:p>
          <a:p>
            <a:pPr algn="ctr"/>
            <a:r>
              <a:rPr lang="es-AR" sz="2700" dirty="0">
                <a:latin typeface="Bowlby One SC" panose="02000505060000020004" pitchFamily="2" charset="0"/>
              </a:rPr>
              <a:t>6. el juego termina cuando</a:t>
            </a:r>
            <a:r>
              <a:rPr lang="es-AR" sz="2700" dirty="0">
                <a:solidFill>
                  <a:srgbClr val="FF0000"/>
                </a:solidFill>
                <a:latin typeface="Bowlby One SC" panose="02000505060000020004" pitchFamily="2" charset="0"/>
              </a:rPr>
              <a:t> un solo jugador conservo su pilón</a:t>
            </a:r>
            <a:r>
              <a:rPr lang="es-AR" sz="2700" dirty="0">
                <a:latin typeface="Bowlby One SC" panose="02000505060000020004" pitchFamily="2" charset="0"/>
              </a:rPr>
              <a:t> y además es el ganador del juego sumando un punto.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D64E818-7E0B-0FAF-70CC-FE53F2BA160D}"/>
              </a:ext>
            </a:extLst>
          </p:cNvPr>
          <p:cNvSpPr txBox="1"/>
          <p:nvPr/>
        </p:nvSpPr>
        <p:spPr>
          <a:xfrm>
            <a:off x="3811732" y="231420"/>
            <a:ext cx="4568536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4320" dirty="0">
                <a:solidFill>
                  <a:schemeClr val="accent1"/>
                </a:solidFill>
                <a:latin typeface="Bowlby One SC" panose="02000505060000020004" pitchFamily="2" charset="0"/>
              </a:rPr>
              <a:t>TRINCHERA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175B64C-2C77-D4AE-25FC-9EED6575AAB4}"/>
              </a:ext>
            </a:extLst>
          </p:cNvPr>
          <p:cNvSpPr txBox="1"/>
          <p:nvPr/>
        </p:nvSpPr>
        <p:spPr>
          <a:xfrm>
            <a:off x="0" y="142466"/>
            <a:ext cx="31662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600" dirty="0">
                <a:solidFill>
                  <a:srgbClr val="3A0FE4"/>
                </a:solidFill>
                <a:latin typeface="Bowlby One SC" panose="02000505060000020004" pitchFamily="2" charset="0"/>
              </a:rPr>
              <a:t>Modos de juego </a:t>
            </a:r>
            <a:r>
              <a:rPr lang="es-AR" sz="1600" dirty="0">
                <a:latin typeface="Bowlby One SC" panose="02000505060000020004" pitchFamily="2" charset="0"/>
              </a:rPr>
              <a:t>12/17</a:t>
            </a:r>
          </a:p>
        </p:txBody>
      </p:sp>
    </p:spTree>
    <p:extLst>
      <p:ext uri="{BB962C8B-B14F-4D97-AF65-F5344CB8AC3E}">
        <p14:creationId xmlns:p14="http://schemas.microsoft.com/office/powerpoint/2010/main" val="2595278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47A76EA-1D88-D1BB-66FA-2238AE0E978A}"/>
              </a:ext>
            </a:extLst>
          </p:cNvPr>
          <p:cNvSpPr txBox="1"/>
          <p:nvPr/>
        </p:nvSpPr>
        <p:spPr>
          <a:xfrm>
            <a:off x="0" y="911169"/>
            <a:ext cx="12192000" cy="5633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ctr">
              <a:buAutoNum type="arabicPeriod"/>
            </a:pPr>
            <a:r>
              <a:rPr lang="es-AR" sz="2770" dirty="0">
                <a:latin typeface="Bowlby One SC" panose="02000505060000020004" pitchFamily="2" charset="0"/>
              </a:rPr>
              <a:t>mezclar y repartir </a:t>
            </a:r>
            <a:r>
              <a:rPr lang="es-AR" sz="2770" dirty="0">
                <a:solidFill>
                  <a:srgbClr val="FF0000"/>
                </a:solidFill>
                <a:latin typeface="Bowlby One SC" panose="02000505060000020004" pitchFamily="2" charset="0"/>
              </a:rPr>
              <a:t>un</a:t>
            </a:r>
            <a:r>
              <a:rPr lang="es-AR" sz="2770" dirty="0">
                <a:latin typeface="Bowlby One SC" panose="02000505060000020004" pitchFamily="2" charset="0"/>
              </a:rPr>
              <a:t> naipe boca abajo por jugador.</a:t>
            </a:r>
          </a:p>
          <a:p>
            <a:pPr algn="ctr"/>
            <a:r>
              <a:rPr lang="es-AR" sz="2770" dirty="0">
                <a:latin typeface="Bowlby One SC" panose="02000505060000020004" pitchFamily="2" charset="0"/>
              </a:rPr>
              <a:t>2. el resto del mazo se coloca boca abajo en el centro.</a:t>
            </a:r>
          </a:p>
          <a:p>
            <a:pPr algn="ctr"/>
            <a:r>
              <a:rPr lang="es-AR" sz="2770" dirty="0">
                <a:latin typeface="Bowlby One SC" panose="02000505060000020004" pitchFamily="2" charset="0"/>
              </a:rPr>
              <a:t>3. todos los jugadores deben dar vuelta </a:t>
            </a:r>
            <a:r>
              <a:rPr lang="es-AR" sz="2770" dirty="0">
                <a:solidFill>
                  <a:srgbClr val="FF0000"/>
                </a:solidFill>
                <a:latin typeface="Bowlby One SC" panose="02000505060000020004" pitchFamily="2" charset="0"/>
              </a:rPr>
              <a:t>su naipe a la vez </a:t>
            </a:r>
            <a:r>
              <a:rPr lang="es-AR" sz="2770" dirty="0">
                <a:latin typeface="Bowlby One SC" panose="02000505060000020004" pitchFamily="2" charset="0"/>
              </a:rPr>
              <a:t>para comenzar el juego.</a:t>
            </a:r>
          </a:p>
          <a:p>
            <a:pPr algn="ctr"/>
            <a:r>
              <a:rPr lang="es-AR" sz="2770" dirty="0">
                <a:latin typeface="Bowlby One SC" panose="02000505060000020004" pitchFamily="2" charset="0"/>
              </a:rPr>
              <a:t>4. el juego consiste </a:t>
            </a:r>
            <a:r>
              <a:rPr lang="es-AR" sz="2770" dirty="0">
                <a:solidFill>
                  <a:srgbClr val="FF0000"/>
                </a:solidFill>
                <a:latin typeface="Bowlby One SC" panose="02000505060000020004" pitchFamily="2" charset="0"/>
              </a:rPr>
              <a:t>en buscar la coincidencia de figuras </a:t>
            </a:r>
            <a:r>
              <a:rPr lang="es-AR" sz="2770" dirty="0">
                <a:latin typeface="Bowlby One SC" panose="02000505060000020004" pitchFamily="2" charset="0"/>
              </a:rPr>
              <a:t>del naipe de los </a:t>
            </a:r>
            <a:r>
              <a:rPr lang="es-AR" sz="2770" dirty="0">
                <a:solidFill>
                  <a:srgbClr val="FF0000"/>
                </a:solidFill>
                <a:latin typeface="Bowlby One SC" panose="02000505060000020004" pitchFamily="2" charset="0"/>
              </a:rPr>
              <a:t>jugadores adversarios con la propia</a:t>
            </a:r>
            <a:r>
              <a:rPr lang="es-AR" sz="2770" dirty="0">
                <a:latin typeface="Bowlby One SC" panose="02000505060000020004" pitchFamily="2" charset="0"/>
              </a:rPr>
              <a:t>.</a:t>
            </a:r>
          </a:p>
          <a:p>
            <a:pPr algn="ctr"/>
            <a:r>
              <a:rPr lang="es-AR" sz="2770" dirty="0">
                <a:latin typeface="Bowlby One SC" panose="02000505060000020004" pitchFamily="2" charset="0"/>
              </a:rPr>
              <a:t>5. el jugador al encontrar la coincidencia, </a:t>
            </a:r>
            <a:r>
              <a:rPr lang="es-AR" sz="2770" dirty="0">
                <a:solidFill>
                  <a:srgbClr val="FF0000"/>
                </a:solidFill>
                <a:latin typeface="Bowlby One SC" panose="02000505060000020004" pitchFamily="2" charset="0"/>
              </a:rPr>
              <a:t>apila el naipe o el pilón </a:t>
            </a:r>
            <a:r>
              <a:rPr lang="es-AR" sz="2770" dirty="0">
                <a:latin typeface="Bowlby One SC" panose="02000505060000020004" pitchFamily="2" charset="0"/>
              </a:rPr>
              <a:t>del jugador contrario en su ubicación.</a:t>
            </a:r>
          </a:p>
          <a:p>
            <a:pPr algn="ctr"/>
            <a:r>
              <a:rPr lang="es-AR" sz="2770" dirty="0">
                <a:latin typeface="Bowlby One SC" panose="02000505060000020004" pitchFamily="2" charset="0"/>
              </a:rPr>
              <a:t>6. el jugador que se queda sin naipe o pilón, saca un naipe del mazo del centro y la agrega a su ubicación boca arriba.</a:t>
            </a:r>
          </a:p>
          <a:p>
            <a:pPr algn="ctr"/>
            <a:r>
              <a:rPr lang="es-AR" sz="2770" dirty="0">
                <a:latin typeface="Bowlby One SC" panose="02000505060000020004" pitchFamily="2" charset="0"/>
              </a:rPr>
              <a:t>7. el juego termina cuando un jugador se quede con </a:t>
            </a:r>
            <a:r>
              <a:rPr lang="es-AR" sz="2770" dirty="0">
                <a:solidFill>
                  <a:srgbClr val="FF0000"/>
                </a:solidFill>
                <a:latin typeface="Bowlby One SC" panose="02000505060000020004" pitchFamily="2" charset="0"/>
              </a:rPr>
              <a:t>todo</a:t>
            </a:r>
            <a:r>
              <a:rPr lang="es-AR" sz="2770" dirty="0">
                <a:latin typeface="Bowlby One SC" panose="02000505060000020004" pitchFamily="2" charset="0"/>
              </a:rPr>
              <a:t> el pilón de naipes y además ganará un punto.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EE447B6-3DEB-A8C3-1177-B4DFC3DF2D36}"/>
              </a:ext>
            </a:extLst>
          </p:cNvPr>
          <p:cNvSpPr txBox="1"/>
          <p:nvPr/>
        </p:nvSpPr>
        <p:spPr>
          <a:xfrm>
            <a:off x="361950" y="391474"/>
            <a:ext cx="11468100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4320" dirty="0">
                <a:solidFill>
                  <a:schemeClr val="accent1"/>
                </a:solidFill>
                <a:latin typeface="Bowlby One SC" panose="02000505060000020004" pitchFamily="2" charset="0"/>
              </a:rPr>
              <a:t>ladrón que le roba a otro ladrón...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EF5B20D-CE5A-DDA6-A334-3428F365A4C3}"/>
              </a:ext>
            </a:extLst>
          </p:cNvPr>
          <p:cNvSpPr txBox="1"/>
          <p:nvPr/>
        </p:nvSpPr>
        <p:spPr>
          <a:xfrm>
            <a:off x="0" y="52920"/>
            <a:ext cx="31662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600" dirty="0">
                <a:solidFill>
                  <a:srgbClr val="3A0FE4"/>
                </a:solidFill>
                <a:latin typeface="Bowlby One SC" panose="02000505060000020004" pitchFamily="2" charset="0"/>
              </a:rPr>
              <a:t>Modos de juego </a:t>
            </a:r>
            <a:r>
              <a:rPr lang="es-AR" sz="1600" dirty="0">
                <a:latin typeface="Bowlby One SC" panose="02000505060000020004" pitchFamily="2" charset="0"/>
              </a:rPr>
              <a:t>13/17</a:t>
            </a:r>
          </a:p>
        </p:txBody>
      </p:sp>
    </p:spTree>
    <p:extLst>
      <p:ext uri="{BB962C8B-B14F-4D97-AF65-F5344CB8AC3E}">
        <p14:creationId xmlns:p14="http://schemas.microsoft.com/office/powerpoint/2010/main" val="3748880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287030F-90CE-73A1-9B15-B1AC944939E9}"/>
              </a:ext>
            </a:extLst>
          </p:cNvPr>
          <p:cNvSpPr txBox="1"/>
          <p:nvPr/>
        </p:nvSpPr>
        <p:spPr>
          <a:xfrm>
            <a:off x="0" y="911169"/>
            <a:ext cx="12192000" cy="5793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ctr">
              <a:buAutoNum type="arabicPeriod"/>
            </a:pPr>
            <a:r>
              <a:rPr lang="es-AR" sz="2850" dirty="0">
                <a:latin typeface="Bowlby One SC" panose="02000505060000020004" pitchFamily="2" charset="0"/>
              </a:rPr>
              <a:t>mezclar y repartir </a:t>
            </a:r>
            <a:r>
              <a:rPr lang="es-AR" sz="2850" dirty="0">
                <a:solidFill>
                  <a:srgbClr val="FF0000"/>
                </a:solidFill>
                <a:latin typeface="Bowlby One SC" panose="02000505060000020004" pitchFamily="2" charset="0"/>
              </a:rPr>
              <a:t>un</a:t>
            </a:r>
            <a:r>
              <a:rPr lang="es-AR" sz="2850" dirty="0">
                <a:latin typeface="Bowlby One SC" panose="02000505060000020004" pitchFamily="2" charset="0"/>
              </a:rPr>
              <a:t> naipe boca abajo por jugador.</a:t>
            </a:r>
          </a:p>
          <a:p>
            <a:pPr marL="514350" indent="-514350" algn="ctr">
              <a:buAutoNum type="arabicPeriod"/>
            </a:pPr>
            <a:r>
              <a:rPr lang="es-AR" sz="2850" dirty="0">
                <a:latin typeface="Bowlby One SC" panose="02000505060000020004" pitchFamily="2" charset="0"/>
              </a:rPr>
              <a:t>el resto del mazo colócalo boca abajo en el centro de la mesa.</a:t>
            </a:r>
          </a:p>
          <a:p>
            <a:pPr algn="ctr"/>
            <a:r>
              <a:rPr lang="es-AR" sz="2850" dirty="0">
                <a:latin typeface="Bowlby One SC" panose="02000505060000020004" pitchFamily="2" charset="0"/>
              </a:rPr>
              <a:t>3. todos los jugadores deben </a:t>
            </a:r>
            <a:r>
              <a:rPr lang="es-AR" sz="2850" dirty="0">
                <a:solidFill>
                  <a:srgbClr val="FF0000"/>
                </a:solidFill>
                <a:latin typeface="Bowlby One SC" panose="02000505060000020004" pitchFamily="2" charset="0"/>
              </a:rPr>
              <a:t>dar vuelta a la vez </a:t>
            </a:r>
            <a:r>
              <a:rPr lang="es-AR" sz="2850" dirty="0">
                <a:latin typeface="Bowlby One SC" panose="02000505060000020004" pitchFamily="2" charset="0"/>
              </a:rPr>
              <a:t>el naipe para comenzar el juego.</a:t>
            </a:r>
          </a:p>
          <a:p>
            <a:pPr algn="ctr"/>
            <a:r>
              <a:rPr lang="es-AR" sz="2850" dirty="0">
                <a:latin typeface="Bowlby One SC" panose="02000505060000020004" pitchFamily="2" charset="0"/>
              </a:rPr>
              <a:t>4. el objetivo es buscar la coincidencia </a:t>
            </a:r>
            <a:r>
              <a:rPr lang="es-AR" sz="2850" dirty="0">
                <a:solidFill>
                  <a:srgbClr val="FF0000"/>
                </a:solidFill>
                <a:latin typeface="Bowlby One SC" panose="02000505060000020004" pitchFamily="2" charset="0"/>
              </a:rPr>
              <a:t>tu</a:t>
            </a:r>
            <a:r>
              <a:rPr lang="es-AR" sz="2850" dirty="0">
                <a:latin typeface="Bowlby One SC" panose="02000505060000020004" pitchFamily="2" charset="0"/>
              </a:rPr>
              <a:t> naipe con la de tus adversarios, para agregársela a su pilón.</a:t>
            </a:r>
          </a:p>
          <a:p>
            <a:pPr algn="ctr"/>
            <a:r>
              <a:rPr lang="es-AR" sz="2850" dirty="0">
                <a:latin typeface="Bowlby One SC" panose="02000505060000020004" pitchFamily="2" charset="0"/>
              </a:rPr>
              <a:t>5. </a:t>
            </a:r>
            <a:r>
              <a:rPr lang="es-AR" sz="2850" dirty="0">
                <a:solidFill>
                  <a:schemeClr val="accent6"/>
                </a:solidFill>
                <a:latin typeface="Bowlby One SC" panose="02000505060000020004" pitchFamily="2" charset="0"/>
              </a:rPr>
              <a:t>el jugador que descarto</a:t>
            </a:r>
            <a:r>
              <a:rPr lang="es-AR" sz="2850" dirty="0">
                <a:latin typeface="Bowlby One SC" panose="02000505060000020004" pitchFamily="2" charset="0"/>
              </a:rPr>
              <a:t>, deberá de sacar otro naipe del mazo central y agregarla en su ubicación boca arriba </a:t>
            </a:r>
            <a:r>
              <a:rPr lang="es-AR" sz="2850" dirty="0">
                <a:solidFill>
                  <a:srgbClr val="FF0000"/>
                </a:solidFill>
                <a:latin typeface="Bowlby One SC" panose="02000505060000020004" pitchFamily="2" charset="0"/>
              </a:rPr>
              <a:t>a la vista de los demás jugadores</a:t>
            </a:r>
            <a:r>
              <a:rPr lang="es-AR" sz="2850" dirty="0">
                <a:latin typeface="Bowlby One SC" panose="02000505060000020004" pitchFamily="2" charset="0"/>
              </a:rPr>
              <a:t>.</a:t>
            </a:r>
          </a:p>
          <a:p>
            <a:pPr algn="ctr"/>
            <a:r>
              <a:rPr lang="es-AR" sz="2850" dirty="0">
                <a:latin typeface="Bowlby One SC" panose="02000505060000020004" pitchFamily="2" charset="0"/>
              </a:rPr>
              <a:t>6. el juego termina cuando todos los naipes </a:t>
            </a:r>
            <a:r>
              <a:rPr lang="es-AR" sz="2850" dirty="0">
                <a:solidFill>
                  <a:srgbClr val="FF0000"/>
                </a:solidFill>
                <a:latin typeface="Bowlby One SC" panose="02000505060000020004" pitchFamily="2" charset="0"/>
              </a:rPr>
              <a:t>los tenga solo un jugador</a:t>
            </a:r>
            <a:r>
              <a:rPr lang="es-AR" sz="2850" dirty="0">
                <a:latin typeface="Bowlby One SC" panose="02000505060000020004" pitchFamily="2" charset="0"/>
              </a:rPr>
              <a:t>. Además, </a:t>
            </a:r>
            <a:r>
              <a:rPr lang="es-AR" sz="2850" dirty="0">
                <a:solidFill>
                  <a:srgbClr val="FF0000"/>
                </a:solidFill>
                <a:latin typeface="Bowlby One SC" panose="02000505060000020004" pitchFamily="2" charset="0"/>
              </a:rPr>
              <a:t>todos</a:t>
            </a:r>
            <a:r>
              <a:rPr lang="es-AR" sz="2850" dirty="0">
                <a:latin typeface="Bowlby One SC" panose="02000505060000020004" pitchFamily="2" charset="0"/>
              </a:rPr>
              <a:t> los jugadores, </a:t>
            </a:r>
            <a:r>
              <a:rPr lang="es-AR" sz="2850" dirty="0">
                <a:solidFill>
                  <a:schemeClr val="accent6"/>
                </a:solidFill>
                <a:latin typeface="Bowlby One SC" panose="02000505060000020004" pitchFamily="2" charset="0"/>
              </a:rPr>
              <a:t>salvo el que tenga los naipes</a:t>
            </a:r>
            <a:r>
              <a:rPr lang="es-AR" sz="2850" dirty="0">
                <a:latin typeface="Bowlby One SC" panose="02000505060000020004" pitchFamily="2" charset="0"/>
              </a:rPr>
              <a:t>, ganaran </a:t>
            </a:r>
            <a:r>
              <a:rPr lang="es-AR" sz="2850" dirty="0">
                <a:solidFill>
                  <a:srgbClr val="FF0000"/>
                </a:solidFill>
                <a:latin typeface="Bowlby One SC" panose="02000505060000020004" pitchFamily="2" charset="0"/>
              </a:rPr>
              <a:t>un</a:t>
            </a:r>
            <a:r>
              <a:rPr lang="es-AR" sz="2850" dirty="0">
                <a:latin typeface="Bowlby One SC" panose="02000505060000020004" pitchFamily="2" charset="0"/>
              </a:rPr>
              <a:t> punto.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A509026-0925-BE27-1FE0-B4E3A8C39502}"/>
              </a:ext>
            </a:extLst>
          </p:cNvPr>
          <p:cNvSpPr txBox="1"/>
          <p:nvPr/>
        </p:nvSpPr>
        <p:spPr>
          <a:xfrm>
            <a:off x="3767921" y="154039"/>
            <a:ext cx="5257800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4320" dirty="0">
                <a:solidFill>
                  <a:schemeClr val="accent1"/>
                </a:solidFill>
                <a:latin typeface="Bowlby One SC" panose="02000505060000020004" pitchFamily="2" charset="0"/>
              </a:rPr>
              <a:t>HUEVO PODRIDO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5E7049F-2788-7D39-FE92-8C50D39F2014}"/>
              </a:ext>
            </a:extLst>
          </p:cNvPr>
          <p:cNvSpPr txBox="1"/>
          <p:nvPr/>
        </p:nvSpPr>
        <p:spPr>
          <a:xfrm>
            <a:off x="0" y="142466"/>
            <a:ext cx="31662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600" dirty="0">
                <a:solidFill>
                  <a:srgbClr val="3A0FE4"/>
                </a:solidFill>
                <a:latin typeface="Bowlby One SC" panose="02000505060000020004" pitchFamily="2" charset="0"/>
              </a:rPr>
              <a:t>Modos de juego </a:t>
            </a:r>
            <a:r>
              <a:rPr lang="es-AR" sz="1600" dirty="0">
                <a:latin typeface="Bowlby One SC" panose="02000505060000020004" pitchFamily="2" charset="0"/>
              </a:rPr>
              <a:t>14/17</a:t>
            </a:r>
          </a:p>
        </p:txBody>
      </p:sp>
    </p:spTree>
    <p:extLst>
      <p:ext uri="{BB962C8B-B14F-4D97-AF65-F5344CB8AC3E}">
        <p14:creationId xmlns:p14="http://schemas.microsoft.com/office/powerpoint/2010/main" val="2021852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264BC21-3611-1584-9A0D-46537B4FA8E1}"/>
              </a:ext>
            </a:extLst>
          </p:cNvPr>
          <p:cNvSpPr txBox="1"/>
          <p:nvPr/>
        </p:nvSpPr>
        <p:spPr>
          <a:xfrm>
            <a:off x="3962626" y="311743"/>
            <a:ext cx="4602330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4320" dirty="0">
                <a:solidFill>
                  <a:schemeClr val="accent1"/>
                </a:solidFill>
                <a:latin typeface="Bowlby One SC" panose="02000505060000020004" pitchFamily="2" charset="0"/>
              </a:rPr>
              <a:t>Contrarreloj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C815D27-3290-47A3-DCF4-9FF6300D5EEB}"/>
              </a:ext>
            </a:extLst>
          </p:cNvPr>
          <p:cNvSpPr txBox="1"/>
          <p:nvPr/>
        </p:nvSpPr>
        <p:spPr>
          <a:xfrm>
            <a:off x="0" y="1044519"/>
            <a:ext cx="121920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800" dirty="0">
                <a:latin typeface="Bowlby One SC" panose="02000505060000020004" pitchFamily="2" charset="0"/>
              </a:rPr>
              <a:t>1. </a:t>
            </a:r>
            <a:r>
              <a:rPr lang="es-AR" sz="2800" dirty="0">
                <a:solidFill>
                  <a:srgbClr val="FF0000"/>
                </a:solidFill>
                <a:latin typeface="Bowlby One SC" panose="02000505060000020004" pitchFamily="2" charset="0"/>
              </a:rPr>
              <a:t>(en este mini-juego se requerirá de un cronometro y se juega por turno, no todos a la vez.)</a:t>
            </a:r>
          </a:p>
          <a:p>
            <a:pPr algn="ctr"/>
            <a:r>
              <a:rPr lang="es-AR" sz="2800" dirty="0">
                <a:latin typeface="Bowlby One SC" panose="02000505060000020004" pitchFamily="2" charset="0"/>
              </a:rPr>
              <a:t>2. mezclar y repartir </a:t>
            </a:r>
            <a:r>
              <a:rPr lang="es-AR" sz="2800" dirty="0">
                <a:solidFill>
                  <a:srgbClr val="FF0000"/>
                </a:solidFill>
                <a:latin typeface="Bowlby One SC" panose="02000505060000020004" pitchFamily="2" charset="0"/>
              </a:rPr>
              <a:t>ocho</a:t>
            </a:r>
            <a:r>
              <a:rPr lang="es-AR" sz="2800" dirty="0">
                <a:latin typeface="Bowlby One SC" panose="02000505060000020004" pitchFamily="2" charset="0"/>
              </a:rPr>
              <a:t> naipes boca abajo por jugador.</a:t>
            </a:r>
          </a:p>
          <a:p>
            <a:pPr algn="ctr"/>
            <a:r>
              <a:rPr lang="es-AR" sz="2800" dirty="0">
                <a:latin typeface="Bowlby One SC" panose="02000505060000020004" pitchFamily="2" charset="0"/>
              </a:rPr>
              <a:t>3. comienza un jugador dando vuelta </a:t>
            </a:r>
            <a:r>
              <a:rPr lang="es-AR" sz="2800" dirty="0">
                <a:solidFill>
                  <a:srgbClr val="FF0000"/>
                </a:solidFill>
                <a:latin typeface="Bowlby One SC" panose="02000505060000020004" pitchFamily="2" charset="0"/>
              </a:rPr>
              <a:t>todo</a:t>
            </a:r>
            <a:r>
              <a:rPr lang="es-AR" sz="2800" dirty="0">
                <a:latin typeface="Bowlby One SC" panose="02000505060000020004" pitchFamily="2" charset="0"/>
              </a:rPr>
              <a:t> el pilón boca arriba.</a:t>
            </a:r>
          </a:p>
          <a:p>
            <a:pPr algn="ctr"/>
            <a:r>
              <a:rPr lang="es-AR" sz="2800" dirty="0">
                <a:latin typeface="Bowlby One SC" panose="02000505060000020004" pitchFamily="2" charset="0"/>
              </a:rPr>
              <a:t>4. </a:t>
            </a:r>
            <a:r>
              <a:rPr lang="es-AR" sz="2800" dirty="0">
                <a:solidFill>
                  <a:schemeClr val="accent6"/>
                </a:solidFill>
                <a:latin typeface="Bowlby One SC" panose="02000505060000020004" pitchFamily="2" charset="0"/>
              </a:rPr>
              <a:t>el tiempo empezara a correr una vez que el jugador deje un naipe</a:t>
            </a:r>
            <a:r>
              <a:rPr lang="es-AR" sz="2800" dirty="0">
                <a:latin typeface="Bowlby One SC" panose="02000505060000020004" pitchFamily="2" charset="0"/>
              </a:rPr>
              <a:t> de los ocho boca arriba en el centro de la mesa para comenzar el tiempo de juego.</a:t>
            </a:r>
          </a:p>
          <a:p>
            <a:pPr algn="ctr"/>
            <a:r>
              <a:rPr lang="es-AR" sz="2800" dirty="0">
                <a:latin typeface="Bowlby One SC" panose="02000505060000020004" pitchFamily="2" charset="0"/>
              </a:rPr>
              <a:t>5. el objetivo será deshacerse de </a:t>
            </a:r>
            <a:r>
              <a:rPr lang="es-AR" sz="2800" dirty="0">
                <a:solidFill>
                  <a:srgbClr val="FF0000"/>
                </a:solidFill>
                <a:latin typeface="Bowlby One SC" panose="02000505060000020004" pitchFamily="2" charset="0"/>
              </a:rPr>
              <a:t>los siete naipes restantes</a:t>
            </a:r>
            <a:r>
              <a:rPr lang="es-AR" sz="2800" dirty="0">
                <a:latin typeface="Bowlby One SC" panose="02000505060000020004" pitchFamily="2" charset="0"/>
              </a:rPr>
              <a:t> en </a:t>
            </a:r>
            <a:r>
              <a:rPr lang="es-AR" sz="2800" dirty="0">
                <a:solidFill>
                  <a:srgbClr val="FF0000"/>
                </a:solidFill>
                <a:latin typeface="Bowlby One SC" panose="02000505060000020004" pitchFamily="2" charset="0"/>
              </a:rPr>
              <a:t>el menor tiempo posible</a:t>
            </a:r>
            <a:r>
              <a:rPr lang="es-AR" sz="2800" dirty="0">
                <a:latin typeface="Bowlby One SC" panose="02000505060000020004" pitchFamily="2" charset="0"/>
              </a:rPr>
              <a:t>.</a:t>
            </a:r>
          </a:p>
          <a:p>
            <a:pPr algn="ctr"/>
            <a:r>
              <a:rPr lang="es-AR" sz="2800" dirty="0">
                <a:latin typeface="Bowlby One SC" panose="02000505060000020004" pitchFamily="2" charset="0"/>
              </a:rPr>
              <a:t>6. gana un punto el jugador que haya conseguido el mejor tiempo.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CAFDC7F-9CE0-89FE-FBA8-076790316A5F}"/>
              </a:ext>
            </a:extLst>
          </p:cNvPr>
          <p:cNvSpPr txBox="1"/>
          <p:nvPr/>
        </p:nvSpPr>
        <p:spPr>
          <a:xfrm>
            <a:off x="0" y="142466"/>
            <a:ext cx="31662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600" dirty="0">
                <a:solidFill>
                  <a:srgbClr val="3A0FE4"/>
                </a:solidFill>
                <a:latin typeface="Bowlby One SC" panose="02000505060000020004" pitchFamily="2" charset="0"/>
              </a:rPr>
              <a:t>Modos de juego </a:t>
            </a:r>
            <a:r>
              <a:rPr lang="es-AR" sz="1600" dirty="0">
                <a:latin typeface="Bowlby One SC" panose="02000505060000020004" pitchFamily="2" charset="0"/>
              </a:rPr>
              <a:t>15/17</a:t>
            </a:r>
          </a:p>
        </p:txBody>
      </p:sp>
    </p:spTree>
    <p:extLst>
      <p:ext uri="{BB962C8B-B14F-4D97-AF65-F5344CB8AC3E}">
        <p14:creationId xmlns:p14="http://schemas.microsoft.com/office/powerpoint/2010/main" val="3538584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13BD1AD-FE0F-4D60-0752-A27BE1DB3BC0}"/>
              </a:ext>
            </a:extLst>
          </p:cNvPr>
          <p:cNvSpPr txBox="1"/>
          <p:nvPr/>
        </p:nvSpPr>
        <p:spPr>
          <a:xfrm>
            <a:off x="4774406" y="154039"/>
            <a:ext cx="2643188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4320" dirty="0">
                <a:solidFill>
                  <a:schemeClr val="accent1"/>
                </a:solidFill>
                <a:latin typeface="Bowlby One SC" panose="02000505060000020004" pitchFamily="2" charset="0"/>
              </a:rPr>
              <a:t>A duelo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884428F-8D9B-6332-B125-99A14B902A25}"/>
              </a:ext>
            </a:extLst>
          </p:cNvPr>
          <p:cNvSpPr txBox="1"/>
          <p:nvPr/>
        </p:nvSpPr>
        <p:spPr>
          <a:xfrm>
            <a:off x="0" y="831738"/>
            <a:ext cx="12192000" cy="617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ctr">
              <a:buAutoNum type="arabicPeriod"/>
            </a:pPr>
            <a:r>
              <a:rPr lang="es-AR" sz="3040" dirty="0">
                <a:latin typeface="Bowlby One SC" panose="02000505060000020004" pitchFamily="2" charset="0"/>
              </a:rPr>
              <a:t>mezclar y repartir </a:t>
            </a:r>
            <a:r>
              <a:rPr lang="es-AR" sz="3040" dirty="0">
                <a:solidFill>
                  <a:srgbClr val="FF0000"/>
                </a:solidFill>
                <a:latin typeface="Bowlby One SC" panose="02000505060000020004" pitchFamily="2" charset="0"/>
              </a:rPr>
              <a:t>un</a:t>
            </a:r>
            <a:r>
              <a:rPr lang="es-AR" sz="3040" dirty="0">
                <a:latin typeface="Bowlby One SC" panose="02000505060000020004" pitchFamily="2" charset="0"/>
              </a:rPr>
              <a:t> naipe boca abajo por jugador.</a:t>
            </a:r>
          </a:p>
          <a:p>
            <a:pPr algn="ctr"/>
            <a:r>
              <a:rPr lang="es-AR" sz="3040" dirty="0">
                <a:latin typeface="Bowlby One SC" panose="02000505060000020004" pitchFamily="2" charset="0"/>
              </a:rPr>
              <a:t>2. todos los jugadores deben dar </a:t>
            </a:r>
            <a:r>
              <a:rPr lang="es-AR" sz="3040" dirty="0">
                <a:solidFill>
                  <a:srgbClr val="FF0000"/>
                </a:solidFill>
                <a:latin typeface="Bowlby One SC" panose="02000505060000020004" pitchFamily="2" charset="0"/>
              </a:rPr>
              <a:t>vuelta a la vez </a:t>
            </a:r>
            <a:r>
              <a:rPr lang="es-AR" sz="3040" dirty="0">
                <a:latin typeface="Bowlby One SC" panose="02000505060000020004" pitchFamily="2" charset="0"/>
              </a:rPr>
              <a:t>el naipe para comenzar el juego.</a:t>
            </a:r>
          </a:p>
          <a:p>
            <a:pPr algn="ctr"/>
            <a:r>
              <a:rPr lang="es-AR" sz="3040" dirty="0">
                <a:latin typeface="Bowlby One SC" panose="02000505060000020004" pitchFamily="2" charset="0"/>
              </a:rPr>
              <a:t>3. El objetivo es encontrar el </a:t>
            </a:r>
            <a:r>
              <a:rPr lang="es-AR" sz="3040" dirty="0">
                <a:solidFill>
                  <a:srgbClr val="FF0000"/>
                </a:solidFill>
                <a:latin typeface="Bowlby One SC" panose="02000505060000020004" pitchFamily="2" charset="0"/>
              </a:rPr>
              <a:t>símbolo idéntico</a:t>
            </a:r>
            <a:r>
              <a:rPr lang="es-AR" sz="3040" dirty="0">
                <a:latin typeface="Bowlby One SC" panose="02000505060000020004" pitchFamily="2" charset="0"/>
              </a:rPr>
              <a:t> del naipe </a:t>
            </a:r>
            <a:r>
              <a:rPr lang="es-AR" sz="3040" dirty="0">
                <a:solidFill>
                  <a:srgbClr val="FF0000"/>
                </a:solidFill>
                <a:latin typeface="Bowlby One SC" panose="02000505060000020004" pitchFamily="2" charset="0"/>
              </a:rPr>
              <a:t>propio</a:t>
            </a:r>
            <a:r>
              <a:rPr lang="es-AR" sz="3040" dirty="0">
                <a:latin typeface="Bowlby One SC" panose="02000505060000020004" pitchFamily="2" charset="0"/>
              </a:rPr>
              <a:t> con la de tu </a:t>
            </a:r>
            <a:r>
              <a:rPr lang="es-AR" sz="3040" dirty="0">
                <a:solidFill>
                  <a:srgbClr val="FF0000"/>
                </a:solidFill>
                <a:latin typeface="Bowlby One SC" panose="02000505060000020004" pitchFamily="2" charset="0"/>
              </a:rPr>
              <a:t>adversario</a:t>
            </a:r>
            <a:r>
              <a:rPr lang="es-AR" sz="3040" dirty="0">
                <a:latin typeface="Bowlby One SC" panose="02000505060000020004" pitchFamily="2" charset="0"/>
              </a:rPr>
              <a:t>.</a:t>
            </a:r>
          </a:p>
          <a:p>
            <a:pPr algn="ctr"/>
            <a:r>
              <a:rPr lang="es-AR" sz="3040" dirty="0">
                <a:latin typeface="Bowlby One SC" panose="02000505060000020004" pitchFamily="2" charset="0"/>
              </a:rPr>
              <a:t>4. el jugador que encuentre la coincidencia la </a:t>
            </a:r>
            <a:r>
              <a:rPr lang="es-AR" sz="3040" dirty="0">
                <a:solidFill>
                  <a:srgbClr val="FF0000"/>
                </a:solidFill>
                <a:latin typeface="Bowlby One SC" panose="02000505060000020004" pitchFamily="2" charset="0"/>
              </a:rPr>
              <a:t>dirá en voz alta </a:t>
            </a:r>
            <a:r>
              <a:rPr lang="es-AR" sz="3040" dirty="0">
                <a:latin typeface="Bowlby One SC" panose="02000505060000020004" pitchFamily="2" charset="0"/>
              </a:rPr>
              <a:t>y tomará el naipe de su adversario y la </a:t>
            </a:r>
            <a:r>
              <a:rPr lang="es-AR" sz="3040" dirty="0">
                <a:solidFill>
                  <a:srgbClr val="FF0000"/>
                </a:solidFill>
                <a:latin typeface="Bowlby One SC" panose="02000505060000020004" pitchFamily="2" charset="0"/>
              </a:rPr>
              <a:t>ubicará</a:t>
            </a:r>
            <a:r>
              <a:rPr lang="es-AR" sz="3040" dirty="0">
                <a:latin typeface="Bowlby One SC" panose="02000505060000020004" pitchFamily="2" charset="0"/>
              </a:rPr>
              <a:t> en </a:t>
            </a:r>
            <a:r>
              <a:rPr lang="es-AR" sz="3040" dirty="0">
                <a:solidFill>
                  <a:srgbClr val="FF0000"/>
                </a:solidFill>
                <a:latin typeface="Bowlby One SC" panose="02000505060000020004" pitchFamily="2" charset="0"/>
              </a:rPr>
              <a:t>un</a:t>
            </a:r>
            <a:r>
              <a:rPr lang="es-AR" sz="3040" dirty="0">
                <a:latin typeface="Bowlby One SC" panose="02000505060000020004" pitchFamily="2" charset="0"/>
              </a:rPr>
              <a:t> pilón al costado del jugador.</a:t>
            </a:r>
          </a:p>
          <a:p>
            <a:pPr algn="ctr"/>
            <a:r>
              <a:rPr lang="es-AR" sz="3040" dirty="0">
                <a:latin typeface="Bowlby One SC" panose="02000505060000020004" pitchFamily="2" charset="0"/>
              </a:rPr>
              <a:t>5. </a:t>
            </a:r>
            <a:r>
              <a:rPr lang="es-AR" sz="3040" dirty="0">
                <a:solidFill>
                  <a:schemeClr val="accent6"/>
                </a:solidFill>
                <a:latin typeface="Bowlby One SC" panose="02000505060000020004" pitchFamily="2" charset="0"/>
              </a:rPr>
              <a:t>Al finalizar la ronda de duelo</a:t>
            </a:r>
            <a:r>
              <a:rPr lang="es-AR" sz="3040" dirty="0">
                <a:latin typeface="Bowlby One SC" panose="02000505060000020004" pitchFamily="2" charset="0"/>
              </a:rPr>
              <a:t>… Se reinicia el duelo.</a:t>
            </a:r>
            <a:endParaRPr lang="es-AR" sz="3040" dirty="0">
              <a:solidFill>
                <a:schemeClr val="accent6"/>
              </a:solidFill>
              <a:latin typeface="Bowlby One SC" panose="02000505060000020004" pitchFamily="2" charset="0"/>
            </a:endParaRPr>
          </a:p>
          <a:p>
            <a:pPr algn="ctr"/>
            <a:r>
              <a:rPr lang="es-AR" sz="3040" dirty="0">
                <a:latin typeface="Bowlby One SC" panose="02000505060000020004" pitchFamily="2" charset="0"/>
              </a:rPr>
              <a:t>6. finaliza el duelo cuando un solo jugador se haya conseguido </a:t>
            </a:r>
            <a:r>
              <a:rPr lang="es-AR" sz="3040" dirty="0">
                <a:solidFill>
                  <a:srgbClr val="FF0000"/>
                </a:solidFill>
                <a:latin typeface="Bowlby One SC" panose="02000505060000020004" pitchFamily="2" charset="0"/>
              </a:rPr>
              <a:t>7 duelos </a:t>
            </a:r>
            <a:r>
              <a:rPr lang="es-AR" sz="3040" dirty="0">
                <a:latin typeface="Bowlby One SC" panose="02000505060000020004" pitchFamily="2" charset="0"/>
              </a:rPr>
              <a:t>y será el ganador de un punto.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2D1A8A0-D724-F1A8-3E59-8A09CFB49019}"/>
              </a:ext>
            </a:extLst>
          </p:cNvPr>
          <p:cNvSpPr txBox="1"/>
          <p:nvPr/>
        </p:nvSpPr>
        <p:spPr>
          <a:xfrm>
            <a:off x="0" y="142466"/>
            <a:ext cx="31662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600" dirty="0">
                <a:solidFill>
                  <a:srgbClr val="3A0FE4"/>
                </a:solidFill>
                <a:latin typeface="Bowlby One SC" panose="02000505060000020004" pitchFamily="2" charset="0"/>
              </a:rPr>
              <a:t>Modos de juego </a:t>
            </a:r>
            <a:r>
              <a:rPr lang="es-AR" sz="1600" dirty="0">
                <a:latin typeface="Bowlby One SC" panose="02000505060000020004" pitchFamily="2" charset="0"/>
              </a:rPr>
              <a:t>16/17</a:t>
            </a:r>
          </a:p>
        </p:txBody>
      </p:sp>
    </p:spTree>
    <p:extLst>
      <p:ext uri="{BB962C8B-B14F-4D97-AF65-F5344CB8AC3E}">
        <p14:creationId xmlns:p14="http://schemas.microsoft.com/office/powerpoint/2010/main" val="4243682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49A401A-C7A7-3C17-364A-A4B3E78DFF13}"/>
              </a:ext>
            </a:extLst>
          </p:cNvPr>
          <p:cNvSpPr txBox="1"/>
          <p:nvPr/>
        </p:nvSpPr>
        <p:spPr>
          <a:xfrm>
            <a:off x="4159034" y="590551"/>
            <a:ext cx="3531394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4320" dirty="0">
                <a:solidFill>
                  <a:schemeClr val="accent1"/>
                </a:solidFill>
                <a:latin typeface="Bowlby One SC" panose="02000505060000020004" pitchFamily="2" charset="0"/>
              </a:rPr>
              <a:t>¡Síguenos!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EFE5CE3-B9B7-E9C4-D1BB-25703471F758}"/>
              </a:ext>
            </a:extLst>
          </p:cNvPr>
          <p:cNvSpPr txBox="1"/>
          <p:nvPr/>
        </p:nvSpPr>
        <p:spPr>
          <a:xfrm>
            <a:off x="0" y="1347681"/>
            <a:ext cx="12192000" cy="319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520" dirty="0">
                <a:latin typeface="Bowlby One SC" panose="02000505060000020004" pitchFamily="2" charset="0"/>
              </a:rPr>
              <a:t>Te agradecemos por parte de todo el equipo técnico de EsKian Entretenimientos.</a:t>
            </a:r>
          </a:p>
          <a:p>
            <a:r>
              <a:rPr lang="es-AR" sz="2520" dirty="0">
                <a:latin typeface="Bowlby One SC" panose="02000505060000020004" pitchFamily="2" charset="0"/>
              </a:rPr>
              <a:t>Te dejamos nuestras redes para que te enteres de todas las nuevas novedades del juego. Todos los días estamos trabajando para poder mejorar. Te agradecemos por la paciencia.</a:t>
            </a:r>
          </a:p>
          <a:p>
            <a:r>
              <a:rPr lang="es-AR" sz="2520" dirty="0">
                <a:latin typeface="Bowlby One SC" panose="02000505060000020004" pitchFamily="2" charset="0"/>
              </a:rPr>
              <a:t>¿Se te ocurrió un nuevo mini juego y quisieras que sea parte oficial del juego de kalenchu? envía las reglas por nuestro mail.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B3D7FD4-C15D-5877-F9EA-460E41049D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1" t="11122" r="2191" b="3419"/>
          <a:stretch/>
        </p:blipFill>
        <p:spPr>
          <a:xfrm>
            <a:off x="184847" y="4536149"/>
            <a:ext cx="713957" cy="70013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9BF2B54-B043-FA40-46D4-8EFCFEBA2E4B}"/>
              </a:ext>
            </a:extLst>
          </p:cNvPr>
          <p:cNvSpPr txBox="1"/>
          <p:nvPr/>
        </p:nvSpPr>
        <p:spPr>
          <a:xfrm>
            <a:off x="929760" y="4673501"/>
            <a:ext cx="32574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0" i="0" dirty="0" err="1">
                <a:solidFill>
                  <a:srgbClr val="262626"/>
                </a:solidFill>
                <a:effectLst/>
                <a:latin typeface="Bowlby One SC" panose="02000505060000020004" pitchFamily="2" charset="0"/>
              </a:rPr>
              <a:t>kalenchu.oficial</a:t>
            </a:r>
            <a:endParaRPr lang="es-AR" sz="2400" b="0" i="0" dirty="0">
              <a:solidFill>
                <a:srgbClr val="262626"/>
              </a:solidFill>
              <a:effectLst/>
              <a:latin typeface="Bowlby One SC" panose="02000505060000020004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8943B58-8631-92D5-F70E-3C8728C4F18D}"/>
              </a:ext>
            </a:extLst>
          </p:cNvPr>
          <p:cNvSpPr txBox="1"/>
          <p:nvPr/>
        </p:nvSpPr>
        <p:spPr>
          <a:xfrm>
            <a:off x="898804" y="5425107"/>
            <a:ext cx="56483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0" i="0" dirty="0" err="1">
                <a:effectLst/>
                <a:latin typeface="Bowlby One SC" panose="02000505060000020004" pitchFamily="2" charset="0"/>
              </a:rPr>
              <a:t>Eskian</a:t>
            </a:r>
            <a:r>
              <a:rPr lang="es-AR" sz="2400" b="0" i="0" dirty="0">
                <a:effectLst/>
                <a:latin typeface="Bowlby One SC" panose="02000505060000020004" pitchFamily="2" charset="0"/>
              </a:rPr>
              <a:t> Entretenimiento Oficial</a:t>
            </a:r>
            <a:endParaRPr lang="es-AR" sz="2400" dirty="0">
              <a:latin typeface="Bowlby One SC" panose="02000505060000020004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D797025-CEC4-BD89-CEF8-F31F1B8951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2" t="7764" r="9102" b="7758"/>
          <a:stretch/>
        </p:blipFill>
        <p:spPr>
          <a:xfrm>
            <a:off x="184847" y="6113448"/>
            <a:ext cx="713957" cy="70013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2DAA4D29-6586-582C-9D6C-42F646463021}"/>
              </a:ext>
            </a:extLst>
          </p:cNvPr>
          <p:cNvSpPr txBox="1"/>
          <p:nvPr/>
        </p:nvSpPr>
        <p:spPr>
          <a:xfrm>
            <a:off x="874345" y="6228182"/>
            <a:ext cx="42517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0" i="0" dirty="0" err="1">
                <a:effectLst/>
                <a:latin typeface="Bowlby One SC" panose="02000505060000020004" pitchFamily="2" charset="0"/>
              </a:rPr>
              <a:t>02estekian@gmail.com</a:t>
            </a:r>
            <a:endParaRPr lang="es-AR" sz="2400" dirty="0">
              <a:latin typeface="Bowlby One SC" panose="02000505060000020004" pitchFamily="2" charset="0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91013EF0-6A95-239E-61D9-3F98D5406B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9" t="2915" r="6911" b="6349"/>
          <a:stretch/>
        </p:blipFill>
        <p:spPr>
          <a:xfrm>
            <a:off x="169518" y="5299064"/>
            <a:ext cx="694906" cy="700136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455D4C08-94C9-038C-2CE4-563637C54E8F}"/>
              </a:ext>
            </a:extLst>
          </p:cNvPr>
          <p:cNvSpPr txBox="1"/>
          <p:nvPr/>
        </p:nvSpPr>
        <p:spPr>
          <a:xfrm>
            <a:off x="0" y="142466"/>
            <a:ext cx="26613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600" dirty="0">
                <a:solidFill>
                  <a:srgbClr val="3A0FE4"/>
                </a:solidFill>
                <a:latin typeface="Bowlby One SC" panose="02000505060000020004" pitchFamily="2" charset="0"/>
              </a:rPr>
              <a:t>Redes Sociales </a:t>
            </a:r>
            <a:r>
              <a:rPr lang="es-AR" sz="1600" dirty="0">
                <a:latin typeface="Bowlby One SC" panose="02000505060000020004" pitchFamily="2" charset="0"/>
              </a:rPr>
              <a:t>17/17</a:t>
            </a:r>
          </a:p>
        </p:txBody>
      </p:sp>
    </p:spTree>
    <p:extLst>
      <p:ext uri="{BB962C8B-B14F-4D97-AF65-F5344CB8AC3E}">
        <p14:creationId xmlns:p14="http://schemas.microsoft.com/office/powerpoint/2010/main" val="205674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2D564EB-0B3B-4D30-35C0-3662BE98D2EB}"/>
              </a:ext>
            </a:extLst>
          </p:cNvPr>
          <p:cNvSpPr txBox="1"/>
          <p:nvPr/>
        </p:nvSpPr>
        <p:spPr>
          <a:xfrm>
            <a:off x="0" y="142466"/>
            <a:ext cx="31662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600" dirty="0">
                <a:solidFill>
                  <a:srgbClr val="3A0FE4"/>
                </a:solidFill>
                <a:latin typeface="Bowlby One SC" panose="02000505060000020004" pitchFamily="2" charset="0"/>
              </a:rPr>
              <a:t>Iconos </a:t>
            </a:r>
            <a:r>
              <a:rPr lang="es-AR" sz="1600" dirty="0">
                <a:latin typeface="Bowlby One SC" panose="02000505060000020004" pitchFamily="2" charset="0"/>
              </a:rPr>
              <a:t>02/17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C3CC467-CBBA-A54A-476C-A04BF166A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91" y="508816"/>
            <a:ext cx="897795" cy="94123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FADABB6-1853-8686-1DAF-2F380735C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932" y="490619"/>
            <a:ext cx="958679" cy="96611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ABC8B0F-20F9-FA2F-6DAF-6C0B2D511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893" y="407174"/>
            <a:ext cx="969911" cy="100070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8013FF0-C258-0691-85FA-E9A23930A7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4462" y="468036"/>
            <a:ext cx="864000" cy="864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6C21548-94F2-A319-5921-CD98F91246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4014" y="455463"/>
            <a:ext cx="864000" cy="864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D8E767B-3B39-3206-C386-9E49555EE0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8683" y="586474"/>
            <a:ext cx="1127713" cy="72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06630ED-F612-F69F-C3BA-144375BB0B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342" y="448733"/>
            <a:ext cx="864000" cy="864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2824F84-C9FC-9624-8D85-0A03E055D5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0188693" y="522221"/>
            <a:ext cx="852141" cy="84850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162B1C8-6550-9E22-E904-506B2F2F55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8313" y="2102570"/>
            <a:ext cx="987766" cy="98601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C4B2A40-A5BC-B977-45DA-6724095899B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14017" y="2005600"/>
            <a:ext cx="1012496" cy="106337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25893F8-E0EF-DC33-1065-DC95955124C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3478931" y="2022473"/>
            <a:ext cx="1010703" cy="101249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9D4AF02-134D-2200-D542-AF433B5FFA3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58949" y="2018657"/>
            <a:ext cx="1012496" cy="1034579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AE6534F-6D8D-81EA-8ABD-AD07392CA3B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22505" y="2051316"/>
            <a:ext cx="975677" cy="977408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F06275FA-2002-B45A-4DC7-63535AFCCA5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44437" y="2076658"/>
            <a:ext cx="953747" cy="99189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ECFCF9C-2DAB-93FB-90C0-6661B356EC3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56323" y="2088929"/>
            <a:ext cx="1028259" cy="102825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7BECE73F-257B-FC92-EA57-D46C84E0739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601683" y="2029717"/>
            <a:ext cx="1028258" cy="1028258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355EA491-4018-697B-5A66-7228BFFC692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26568" y="3662850"/>
            <a:ext cx="990048" cy="990048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A9763BF5-B4C1-BF43-1A5F-0F1667E0D79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282826" y="3675073"/>
            <a:ext cx="981491" cy="998715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8A7E567F-05D1-99D4-46FE-57680A01875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440555" y="3763391"/>
            <a:ext cx="918421" cy="92005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E3D0E612-A883-7B26-37B0-8BCFDD0D36B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714062" y="3618157"/>
            <a:ext cx="1081509" cy="1091827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21202BBC-7F85-8F18-ECBC-ADA168DF09E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042558" y="3626959"/>
            <a:ext cx="1097624" cy="1134479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41E0DC7C-27D6-89A5-5B00-40B6F8AC911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365781" y="3765969"/>
            <a:ext cx="900722" cy="904579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3EC39C30-BB50-03B8-D89E-80679F5C62E5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300286" y="3722060"/>
            <a:ext cx="1097623" cy="1038422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9783CDD1-7345-1B44-FA0A-7BF41A83BEA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752292" y="3624511"/>
            <a:ext cx="1034168" cy="1054825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18208E9E-5A42-BB01-98BE-4F1528EB98CA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659937" y="5318347"/>
            <a:ext cx="1011073" cy="1014567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6D3CBF5F-EFD2-1C33-31D9-C4FFAE4A2FF3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342035" y="5338996"/>
            <a:ext cx="970253" cy="970253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E1173975-ACE7-C405-B380-819BE2378A07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643266" y="5204041"/>
            <a:ext cx="1060748" cy="1105136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BDA56377-3A2B-A82C-3BEF-2A3F2FF25092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823414" y="5283425"/>
            <a:ext cx="1011072" cy="1001577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0663B9FB-42A6-0B01-BBB7-B6E7E1D1C8BB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944948" y="5286257"/>
            <a:ext cx="1052143" cy="1064841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2137B93D-3627-6275-4F9C-166E3F52E908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267166" y="5298323"/>
            <a:ext cx="970253" cy="981211"/>
          </a:xfrm>
          <a:prstGeom prst="rect">
            <a:avLst/>
          </a:prstGeom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3F6189E9-6AE0-15FA-A537-C25DE1D1898E}"/>
              </a:ext>
            </a:extLst>
          </p:cNvPr>
          <p:cNvSpPr txBox="1"/>
          <p:nvPr/>
        </p:nvSpPr>
        <p:spPr>
          <a:xfrm>
            <a:off x="913623" y="1396021"/>
            <a:ext cx="13349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Ancla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222D30E7-CC6C-C2D6-BE94-3E2571F4E901}"/>
              </a:ext>
            </a:extLst>
          </p:cNvPr>
          <p:cNvSpPr txBox="1"/>
          <p:nvPr/>
        </p:nvSpPr>
        <p:spPr>
          <a:xfrm>
            <a:off x="2210324" y="1383711"/>
            <a:ext cx="1753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Corazón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E0AA864-754D-1F60-129C-E43764084DF9}"/>
              </a:ext>
            </a:extLst>
          </p:cNvPr>
          <p:cNvSpPr txBox="1"/>
          <p:nvPr/>
        </p:nvSpPr>
        <p:spPr>
          <a:xfrm>
            <a:off x="3978791" y="1391922"/>
            <a:ext cx="11098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Stop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F211A38C-A19F-B717-AE73-224708EC6D55}"/>
              </a:ext>
            </a:extLst>
          </p:cNvPr>
          <p:cNvSpPr txBox="1"/>
          <p:nvPr/>
        </p:nvSpPr>
        <p:spPr>
          <a:xfrm>
            <a:off x="5151066" y="1444206"/>
            <a:ext cx="13867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Hongo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BDEC3B1-969D-C028-AA19-6CFEF47737B0}"/>
              </a:ext>
            </a:extLst>
          </p:cNvPr>
          <p:cNvSpPr txBox="1"/>
          <p:nvPr/>
        </p:nvSpPr>
        <p:spPr>
          <a:xfrm>
            <a:off x="6409501" y="1444205"/>
            <a:ext cx="15293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Corona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AE4A86D8-0DC4-ADBA-D107-34644A7A9804}"/>
              </a:ext>
            </a:extLst>
          </p:cNvPr>
          <p:cNvSpPr txBox="1"/>
          <p:nvPr/>
        </p:nvSpPr>
        <p:spPr>
          <a:xfrm>
            <a:off x="7816142" y="1444205"/>
            <a:ext cx="10282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Vela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990EBD3-DB16-4F6D-563D-D1AD25517D77}"/>
              </a:ext>
            </a:extLst>
          </p:cNvPr>
          <p:cNvSpPr txBox="1"/>
          <p:nvPr/>
        </p:nvSpPr>
        <p:spPr>
          <a:xfrm>
            <a:off x="8801179" y="1444205"/>
            <a:ext cx="1343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labios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9128F95-20EA-C255-9C07-DBFE8791D84E}"/>
              </a:ext>
            </a:extLst>
          </p:cNvPr>
          <p:cNvSpPr txBox="1"/>
          <p:nvPr/>
        </p:nvSpPr>
        <p:spPr>
          <a:xfrm>
            <a:off x="10053019" y="1444204"/>
            <a:ext cx="11234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llave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5D99586-EE6D-7C51-7CF9-53A20361E351}"/>
              </a:ext>
            </a:extLst>
          </p:cNvPr>
          <p:cNvSpPr txBox="1"/>
          <p:nvPr/>
        </p:nvSpPr>
        <p:spPr>
          <a:xfrm>
            <a:off x="436826" y="3080865"/>
            <a:ext cx="19027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caramelo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5D21159F-928D-451C-3586-74869677F5E5}"/>
              </a:ext>
            </a:extLst>
          </p:cNvPr>
          <p:cNvSpPr txBox="1"/>
          <p:nvPr/>
        </p:nvSpPr>
        <p:spPr>
          <a:xfrm>
            <a:off x="2217211" y="3080865"/>
            <a:ext cx="12322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Fuego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181EB2C7-CBE5-F924-0C3D-4DEB5E563DED}"/>
              </a:ext>
            </a:extLst>
          </p:cNvPr>
          <p:cNvSpPr txBox="1"/>
          <p:nvPr/>
        </p:nvSpPr>
        <p:spPr>
          <a:xfrm>
            <a:off x="3427375" y="3068970"/>
            <a:ext cx="10323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hoja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E24607B1-B4FE-521C-518F-EE8D48B9DF5E}"/>
              </a:ext>
            </a:extLst>
          </p:cNvPr>
          <p:cNvSpPr txBox="1"/>
          <p:nvPr/>
        </p:nvSpPr>
        <p:spPr>
          <a:xfrm>
            <a:off x="4407427" y="3059371"/>
            <a:ext cx="12624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Queso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B08F5D2C-F788-6DB3-0BE7-53F7A7256CFA}"/>
              </a:ext>
            </a:extLst>
          </p:cNvPr>
          <p:cNvSpPr txBox="1"/>
          <p:nvPr/>
        </p:nvSpPr>
        <p:spPr>
          <a:xfrm>
            <a:off x="5622505" y="3080865"/>
            <a:ext cx="10815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Gato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2914D830-7829-B275-8784-D2F6BFB929D9}"/>
              </a:ext>
            </a:extLst>
          </p:cNvPr>
          <p:cNvSpPr txBox="1"/>
          <p:nvPr/>
        </p:nvSpPr>
        <p:spPr>
          <a:xfrm>
            <a:off x="6674716" y="3102359"/>
            <a:ext cx="10815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Luna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D630C352-0B1B-632D-7585-4673E1940498}"/>
              </a:ext>
            </a:extLst>
          </p:cNvPr>
          <p:cNvSpPr txBox="1"/>
          <p:nvPr/>
        </p:nvSpPr>
        <p:spPr>
          <a:xfrm>
            <a:off x="7748636" y="3095473"/>
            <a:ext cx="18605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PAC-MAN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C5CCE7C1-E589-7826-C01B-CCA5F1C56083}"/>
              </a:ext>
            </a:extLst>
          </p:cNvPr>
          <p:cNvSpPr txBox="1"/>
          <p:nvPr/>
        </p:nvSpPr>
        <p:spPr>
          <a:xfrm>
            <a:off x="9417119" y="3088587"/>
            <a:ext cx="15643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Globos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CAD977F3-A909-D935-152D-DFC2D20D7793}"/>
              </a:ext>
            </a:extLst>
          </p:cNvPr>
          <p:cNvSpPr txBox="1"/>
          <p:nvPr/>
        </p:nvSpPr>
        <p:spPr>
          <a:xfrm>
            <a:off x="589472" y="4710137"/>
            <a:ext cx="1584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Moneda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FAE037D5-8880-DE1B-F1B1-18BD5A48D74D}"/>
              </a:ext>
            </a:extLst>
          </p:cNvPr>
          <p:cNvSpPr txBox="1"/>
          <p:nvPr/>
        </p:nvSpPr>
        <p:spPr>
          <a:xfrm>
            <a:off x="2173780" y="4748572"/>
            <a:ext cx="12207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Perro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BC98571B-7052-4D9F-F131-16AAFBE59D21}"/>
              </a:ext>
            </a:extLst>
          </p:cNvPr>
          <p:cNvSpPr txBox="1"/>
          <p:nvPr/>
        </p:nvSpPr>
        <p:spPr>
          <a:xfrm>
            <a:off x="3344316" y="4719978"/>
            <a:ext cx="1097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Puño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48215201-C76B-15D7-BF55-84096A563A8D}"/>
              </a:ext>
            </a:extLst>
          </p:cNvPr>
          <p:cNvSpPr txBox="1"/>
          <p:nvPr/>
        </p:nvSpPr>
        <p:spPr>
          <a:xfrm>
            <a:off x="4366838" y="4698089"/>
            <a:ext cx="1646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Dragon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09CCEC8-827F-0347-9A80-D9CAB3DD71AA}"/>
              </a:ext>
            </a:extLst>
          </p:cNvPr>
          <p:cNvSpPr txBox="1"/>
          <p:nvPr/>
        </p:nvSpPr>
        <p:spPr>
          <a:xfrm>
            <a:off x="5878076" y="4713727"/>
            <a:ext cx="15773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Espiral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E1BFBCBC-7959-870D-3382-1BEAFF4342FA}"/>
              </a:ext>
            </a:extLst>
          </p:cNvPr>
          <p:cNvSpPr txBox="1"/>
          <p:nvPr/>
        </p:nvSpPr>
        <p:spPr>
          <a:xfrm>
            <a:off x="7396626" y="4719978"/>
            <a:ext cx="8390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Ojo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29729056-86D0-965A-4AC9-E0E1880A38ED}"/>
              </a:ext>
            </a:extLst>
          </p:cNvPr>
          <p:cNvSpPr txBox="1"/>
          <p:nvPr/>
        </p:nvSpPr>
        <p:spPr>
          <a:xfrm>
            <a:off x="8280107" y="4696501"/>
            <a:ext cx="1097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Casa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1707251-1867-FB0C-4DE0-F91F72C0CCB4}"/>
              </a:ext>
            </a:extLst>
          </p:cNvPr>
          <p:cNvSpPr txBox="1"/>
          <p:nvPr/>
        </p:nvSpPr>
        <p:spPr>
          <a:xfrm>
            <a:off x="9462539" y="4694206"/>
            <a:ext cx="18464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Yin-Yang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42004C97-8C7A-C0CE-EBAD-AF049D240201}"/>
              </a:ext>
            </a:extLst>
          </p:cNvPr>
          <p:cNvSpPr txBox="1"/>
          <p:nvPr/>
        </p:nvSpPr>
        <p:spPr>
          <a:xfrm>
            <a:off x="1872779" y="6375138"/>
            <a:ext cx="21651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Dinosaurio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298CF2B2-D022-B4E3-0AA0-E1F3E9589B7B}"/>
              </a:ext>
            </a:extLst>
          </p:cNvPr>
          <p:cNvSpPr txBox="1"/>
          <p:nvPr/>
        </p:nvSpPr>
        <p:spPr>
          <a:xfrm>
            <a:off x="3940594" y="6363665"/>
            <a:ext cx="1552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Cactus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1DB07C77-F5B2-98FE-8C9E-2E719470CE1B}"/>
              </a:ext>
            </a:extLst>
          </p:cNvPr>
          <p:cNvSpPr txBox="1"/>
          <p:nvPr/>
        </p:nvSpPr>
        <p:spPr>
          <a:xfrm>
            <a:off x="5404785" y="6375137"/>
            <a:ext cx="14588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Iguana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D3666A48-6A2C-D730-D5F4-CA38BF8D9AD9}"/>
              </a:ext>
            </a:extLst>
          </p:cNvPr>
          <p:cNvSpPr txBox="1"/>
          <p:nvPr/>
        </p:nvSpPr>
        <p:spPr>
          <a:xfrm>
            <a:off x="6780359" y="6380942"/>
            <a:ext cx="1112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Orca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C623D4EA-6CAD-326D-BFFC-0FCC081B0EE6}"/>
              </a:ext>
            </a:extLst>
          </p:cNvPr>
          <p:cNvSpPr txBox="1"/>
          <p:nvPr/>
        </p:nvSpPr>
        <p:spPr>
          <a:xfrm>
            <a:off x="8063797" y="6359214"/>
            <a:ext cx="8390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Sol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5EA9C043-82AA-A535-AADF-C3EB7C0ED0E3}"/>
              </a:ext>
            </a:extLst>
          </p:cNvPr>
          <p:cNvSpPr txBox="1"/>
          <p:nvPr/>
        </p:nvSpPr>
        <p:spPr>
          <a:xfrm>
            <a:off x="9074130" y="6359215"/>
            <a:ext cx="13563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Araña</a:t>
            </a:r>
          </a:p>
        </p:txBody>
      </p:sp>
    </p:spTree>
    <p:extLst>
      <p:ext uri="{BB962C8B-B14F-4D97-AF65-F5344CB8AC3E}">
        <p14:creationId xmlns:p14="http://schemas.microsoft.com/office/powerpoint/2010/main" val="93536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2D564EB-0B3B-4D30-35C0-3662BE98D2EB}"/>
              </a:ext>
            </a:extLst>
          </p:cNvPr>
          <p:cNvSpPr txBox="1"/>
          <p:nvPr/>
        </p:nvSpPr>
        <p:spPr>
          <a:xfrm>
            <a:off x="0" y="142466"/>
            <a:ext cx="31662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600" dirty="0">
                <a:solidFill>
                  <a:srgbClr val="3A0FE4"/>
                </a:solidFill>
                <a:latin typeface="Bowlby One SC" panose="02000505060000020004" pitchFamily="2" charset="0"/>
              </a:rPr>
              <a:t>Iconos </a:t>
            </a:r>
            <a:r>
              <a:rPr lang="es-AR" sz="1600" dirty="0">
                <a:latin typeface="Bowlby One SC" panose="02000505060000020004" pitchFamily="2" charset="0"/>
              </a:rPr>
              <a:t>03/17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F6189E9-6AE0-15FA-A537-C25DE1D1898E}"/>
              </a:ext>
            </a:extLst>
          </p:cNvPr>
          <p:cNvSpPr txBox="1"/>
          <p:nvPr/>
        </p:nvSpPr>
        <p:spPr>
          <a:xfrm>
            <a:off x="589243" y="1514280"/>
            <a:ext cx="13349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STOP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222D30E7-CC6C-C2D6-BE94-3E2571F4E901}"/>
              </a:ext>
            </a:extLst>
          </p:cNvPr>
          <p:cNvSpPr txBox="1"/>
          <p:nvPr/>
        </p:nvSpPr>
        <p:spPr>
          <a:xfrm>
            <a:off x="1772600" y="1502955"/>
            <a:ext cx="1753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birrete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E0AA864-754D-1F60-129C-E43764084DF9}"/>
              </a:ext>
            </a:extLst>
          </p:cNvPr>
          <p:cNvSpPr txBox="1"/>
          <p:nvPr/>
        </p:nvSpPr>
        <p:spPr>
          <a:xfrm>
            <a:off x="3393066" y="1510181"/>
            <a:ext cx="1433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Bomba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F211A38C-A19F-B717-AE73-224708EC6D55}"/>
              </a:ext>
            </a:extLst>
          </p:cNvPr>
          <p:cNvSpPr txBox="1"/>
          <p:nvPr/>
        </p:nvSpPr>
        <p:spPr>
          <a:xfrm>
            <a:off x="4688347" y="1502956"/>
            <a:ext cx="13867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Nota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BDEC3B1-969D-C028-AA19-6CFEF47737B0}"/>
              </a:ext>
            </a:extLst>
          </p:cNvPr>
          <p:cNvSpPr txBox="1"/>
          <p:nvPr/>
        </p:nvSpPr>
        <p:spPr>
          <a:xfrm>
            <a:off x="10264236" y="5923090"/>
            <a:ext cx="15619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Pelota tenis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AE4A86D8-0DC4-ADBA-D107-34644A7A9804}"/>
              </a:ext>
            </a:extLst>
          </p:cNvPr>
          <p:cNvSpPr txBox="1"/>
          <p:nvPr/>
        </p:nvSpPr>
        <p:spPr>
          <a:xfrm>
            <a:off x="4274836" y="6244190"/>
            <a:ext cx="10282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pez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990EBD3-DB16-4F6D-563D-D1AD25517D77}"/>
              </a:ext>
            </a:extLst>
          </p:cNvPr>
          <p:cNvSpPr txBox="1"/>
          <p:nvPr/>
        </p:nvSpPr>
        <p:spPr>
          <a:xfrm>
            <a:off x="2845560" y="5903009"/>
            <a:ext cx="15353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Copo de nieve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9128F95-20EA-C255-9C07-DBFE8791D84E}"/>
              </a:ext>
            </a:extLst>
          </p:cNvPr>
          <p:cNvSpPr txBox="1"/>
          <p:nvPr/>
        </p:nvSpPr>
        <p:spPr>
          <a:xfrm>
            <a:off x="8953697" y="1531903"/>
            <a:ext cx="15316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crayón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5D99586-EE6D-7C51-7CF9-53A20361E351}"/>
              </a:ext>
            </a:extLst>
          </p:cNvPr>
          <p:cNvSpPr txBox="1"/>
          <p:nvPr/>
        </p:nvSpPr>
        <p:spPr>
          <a:xfrm>
            <a:off x="112446" y="3199124"/>
            <a:ext cx="19027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paz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5D21159F-928D-451C-3586-74869677F5E5}"/>
              </a:ext>
            </a:extLst>
          </p:cNvPr>
          <p:cNvSpPr txBox="1"/>
          <p:nvPr/>
        </p:nvSpPr>
        <p:spPr>
          <a:xfrm>
            <a:off x="1579638" y="3199124"/>
            <a:ext cx="1824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calavera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181EB2C7-CBE5-F924-0C3D-4DEB5E563DED}"/>
              </a:ext>
            </a:extLst>
          </p:cNvPr>
          <p:cNvSpPr txBox="1"/>
          <p:nvPr/>
        </p:nvSpPr>
        <p:spPr>
          <a:xfrm>
            <a:off x="3371923" y="3202218"/>
            <a:ext cx="12624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tijera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E24607B1-B4FE-521C-518F-EE8D48B9DF5E}"/>
              </a:ext>
            </a:extLst>
          </p:cNvPr>
          <p:cNvSpPr txBox="1"/>
          <p:nvPr/>
        </p:nvSpPr>
        <p:spPr>
          <a:xfrm>
            <a:off x="4599287" y="3191308"/>
            <a:ext cx="18540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cangrejo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B08F5D2C-F788-6DB3-0BE7-53F7A7256CFA}"/>
              </a:ext>
            </a:extLst>
          </p:cNvPr>
          <p:cNvSpPr txBox="1"/>
          <p:nvPr/>
        </p:nvSpPr>
        <p:spPr>
          <a:xfrm>
            <a:off x="5175069" y="6240719"/>
            <a:ext cx="18540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barrilete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2914D830-7829-B275-8784-D2F6BFB929D9}"/>
              </a:ext>
            </a:extLst>
          </p:cNvPr>
          <p:cNvSpPr txBox="1"/>
          <p:nvPr/>
        </p:nvSpPr>
        <p:spPr>
          <a:xfrm>
            <a:off x="6426649" y="3163540"/>
            <a:ext cx="1363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trébol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D630C352-0B1B-632D-7585-4673E1940498}"/>
              </a:ext>
            </a:extLst>
          </p:cNvPr>
          <p:cNvSpPr txBox="1"/>
          <p:nvPr/>
        </p:nvSpPr>
        <p:spPr>
          <a:xfrm>
            <a:off x="7847143" y="3199123"/>
            <a:ext cx="18605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telaraña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C5CCE7C1-E589-7826-C01B-CCA5F1C56083}"/>
              </a:ext>
            </a:extLst>
          </p:cNvPr>
          <p:cNvSpPr txBox="1"/>
          <p:nvPr/>
        </p:nvSpPr>
        <p:spPr>
          <a:xfrm>
            <a:off x="9520221" y="3163539"/>
            <a:ext cx="15643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rayo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CAD977F3-A909-D935-152D-DFC2D20D7793}"/>
              </a:ext>
            </a:extLst>
          </p:cNvPr>
          <p:cNvSpPr txBox="1"/>
          <p:nvPr/>
        </p:nvSpPr>
        <p:spPr>
          <a:xfrm>
            <a:off x="342086" y="5880579"/>
            <a:ext cx="15843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Pelota futbol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FAE037D5-8880-DE1B-F1B1-18BD5A48D74D}"/>
              </a:ext>
            </a:extLst>
          </p:cNvPr>
          <p:cNvSpPr txBox="1"/>
          <p:nvPr/>
        </p:nvSpPr>
        <p:spPr>
          <a:xfrm>
            <a:off x="1653076" y="4704910"/>
            <a:ext cx="1824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manzana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BC98571B-7052-4D9F-F131-16AAFBE59D21}"/>
              </a:ext>
            </a:extLst>
          </p:cNvPr>
          <p:cNvSpPr txBox="1"/>
          <p:nvPr/>
        </p:nvSpPr>
        <p:spPr>
          <a:xfrm>
            <a:off x="3417884" y="4723632"/>
            <a:ext cx="13454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Bola 8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48215201-C76B-15D7-BF55-84096A563A8D}"/>
              </a:ext>
            </a:extLst>
          </p:cNvPr>
          <p:cNvSpPr txBox="1"/>
          <p:nvPr/>
        </p:nvSpPr>
        <p:spPr>
          <a:xfrm>
            <a:off x="4740423" y="4701557"/>
            <a:ext cx="18540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mariposa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09CCEC8-827F-0347-9A80-D9CAB3DD71AA}"/>
              </a:ext>
            </a:extLst>
          </p:cNvPr>
          <p:cNvSpPr txBox="1"/>
          <p:nvPr/>
        </p:nvSpPr>
        <p:spPr>
          <a:xfrm>
            <a:off x="6575812" y="4693857"/>
            <a:ext cx="17702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Pirámide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E1BFBCBC-7959-870D-3382-1BEAFF4342FA}"/>
              </a:ext>
            </a:extLst>
          </p:cNvPr>
          <p:cNvSpPr txBox="1"/>
          <p:nvPr/>
        </p:nvSpPr>
        <p:spPr>
          <a:xfrm>
            <a:off x="9315913" y="4673615"/>
            <a:ext cx="19463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paraguas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29729056-86D0-965A-4AC9-E0E1880A38ED}"/>
              </a:ext>
            </a:extLst>
          </p:cNvPr>
          <p:cNvSpPr txBox="1"/>
          <p:nvPr/>
        </p:nvSpPr>
        <p:spPr>
          <a:xfrm>
            <a:off x="1727482" y="5884537"/>
            <a:ext cx="12845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Clave de sol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1707251-1867-FB0C-4DE0-F91F72C0CCB4}"/>
              </a:ext>
            </a:extLst>
          </p:cNvPr>
          <p:cNvSpPr txBox="1"/>
          <p:nvPr/>
        </p:nvSpPr>
        <p:spPr>
          <a:xfrm>
            <a:off x="7923749" y="4683606"/>
            <a:ext cx="18464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gota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42004C97-8C7A-C0CE-EBAD-AF049D240201}"/>
              </a:ext>
            </a:extLst>
          </p:cNvPr>
          <p:cNvSpPr txBox="1"/>
          <p:nvPr/>
        </p:nvSpPr>
        <p:spPr>
          <a:xfrm>
            <a:off x="530082" y="4707992"/>
            <a:ext cx="11705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reloj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298CF2B2-D022-B4E3-0AA0-E1F3E9589B7B}"/>
              </a:ext>
            </a:extLst>
          </p:cNvPr>
          <p:cNvSpPr txBox="1"/>
          <p:nvPr/>
        </p:nvSpPr>
        <p:spPr>
          <a:xfrm>
            <a:off x="7336596" y="1533966"/>
            <a:ext cx="16478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caballo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1DB07C77-F5B2-98FE-8C9E-2E719470CE1B}"/>
              </a:ext>
            </a:extLst>
          </p:cNvPr>
          <p:cNvSpPr txBox="1"/>
          <p:nvPr/>
        </p:nvSpPr>
        <p:spPr>
          <a:xfrm>
            <a:off x="10267828" y="1531548"/>
            <a:ext cx="14588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coche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D3666A48-6A2C-D730-D5F4-CA38BF8D9AD9}"/>
              </a:ext>
            </a:extLst>
          </p:cNvPr>
          <p:cNvSpPr txBox="1"/>
          <p:nvPr/>
        </p:nvSpPr>
        <p:spPr>
          <a:xfrm>
            <a:off x="6075124" y="1534770"/>
            <a:ext cx="12522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gafas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C623D4EA-6CAD-326D-BFFC-0FCC081B0EE6}"/>
              </a:ext>
            </a:extLst>
          </p:cNvPr>
          <p:cNvSpPr txBox="1"/>
          <p:nvPr/>
        </p:nvSpPr>
        <p:spPr>
          <a:xfrm>
            <a:off x="7016932" y="6240719"/>
            <a:ext cx="18040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campana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5EA9C043-82AA-A535-AADF-C3EB7C0ED0E3}"/>
              </a:ext>
            </a:extLst>
          </p:cNvPr>
          <p:cNvSpPr txBox="1"/>
          <p:nvPr/>
        </p:nvSpPr>
        <p:spPr>
          <a:xfrm>
            <a:off x="8816790" y="6272341"/>
            <a:ext cx="17184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latin typeface="Bowlby One SC" panose="02000505060000020004" pitchFamily="2" charset="0"/>
              </a:rPr>
              <a:t>estrella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A283758-4E1F-0FE0-CBFF-534C697E8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8" t="5511" r="3985" b="4606"/>
          <a:stretch/>
        </p:blipFill>
        <p:spPr>
          <a:xfrm>
            <a:off x="5194420" y="3720918"/>
            <a:ext cx="968163" cy="96960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A828717-8554-7892-8CF3-CA69F150CC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60" b="20154"/>
          <a:stretch/>
        </p:blipFill>
        <p:spPr>
          <a:xfrm>
            <a:off x="6758482" y="3730365"/>
            <a:ext cx="1341710" cy="893037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E5A37B0B-6370-832B-3405-6770360F49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278" y="2163929"/>
            <a:ext cx="975079" cy="1058722"/>
          </a:xfrm>
          <a:prstGeom prst="rect">
            <a:avLst/>
          </a:prstGeom>
        </p:spPr>
      </p:pic>
      <p:pic>
        <p:nvPicPr>
          <p:cNvPr id="66" name="Imagen 65">
            <a:extLst>
              <a:ext uri="{FF2B5EF4-FFF2-40B4-BE49-F238E27FC236}">
                <a16:creationId xmlns:a16="http://schemas.microsoft.com/office/drawing/2014/main" id="{5F544A40-69A8-6F78-0D3C-CF24E21A01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209" y="689404"/>
            <a:ext cx="792000" cy="792000"/>
          </a:xfrm>
          <a:prstGeom prst="rect">
            <a:avLst/>
          </a:prstGeom>
        </p:spPr>
      </p:pic>
      <p:pic>
        <p:nvPicPr>
          <p:cNvPr id="67" name="Imagen 66">
            <a:extLst>
              <a:ext uri="{FF2B5EF4-FFF2-40B4-BE49-F238E27FC236}">
                <a16:creationId xmlns:a16="http://schemas.microsoft.com/office/drawing/2014/main" id="{D206732A-CEF8-7260-0997-D261190BE6B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" t="8951" r="2311" b="3946"/>
          <a:stretch/>
        </p:blipFill>
        <p:spPr>
          <a:xfrm>
            <a:off x="2242934" y="555968"/>
            <a:ext cx="938672" cy="941510"/>
          </a:xfrm>
          <a:prstGeom prst="rect">
            <a:avLst/>
          </a:prstGeom>
        </p:spPr>
      </p:pic>
      <p:pic>
        <p:nvPicPr>
          <p:cNvPr id="68" name="Imagen 67">
            <a:extLst>
              <a:ext uri="{FF2B5EF4-FFF2-40B4-BE49-F238E27FC236}">
                <a16:creationId xmlns:a16="http://schemas.microsoft.com/office/drawing/2014/main" id="{969BB91C-0354-18A9-ED8F-360411FE458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333"/>
          <a:stretch/>
        </p:blipFill>
        <p:spPr>
          <a:xfrm>
            <a:off x="8562630" y="3753471"/>
            <a:ext cx="561055" cy="827011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5BDF061B-7670-7953-3416-362928C4914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1"/>
          <a:stretch/>
        </p:blipFill>
        <p:spPr>
          <a:xfrm>
            <a:off x="9872338" y="3664489"/>
            <a:ext cx="975079" cy="983858"/>
          </a:xfrm>
          <a:prstGeom prst="rect">
            <a:avLst/>
          </a:prstGeom>
        </p:spPr>
      </p:pic>
      <p:pic>
        <p:nvPicPr>
          <p:cNvPr id="70" name="Imagen 69">
            <a:extLst>
              <a:ext uri="{FF2B5EF4-FFF2-40B4-BE49-F238E27FC236}">
                <a16:creationId xmlns:a16="http://schemas.microsoft.com/office/drawing/2014/main" id="{63F43E97-04B4-6EB4-AB75-BB6C1F93017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5" t="17957" r="8001" b="16575"/>
          <a:stretch/>
        </p:blipFill>
        <p:spPr>
          <a:xfrm rot="16200000">
            <a:off x="3526218" y="2166075"/>
            <a:ext cx="988656" cy="999777"/>
          </a:xfrm>
          <a:prstGeom prst="rect">
            <a:avLst/>
          </a:prstGeom>
        </p:spPr>
      </p:pic>
      <p:pic>
        <p:nvPicPr>
          <p:cNvPr id="71" name="Imagen 70">
            <a:extLst>
              <a:ext uri="{FF2B5EF4-FFF2-40B4-BE49-F238E27FC236}">
                <a16:creationId xmlns:a16="http://schemas.microsoft.com/office/drawing/2014/main" id="{3AE527E4-AB7E-83CA-7604-A767210B7B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743" y="5225977"/>
            <a:ext cx="895518" cy="942677"/>
          </a:xfrm>
          <a:prstGeom prst="rect">
            <a:avLst/>
          </a:prstGeom>
        </p:spPr>
      </p:pic>
      <p:pic>
        <p:nvPicPr>
          <p:cNvPr id="72" name="Imagen 71">
            <a:extLst>
              <a:ext uri="{FF2B5EF4-FFF2-40B4-BE49-F238E27FC236}">
                <a16:creationId xmlns:a16="http://schemas.microsoft.com/office/drawing/2014/main" id="{D305A85F-856C-4370-21AA-455CE4E1466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90" r="22046"/>
          <a:stretch/>
        </p:blipFill>
        <p:spPr>
          <a:xfrm>
            <a:off x="3579137" y="3729581"/>
            <a:ext cx="884654" cy="894606"/>
          </a:xfrm>
          <a:prstGeom prst="rect">
            <a:avLst/>
          </a:prstGeom>
        </p:spPr>
      </p:pic>
      <p:pic>
        <p:nvPicPr>
          <p:cNvPr id="73" name="Imagen 72">
            <a:extLst>
              <a:ext uri="{FF2B5EF4-FFF2-40B4-BE49-F238E27FC236}">
                <a16:creationId xmlns:a16="http://schemas.microsoft.com/office/drawing/2014/main" id="{024B2A2D-21DC-3F7D-5F49-0F7BC48FAC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071" y="544846"/>
            <a:ext cx="930877" cy="951072"/>
          </a:xfrm>
          <a:prstGeom prst="rect">
            <a:avLst/>
          </a:prstGeom>
        </p:spPr>
      </p:pic>
      <p:pic>
        <p:nvPicPr>
          <p:cNvPr id="74" name="Imagen 73">
            <a:extLst>
              <a:ext uri="{FF2B5EF4-FFF2-40B4-BE49-F238E27FC236}">
                <a16:creationId xmlns:a16="http://schemas.microsoft.com/office/drawing/2014/main" id="{5D69081D-3805-BB0F-EE68-2DA3314966E3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1" r="28489"/>
          <a:stretch/>
        </p:blipFill>
        <p:spPr>
          <a:xfrm>
            <a:off x="7987994" y="675191"/>
            <a:ext cx="469301" cy="792000"/>
          </a:xfrm>
          <a:prstGeom prst="rect">
            <a:avLst/>
          </a:prstGeom>
        </p:spPr>
      </p:pic>
      <p:pic>
        <p:nvPicPr>
          <p:cNvPr id="75" name="Imagen 74">
            <a:extLst>
              <a:ext uri="{FF2B5EF4-FFF2-40B4-BE49-F238E27FC236}">
                <a16:creationId xmlns:a16="http://schemas.microsoft.com/office/drawing/2014/main" id="{82037E44-65EF-176E-13AF-0A8EE7EC6A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757" y="624490"/>
            <a:ext cx="863247" cy="863247"/>
          </a:xfrm>
          <a:prstGeom prst="rect">
            <a:avLst/>
          </a:prstGeom>
        </p:spPr>
      </p:pic>
      <p:pic>
        <p:nvPicPr>
          <p:cNvPr id="76" name="Imagen 75">
            <a:extLst>
              <a:ext uri="{FF2B5EF4-FFF2-40B4-BE49-F238E27FC236}">
                <a16:creationId xmlns:a16="http://schemas.microsoft.com/office/drawing/2014/main" id="{852FBFEC-63B2-E381-A645-CF20E8042F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48" y="5150481"/>
            <a:ext cx="775384" cy="792000"/>
          </a:xfrm>
          <a:prstGeom prst="rect">
            <a:avLst/>
          </a:prstGeom>
        </p:spPr>
      </p:pic>
      <p:pic>
        <p:nvPicPr>
          <p:cNvPr id="77" name="Imagen 76">
            <a:extLst>
              <a:ext uri="{FF2B5EF4-FFF2-40B4-BE49-F238E27FC236}">
                <a16:creationId xmlns:a16="http://schemas.microsoft.com/office/drawing/2014/main" id="{A1E6E48C-F5EA-9D75-5AF0-97FA8D26AC5F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" t="1136" r="1738"/>
          <a:stretch/>
        </p:blipFill>
        <p:spPr>
          <a:xfrm>
            <a:off x="608156" y="2149916"/>
            <a:ext cx="982374" cy="1000536"/>
          </a:xfrm>
          <a:prstGeom prst="rect">
            <a:avLst/>
          </a:prstGeom>
        </p:spPr>
      </p:pic>
      <p:pic>
        <p:nvPicPr>
          <p:cNvPr id="78" name="Imagen 77">
            <a:extLst>
              <a:ext uri="{FF2B5EF4-FFF2-40B4-BE49-F238E27FC236}">
                <a16:creationId xmlns:a16="http://schemas.microsoft.com/office/drawing/2014/main" id="{D1AF2B25-E657-E377-0A1A-77409166866C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" t="3889" r="3333" b="4097"/>
          <a:stretch/>
        </p:blipFill>
        <p:spPr>
          <a:xfrm>
            <a:off x="665624" y="3729581"/>
            <a:ext cx="867437" cy="909619"/>
          </a:xfrm>
          <a:prstGeom prst="rect">
            <a:avLst/>
          </a:prstGeom>
        </p:spPr>
      </p:pic>
      <p:pic>
        <p:nvPicPr>
          <p:cNvPr id="79" name="Imagen 78">
            <a:extLst>
              <a:ext uri="{FF2B5EF4-FFF2-40B4-BE49-F238E27FC236}">
                <a16:creationId xmlns:a16="http://schemas.microsoft.com/office/drawing/2014/main" id="{637B5A93-7E9F-03AE-6D8A-5A3D1910176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597" y="5092425"/>
            <a:ext cx="561567" cy="810584"/>
          </a:xfrm>
          <a:prstGeom prst="rect">
            <a:avLst/>
          </a:prstGeom>
        </p:spPr>
      </p:pic>
      <p:pic>
        <p:nvPicPr>
          <p:cNvPr id="80" name="Imagen 79">
            <a:extLst>
              <a:ext uri="{FF2B5EF4-FFF2-40B4-BE49-F238E27FC236}">
                <a16:creationId xmlns:a16="http://schemas.microsoft.com/office/drawing/2014/main" id="{DD37D588-80B5-D4C8-C02D-38239DFD6CD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575033" y="732662"/>
            <a:ext cx="790408" cy="792000"/>
          </a:xfrm>
          <a:prstGeom prst="rect">
            <a:avLst/>
          </a:prstGeom>
        </p:spPr>
      </p:pic>
      <p:pic>
        <p:nvPicPr>
          <p:cNvPr id="81" name="Imagen 80">
            <a:extLst>
              <a:ext uri="{FF2B5EF4-FFF2-40B4-BE49-F238E27FC236}">
                <a16:creationId xmlns:a16="http://schemas.microsoft.com/office/drawing/2014/main" id="{80076DE7-6BF6-2507-3060-293D32FACA3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27309" y="2111776"/>
            <a:ext cx="1015780" cy="1037547"/>
          </a:xfrm>
          <a:prstGeom prst="rect">
            <a:avLst/>
          </a:prstGeom>
        </p:spPr>
      </p:pic>
      <p:pic>
        <p:nvPicPr>
          <p:cNvPr id="82" name="Imagen 81">
            <a:extLst>
              <a:ext uri="{FF2B5EF4-FFF2-40B4-BE49-F238E27FC236}">
                <a16:creationId xmlns:a16="http://schemas.microsoft.com/office/drawing/2014/main" id="{B1C07D72-1D61-2E3D-C127-A1A1BB8817B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20083808">
            <a:off x="6696005" y="2214598"/>
            <a:ext cx="911007" cy="916737"/>
          </a:xfrm>
          <a:prstGeom prst="rect">
            <a:avLst/>
          </a:prstGeom>
        </p:spPr>
      </p:pic>
      <p:pic>
        <p:nvPicPr>
          <p:cNvPr id="83" name="Imagen 82">
            <a:extLst>
              <a:ext uri="{FF2B5EF4-FFF2-40B4-BE49-F238E27FC236}">
                <a16:creationId xmlns:a16="http://schemas.microsoft.com/office/drawing/2014/main" id="{68698B6C-3C22-4CD1-986C-89F033E9B66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087657" y="3676460"/>
            <a:ext cx="936884" cy="936884"/>
          </a:xfrm>
          <a:prstGeom prst="rect">
            <a:avLst/>
          </a:prstGeom>
        </p:spPr>
      </p:pic>
      <p:pic>
        <p:nvPicPr>
          <p:cNvPr id="84" name="Imagen 83">
            <a:extLst>
              <a:ext uri="{FF2B5EF4-FFF2-40B4-BE49-F238E27FC236}">
                <a16:creationId xmlns:a16="http://schemas.microsoft.com/office/drawing/2014/main" id="{F06FE13F-0BC1-CDC0-8E85-986BABA2EB6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79177" y="559167"/>
            <a:ext cx="941984" cy="972568"/>
          </a:xfrm>
          <a:prstGeom prst="rect">
            <a:avLst/>
          </a:prstGeom>
        </p:spPr>
      </p:pic>
      <p:pic>
        <p:nvPicPr>
          <p:cNvPr id="85" name="Imagen 84">
            <a:extLst>
              <a:ext uri="{FF2B5EF4-FFF2-40B4-BE49-F238E27FC236}">
                <a16:creationId xmlns:a16="http://schemas.microsoft.com/office/drawing/2014/main" id="{87688567-AA19-3C04-6766-1AFA7E85035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317667" y="2167095"/>
            <a:ext cx="998246" cy="998246"/>
          </a:xfrm>
          <a:prstGeom prst="rect">
            <a:avLst/>
          </a:prstGeom>
        </p:spPr>
      </p:pic>
      <p:pic>
        <p:nvPicPr>
          <p:cNvPr id="86" name="Imagen 85">
            <a:extLst>
              <a:ext uri="{FF2B5EF4-FFF2-40B4-BE49-F238E27FC236}">
                <a16:creationId xmlns:a16="http://schemas.microsoft.com/office/drawing/2014/main" id="{A19DADF2-A350-3D5D-A1F3-10E79F7CDE2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98003" y="2163929"/>
            <a:ext cx="1058722" cy="1058722"/>
          </a:xfrm>
          <a:prstGeom prst="rect">
            <a:avLst/>
          </a:prstGeom>
        </p:spPr>
      </p:pic>
      <p:pic>
        <p:nvPicPr>
          <p:cNvPr id="87" name="Imagen 86">
            <a:extLst>
              <a:ext uri="{FF2B5EF4-FFF2-40B4-BE49-F238E27FC236}">
                <a16:creationId xmlns:a16="http://schemas.microsoft.com/office/drawing/2014/main" id="{94A0D61D-BB20-36EC-569F-1F638258680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721704" y="5207470"/>
            <a:ext cx="1044827" cy="1044827"/>
          </a:xfrm>
          <a:prstGeom prst="rect">
            <a:avLst/>
          </a:prstGeom>
        </p:spPr>
      </p:pic>
      <p:pic>
        <p:nvPicPr>
          <p:cNvPr id="88" name="Imagen 87">
            <a:extLst>
              <a:ext uri="{FF2B5EF4-FFF2-40B4-BE49-F238E27FC236}">
                <a16:creationId xmlns:a16="http://schemas.microsoft.com/office/drawing/2014/main" id="{AC537BC9-A341-75B8-7EE7-CCFF49DD5AE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303502" y="842976"/>
            <a:ext cx="942348" cy="570212"/>
          </a:xfrm>
          <a:prstGeom prst="rect">
            <a:avLst/>
          </a:prstGeom>
        </p:spPr>
      </p:pic>
      <p:pic>
        <p:nvPicPr>
          <p:cNvPr id="89" name="Imagen 88">
            <a:extLst>
              <a:ext uri="{FF2B5EF4-FFF2-40B4-BE49-F238E27FC236}">
                <a16:creationId xmlns:a16="http://schemas.microsoft.com/office/drawing/2014/main" id="{0B98A589-7C05-437B-AA70-1B685EFC442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98" y="5351437"/>
            <a:ext cx="882350" cy="894214"/>
          </a:xfrm>
          <a:prstGeom prst="rect">
            <a:avLst/>
          </a:prstGeom>
        </p:spPr>
      </p:pic>
      <p:pic>
        <p:nvPicPr>
          <p:cNvPr id="90" name="Imagen 89">
            <a:extLst>
              <a:ext uri="{FF2B5EF4-FFF2-40B4-BE49-F238E27FC236}">
                <a16:creationId xmlns:a16="http://schemas.microsoft.com/office/drawing/2014/main" id="{A6613440-E657-AB34-DEEB-6E5319E903FD}"/>
              </a:ext>
            </a:extLst>
          </p:cNvPr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67" t="27379" r="27778" b="27261"/>
          <a:stretch/>
        </p:blipFill>
        <p:spPr>
          <a:xfrm>
            <a:off x="10622922" y="5252409"/>
            <a:ext cx="691357" cy="720000"/>
          </a:xfrm>
          <a:prstGeom prst="rect">
            <a:avLst/>
          </a:prstGeom>
        </p:spPr>
      </p:pic>
      <p:pic>
        <p:nvPicPr>
          <p:cNvPr id="91" name="Imagen 90">
            <a:extLst>
              <a:ext uri="{FF2B5EF4-FFF2-40B4-BE49-F238E27FC236}">
                <a16:creationId xmlns:a16="http://schemas.microsoft.com/office/drawing/2014/main" id="{31C8CBD3-84F3-8175-D208-89FA088A9A25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418846" y="5252409"/>
            <a:ext cx="854367" cy="919291"/>
          </a:xfrm>
          <a:prstGeom prst="rect">
            <a:avLst/>
          </a:prstGeom>
        </p:spPr>
      </p:pic>
      <p:pic>
        <p:nvPicPr>
          <p:cNvPr id="93" name="Imagen 92">
            <a:extLst>
              <a:ext uri="{FF2B5EF4-FFF2-40B4-BE49-F238E27FC236}">
                <a16:creationId xmlns:a16="http://schemas.microsoft.com/office/drawing/2014/main" id="{6214A8D2-D4A6-8730-38E5-D40F0CF0BE8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830" y="5112403"/>
            <a:ext cx="1392064" cy="83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84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82FBEBB-7C43-B6B1-7C2F-D9BCC2889CCE}"/>
              </a:ext>
            </a:extLst>
          </p:cNvPr>
          <p:cNvSpPr txBox="1"/>
          <p:nvPr/>
        </p:nvSpPr>
        <p:spPr>
          <a:xfrm>
            <a:off x="232475" y="1304442"/>
            <a:ext cx="1179421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4000" dirty="0">
                <a:latin typeface="Bowlby One SC" panose="02000505060000020004" pitchFamily="2" charset="0"/>
              </a:rPr>
              <a:t>¿Qué es Kalenchu? Kalenchu es un juego ARGENTINO CREADO EN EL AÑO 2021. El JUEGO completo contiene cincuenta y cinco naipes. Cada naipe contiene ocho símbolos. Se puede jugar de 2 a 8 personas</a:t>
            </a:r>
          </a:p>
          <a:p>
            <a:r>
              <a:rPr lang="es-AR" sz="4000" dirty="0">
                <a:solidFill>
                  <a:srgbClr val="202122"/>
                </a:solidFill>
                <a:latin typeface="Arial" panose="020B0604020202020204" pitchFamily="34" charset="0"/>
              </a:rPr>
              <a:t>•</a:t>
            </a:r>
            <a:r>
              <a:rPr lang="es-AR" sz="4000" dirty="0">
                <a:latin typeface="Bowlby One SC" panose="02000505060000020004" pitchFamily="2" charset="0"/>
              </a:rPr>
              <a:t> edad mínima recomendada es a partir de los 5 años a 99 años.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4F899F8-1EBB-57BC-E84E-9AA5941E572B}"/>
              </a:ext>
            </a:extLst>
          </p:cNvPr>
          <p:cNvSpPr txBox="1"/>
          <p:nvPr/>
        </p:nvSpPr>
        <p:spPr>
          <a:xfrm>
            <a:off x="3990368" y="596556"/>
            <a:ext cx="42112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4000" dirty="0">
                <a:solidFill>
                  <a:srgbClr val="3A0FE4"/>
                </a:solidFill>
                <a:latin typeface="Bowlby One SC" panose="02000505060000020004" pitchFamily="2" charset="0"/>
              </a:rPr>
              <a:t>Introducción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0E30C83-DBBD-EAA9-24AB-70AFE7B20463}"/>
              </a:ext>
            </a:extLst>
          </p:cNvPr>
          <p:cNvSpPr txBox="1"/>
          <p:nvPr/>
        </p:nvSpPr>
        <p:spPr>
          <a:xfrm>
            <a:off x="0" y="142466"/>
            <a:ext cx="31662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600" dirty="0">
                <a:solidFill>
                  <a:srgbClr val="3A0FE4"/>
                </a:solidFill>
                <a:latin typeface="Bowlby One SC" panose="02000505060000020004" pitchFamily="2" charset="0"/>
              </a:rPr>
              <a:t>¿Qué es KALENCHU? </a:t>
            </a:r>
            <a:r>
              <a:rPr lang="es-AR" sz="1600" dirty="0">
                <a:latin typeface="Bowlby One SC" panose="02000505060000020004" pitchFamily="2" charset="0"/>
              </a:rPr>
              <a:t>04/17</a:t>
            </a:r>
          </a:p>
        </p:txBody>
      </p:sp>
    </p:spTree>
    <p:extLst>
      <p:ext uri="{BB962C8B-B14F-4D97-AF65-F5344CB8AC3E}">
        <p14:creationId xmlns:p14="http://schemas.microsoft.com/office/powerpoint/2010/main" val="361501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7F02B4D-ADD5-65A1-F252-F2914A4F531E}"/>
              </a:ext>
            </a:extLst>
          </p:cNvPr>
          <p:cNvSpPr txBox="1"/>
          <p:nvPr/>
        </p:nvSpPr>
        <p:spPr>
          <a:xfrm>
            <a:off x="58056" y="43036"/>
            <a:ext cx="12192000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4200" dirty="0">
                <a:solidFill>
                  <a:srgbClr val="3A0FE4"/>
                </a:solidFill>
                <a:latin typeface="Bowlby One SC" panose="02000505060000020004" pitchFamily="2" charset="0"/>
              </a:rPr>
              <a:t>Los modos de juego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5BF0BB-BE5B-9356-BF73-1CA4D0A88FA0}"/>
              </a:ext>
            </a:extLst>
          </p:cNvPr>
          <p:cNvSpPr txBox="1"/>
          <p:nvPr/>
        </p:nvSpPr>
        <p:spPr>
          <a:xfrm>
            <a:off x="0" y="800166"/>
            <a:ext cx="12192000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3000" dirty="0">
                <a:latin typeface="Bowlby One SC" panose="02000505060000020004" pitchFamily="2" charset="0"/>
              </a:rPr>
              <a:t>kalenchu es una serie de mini-juegos de rapidez memo-visual en donde desarrollaras los sentidos cognitivos en conjunto con todos los jugadores a la vez.</a:t>
            </a:r>
          </a:p>
          <a:p>
            <a:pPr algn="ctr"/>
            <a:r>
              <a:rPr lang="es-AR" sz="3000" dirty="0">
                <a:solidFill>
                  <a:srgbClr val="FF0000"/>
                </a:solidFill>
                <a:latin typeface="Bowlby One SC" panose="02000505060000020004" pitchFamily="2" charset="0"/>
              </a:rPr>
              <a:t>No existen los turnos, exceptuando en donde se aclaren</a:t>
            </a:r>
          </a:p>
          <a:p>
            <a:pPr algn="ctr"/>
            <a:r>
              <a:rPr lang="es-AR" sz="3000" dirty="0">
                <a:latin typeface="Bowlby One SC" panose="02000505060000020004" pitchFamily="2" charset="0"/>
              </a:rPr>
              <a:t>En cada partida, podes elegir entre jugar a todos los mini-juegos uno por uno, de manera desordenada o jugar siempre al mismo modo de juego ¡Lo importante es divertirse!</a:t>
            </a:r>
          </a:p>
          <a:p>
            <a:pPr algn="ctr"/>
            <a:r>
              <a:rPr lang="es-AR" sz="3000" dirty="0">
                <a:solidFill>
                  <a:srgbClr val="FF0000"/>
                </a:solidFill>
                <a:latin typeface="Bowlby One SC" panose="02000505060000020004" pitchFamily="2" charset="0"/>
              </a:rPr>
              <a:t>leer las reglas de los modos de juego </a:t>
            </a:r>
            <a:r>
              <a:rPr lang="es-AR" sz="3000" dirty="0">
                <a:latin typeface="Bowlby One SC" panose="02000505060000020004" pitchFamily="2" charset="0"/>
              </a:rPr>
              <a:t>seleccionado (o elegido al azar) en voz alta, para que todos los jugadores puedan oírlas antes de comenzar la ronda.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440470C-E3AC-41F9-8A36-8146CF60B42F}"/>
              </a:ext>
            </a:extLst>
          </p:cNvPr>
          <p:cNvSpPr txBox="1"/>
          <p:nvPr/>
        </p:nvSpPr>
        <p:spPr>
          <a:xfrm>
            <a:off x="0" y="142466"/>
            <a:ext cx="31662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600" dirty="0">
                <a:solidFill>
                  <a:srgbClr val="3A0FE4"/>
                </a:solidFill>
                <a:latin typeface="Bowlby One SC" panose="02000505060000020004" pitchFamily="2" charset="0"/>
              </a:rPr>
              <a:t>¿Qué es KALENCHU? </a:t>
            </a:r>
            <a:r>
              <a:rPr lang="es-AR" sz="1600" dirty="0">
                <a:latin typeface="Bowlby One SC" panose="02000505060000020004" pitchFamily="2" charset="0"/>
              </a:rPr>
              <a:t>05/17</a:t>
            </a:r>
          </a:p>
        </p:txBody>
      </p:sp>
    </p:spTree>
    <p:extLst>
      <p:ext uri="{BB962C8B-B14F-4D97-AF65-F5344CB8AC3E}">
        <p14:creationId xmlns:p14="http://schemas.microsoft.com/office/powerpoint/2010/main" val="354922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38634CE-C081-0453-E035-87AC48CBD72D}"/>
              </a:ext>
            </a:extLst>
          </p:cNvPr>
          <p:cNvSpPr txBox="1"/>
          <p:nvPr/>
        </p:nvSpPr>
        <p:spPr>
          <a:xfrm>
            <a:off x="318655" y="944801"/>
            <a:ext cx="11599542" cy="589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900" dirty="0">
                <a:latin typeface="Bowlby One SC" panose="02000505060000020004" pitchFamily="2" charset="0"/>
              </a:rPr>
              <a:t>lo que tenes que saber es lo siguiente: Si nunca jugaste o si vas a jugar con alguien que nunca jugo Kalenchu, toma 2 naipes al azar y colócalas sobre la mesa boca arriba a la vista de todos los jugadores. Busca el símbolo entre los 2 naipes. El primer jugador que encuentre y nombre la coincidencia de símbolos entre los naipes, es el que se lleva los 2 naipes de la mesa. Colocar otros 2 naipes sobre la mesa hasta que todos los jugadores hallan entendido como se levantan los naipes de la mesa. (Siempre hay coincidencia en todos los naipes)</a:t>
            </a:r>
          </a:p>
          <a:p>
            <a:pPr algn="ctr"/>
            <a:r>
              <a:rPr lang="es-AR" sz="2900" dirty="0">
                <a:latin typeface="Bowlby One SC" panose="02000505060000020004" pitchFamily="2" charset="0"/>
              </a:rPr>
              <a:t>¡listo! </a:t>
            </a:r>
          </a:p>
          <a:p>
            <a:pPr algn="ctr"/>
            <a:r>
              <a:rPr lang="es-AR" sz="2900" dirty="0">
                <a:latin typeface="Bowlby One SC" panose="02000505060000020004" pitchFamily="2" charset="0"/>
              </a:rPr>
              <a:t>ya podes jugar al KALENCHU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5F63901-254F-B29E-8240-078939AF2A74}"/>
              </a:ext>
            </a:extLst>
          </p:cNvPr>
          <p:cNvSpPr txBox="1"/>
          <p:nvPr/>
        </p:nvSpPr>
        <p:spPr>
          <a:xfrm>
            <a:off x="5150339" y="419883"/>
            <a:ext cx="25769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rgbClr val="3A0FE4"/>
                </a:solidFill>
                <a:latin typeface="Bowlby One SC" panose="02000505060000020004" pitchFamily="2" charset="0"/>
              </a:rPr>
              <a:t>Primera vez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C18F93D-A112-63E2-71CA-AD0145F3D84A}"/>
              </a:ext>
            </a:extLst>
          </p:cNvPr>
          <p:cNvSpPr txBox="1"/>
          <p:nvPr/>
        </p:nvSpPr>
        <p:spPr>
          <a:xfrm>
            <a:off x="1" y="78640"/>
            <a:ext cx="23803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600" dirty="0">
                <a:solidFill>
                  <a:srgbClr val="3A0FE4"/>
                </a:solidFill>
                <a:latin typeface="Bowlby One SC" panose="02000505060000020004" pitchFamily="2" charset="0"/>
              </a:rPr>
              <a:t>Primera vez </a:t>
            </a:r>
            <a:r>
              <a:rPr lang="es-AR" sz="1600" dirty="0">
                <a:latin typeface="Bowlby One SC" panose="02000505060000020004" pitchFamily="2" charset="0"/>
              </a:rPr>
              <a:t>06/17</a:t>
            </a:r>
          </a:p>
        </p:txBody>
      </p:sp>
    </p:spTree>
    <p:extLst>
      <p:ext uri="{BB962C8B-B14F-4D97-AF65-F5344CB8AC3E}">
        <p14:creationId xmlns:p14="http://schemas.microsoft.com/office/powerpoint/2010/main" val="1849640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58C9222-2634-B6F3-A0A9-872D5BA4DDE0}"/>
              </a:ext>
            </a:extLst>
          </p:cNvPr>
          <p:cNvSpPr txBox="1"/>
          <p:nvPr/>
        </p:nvSpPr>
        <p:spPr>
          <a:xfrm>
            <a:off x="0" y="886435"/>
            <a:ext cx="1219200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700" dirty="0">
                <a:latin typeface="Bowlby One SC" panose="02000505060000020004" pitchFamily="2" charset="0"/>
              </a:rPr>
              <a:t>Sea el mini-juego que sea, el objetivo siempre es ser el más rápido en encontrar el símbolo idéntico entre 2 cartas, decirlo en voz alta, agarrar el naipe y colocarlo o descartarlo según las reglas del mini-juego al que estén jugando.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10CA149-3D70-5D9F-1083-129919533470}"/>
              </a:ext>
            </a:extLst>
          </p:cNvPr>
          <p:cNvSpPr txBox="1"/>
          <p:nvPr/>
        </p:nvSpPr>
        <p:spPr>
          <a:xfrm>
            <a:off x="1" y="232919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4000" dirty="0">
                <a:solidFill>
                  <a:srgbClr val="3A0FE4"/>
                </a:solidFill>
                <a:latin typeface="Bowlby One SC" panose="02000505060000020004" pitchFamily="2" charset="0"/>
              </a:rPr>
              <a:t>Objetivo del juego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90BFFA3-72E4-1821-DDBC-25329979CA1C}"/>
              </a:ext>
            </a:extLst>
          </p:cNvPr>
          <p:cNvSpPr txBox="1"/>
          <p:nvPr/>
        </p:nvSpPr>
        <p:spPr>
          <a:xfrm>
            <a:off x="0" y="3093303"/>
            <a:ext cx="12192000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4320" dirty="0">
                <a:solidFill>
                  <a:srgbClr val="3A0FE4"/>
                </a:solidFill>
                <a:latin typeface="Bowlby One SC" panose="02000505060000020004" pitchFamily="2" charset="0"/>
              </a:rPr>
              <a:t>fin de la partida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2227D7D-B4F0-C5B8-2FB3-0F35FDFF6A46}"/>
              </a:ext>
            </a:extLst>
          </p:cNvPr>
          <p:cNvSpPr txBox="1"/>
          <p:nvPr/>
        </p:nvSpPr>
        <p:spPr>
          <a:xfrm>
            <a:off x="-124691" y="3878829"/>
            <a:ext cx="12316691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700" dirty="0">
                <a:latin typeface="Bowlby One SC" panose="02000505060000020004" pitchFamily="2" charset="0"/>
              </a:rPr>
              <a:t>el jugador que haya ganado más mini-juegos será el ganador de KALENCHU. También se puede establecer un numero de partidas a jugar (ejemplo: se establecen 5 partidas de un mini-juego distinto, el ganador de 3 gana.) o establecer un tiempo de juego (ejemplo: el que haya ganado más mini-juegos después de 20 minutos será el ganador.) para divertirse aún más con el kalenchu.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E04B473-F9B6-6AD4-253B-05FD67517012}"/>
              </a:ext>
            </a:extLst>
          </p:cNvPr>
          <p:cNvSpPr txBox="1"/>
          <p:nvPr/>
        </p:nvSpPr>
        <p:spPr>
          <a:xfrm>
            <a:off x="0" y="142466"/>
            <a:ext cx="31662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600" dirty="0">
                <a:solidFill>
                  <a:srgbClr val="3A0FE4"/>
                </a:solidFill>
                <a:latin typeface="Bowlby One SC" panose="02000505060000020004" pitchFamily="2" charset="0"/>
              </a:rPr>
              <a:t>Objetivo del juego </a:t>
            </a:r>
            <a:r>
              <a:rPr lang="es-AR" sz="1600" dirty="0">
                <a:latin typeface="Bowlby One SC" panose="02000505060000020004" pitchFamily="2" charset="0"/>
              </a:rPr>
              <a:t>07/17</a:t>
            </a:r>
          </a:p>
        </p:txBody>
      </p:sp>
    </p:spTree>
    <p:extLst>
      <p:ext uri="{BB962C8B-B14F-4D97-AF65-F5344CB8AC3E}">
        <p14:creationId xmlns:p14="http://schemas.microsoft.com/office/powerpoint/2010/main" val="48841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82E2107-0E66-DC3C-220E-389454E4345C}"/>
              </a:ext>
            </a:extLst>
          </p:cNvPr>
          <p:cNvSpPr txBox="1"/>
          <p:nvPr/>
        </p:nvSpPr>
        <p:spPr>
          <a:xfrm>
            <a:off x="193964" y="1233055"/>
            <a:ext cx="61929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4000" dirty="0">
                <a:solidFill>
                  <a:srgbClr val="3A0FE4"/>
                </a:solidFill>
                <a:latin typeface="Bowlby One SC" panose="02000505060000020004" pitchFamily="2" charset="0"/>
              </a:rPr>
              <a:t>si hay empate mientras se juega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E2549F-2049-6706-B621-B7AAEEE84C17}"/>
              </a:ext>
            </a:extLst>
          </p:cNvPr>
          <p:cNvSpPr txBox="1"/>
          <p:nvPr/>
        </p:nvSpPr>
        <p:spPr>
          <a:xfrm>
            <a:off x="193964" y="2608597"/>
            <a:ext cx="5943600" cy="2688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10" dirty="0">
                <a:latin typeface="Bowlby One SC" panose="02000505060000020004" pitchFamily="2" charset="0"/>
              </a:rPr>
              <a:t>En ese caso, ¡</a:t>
            </a:r>
            <a:r>
              <a:rPr lang="es-AR" sz="2410" dirty="0">
                <a:solidFill>
                  <a:srgbClr val="FF0000"/>
                </a:solidFill>
                <a:latin typeface="Bowlby One SC" panose="02000505060000020004" pitchFamily="2" charset="0"/>
              </a:rPr>
              <a:t>Ganará el jugador que haya nombrado primero el símbolo</a:t>
            </a:r>
            <a:r>
              <a:rPr lang="es-AR" sz="2410" dirty="0">
                <a:latin typeface="Bowlby One SC" panose="02000505060000020004" pitchFamily="2" charset="0"/>
              </a:rPr>
              <a:t>! </a:t>
            </a:r>
            <a:r>
              <a:rPr lang="es-AR" sz="2410" dirty="0">
                <a:solidFill>
                  <a:schemeClr val="accent6"/>
                </a:solidFill>
                <a:latin typeface="Bowlby One SC" panose="02000505060000020004" pitchFamily="2" charset="0"/>
              </a:rPr>
              <a:t>Si</a:t>
            </a:r>
            <a:r>
              <a:rPr lang="es-AR" sz="2410" dirty="0">
                <a:latin typeface="Bowlby One SC" panose="02000505060000020004" pitchFamily="2" charset="0"/>
              </a:rPr>
              <a:t> </a:t>
            </a:r>
            <a:r>
              <a:rPr lang="es-AR" sz="2410" dirty="0">
                <a:solidFill>
                  <a:schemeClr val="accent6"/>
                </a:solidFill>
                <a:latin typeface="Bowlby One SC" panose="02000505060000020004" pitchFamily="2" charset="0"/>
              </a:rPr>
              <a:t>Los dos jugadores lo han nombrado a la vez</a:t>
            </a:r>
            <a:r>
              <a:rPr lang="es-AR" sz="2410" dirty="0">
                <a:latin typeface="Bowlby One SC" panose="02000505060000020004" pitchFamily="2" charset="0"/>
              </a:rPr>
              <a:t>... Entonces, el que haya </a:t>
            </a:r>
            <a:r>
              <a:rPr lang="es-AR" sz="2410" dirty="0">
                <a:solidFill>
                  <a:srgbClr val="FF0000"/>
                </a:solidFill>
                <a:latin typeface="Bowlby One SC" panose="02000505060000020004" pitchFamily="2" charset="0"/>
              </a:rPr>
              <a:t>agarrado</a:t>
            </a:r>
            <a:r>
              <a:rPr lang="es-AR" sz="2410" dirty="0">
                <a:latin typeface="Bowlby One SC" panose="02000505060000020004" pitchFamily="2" charset="0"/>
              </a:rPr>
              <a:t> </a:t>
            </a:r>
            <a:r>
              <a:rPr lang="es-AR" sz="2410" dirty="0">
                <a:solidFill>
                  <a:srgbClr val="FF0000"/>
                </a:solidFill>
                <a:latin typeface="Bowlby One SC" panose="02000505060000020004" pitchFamily="2" charset="0"/>
              </a:rPr>
              <a:t>o</a:t>
            </a:r>
            <a:r>
              <a:rPr lang="es-AR" sz="2410" dirty="0">
                <a:latin typeface="Bowlby One SC" panose="02000505060000020004" pitchFamily="2" charset="0"/>
              </a:rPr>
              <a:t> </a:t>
            </a:r>
            <a:r>
              <a:rPr lang="es-AR" sz="2410" dirty="0">
                <a:solidFill>
                  <a:srgbClr val="FF0000"/>
                </a:solidFill>
                <a:latin typeface="Bowlby One SC" panose="02000505060000020004" pitchFamily="2" charset="0"/>
              </a:rPr>
              <a:t>descartado su carta más rápido</a:t>
            </a:r>
            <a:r>
              <a:rPr lang="es-AR" sz="2410" dirty="0">
                <a:latin typeface="Bowlby One SC" panose="02000505060000020004" pitchFamily="2" charset="0"/>
              </a:rPr>
              <a:t>, es el que gana. 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427E297-054F-6DBE-746F-F6FB9B9D9E56}"/>
              </a:ext>
            </a:extLst>
          </p:cNvPr>
          <p:cNvSpPr txBox="1"/>
          <p:nvPr/>
        </p:nvSpPr>
        <p:spPr>
          <a:xfrm>
            <a:off x="7980218" y="1436255"/>
            <a:ext cx="24245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4000" dirty="0">
                <a:solidFill>
                  <a:srgbClr val="3A0FE4"/>
                </a:solidFill>
                <a:latin typeface="Bowlby One SC" panose="02000505060000020004" pitchFamily="2" charset="0"/>
              </a:rPr>
              <a:t>Iguales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22DF4DA-6BC8-1EC7-66C9-78C1684177BE}"/>
              </a:ext>
            </a:extLst>
          </p:cNvPr>
          <p:cNvSpPr txBox="1"/>
          <p:nvPr/>
        </p:nvSpPr>
        <p:spPr>
          <a:xfrm>
            <a:off x="6580909" y="2624420"/>
            <a:ext cx="5264727" cy="2580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310" dirty="0">
                <a:latin typeface="Bowlby One SC" panose="02000505060000020004" pitchFamily="2" charset="0"/>
              </a:rPr>
              <a:t>Al final de un mini-juego, los jugadores empatados (si los hay) se </a:t>
            </a:r>
            <a:r>
              <a:rPr lang="es-AR" sz="2310" dirty="0">
                <a:solidFill>
                  <a:srgbClr val="FF0000"/>
                </a:solidFill>
                <a:latin typeface="Bowlby One SC" panose="02000505060000020004" pitchFamily="2" charset="0"/>
              </a:rPr>
              <a:t>tendrán que desempatar con una ronda de "</a:t>
            </a:r>
            <a:r>
              <a:rPr lang="es-AR" sz="2310" dirty="0">
                <a:solidFill>
                  <a:schemeClr val="accent1"/>
                </a:solidFill>
                <a:latin typeface="Bowlby One SC" panose="02000505060000020004" pitchFamily="2" charset="0"/>
              </a:rPr>
              <a:t>a duelo</a:t>
            </a:r>
            <a:r>
              <a:rPr lang="es-AR" sz="2310" dirty="0">
                <a:solidFill>
                  <a:srgbClr val="FF0000"/>
                </a:solidFill>
                <a:latin typeface="Bowlby One SC" panose="02000505060000020004" pitchFamily="2" charset="0"/>
              </a:rPr>
              <a:t>"</a:t>
            </a:r>
            <a:r>
              <a:rPr lang="es-AR" sz="2310" dirty="0">
                <a:latin typeface="Bowlby One SC" panose="02000505060000020004" pitchFamily="2" charset="0"/>
              </a:rPr>
              <a:t>- Hacer lo mismo en caso de empate al contabilizar la puntuación.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3FF384-23C8-9D5B-7F91-771EF8D1EF3C}"/>
              </a:ext>
            </a:extLst>
          </p:cNvPr>
          <p:cNvSpPr txBox="1"/>
          <p:nvPr/>
        </p:nvSpPr>
        <p:spPr>
          <a:xfrm>
            <a:off x="0" y="142466"/>
            <a:ext cx="31662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600" dirty="0">
                <a:solidFill>
                  <a:srgbClr val="3A0FE4"/>
                </a:solidFill>
                <a:latin typeface="Bowlby One SC" panose="02000505060000020004" pitchFamily="2" charset="0"/>
              </a:rPr>
              <a:t>Objetivo del juego </a:t>
            </a:r>
            <a:r>
              <a:rPr lang="es-AR" sz="1600" dirty="0">
                <a:latin typeface="Bowlby One SC" panose="02000505060000020004" pitchFamily="2" charset="0"/>
              </a:rPr>
              <a:t>08/17</a:t>
            </a:r>
          </a:p>
        </p:txBody>
      </p:sp>
    </p:spTree>
    <p:extLst>
      <p:ext uri="{BB962C8B-B14F-4D97-AF65-F5344CB8AC3E}">
        <p14:creationId xmlns:p14="http://schemas.microsoft.com/office/powerpoint/2010/main" val="2726971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6027527-6939-14FA-D97C-56EF5E4CCE4A}"/>
              </a:ext>
            </a:extLst>
          </p:cNvPr>
          <p:cNvSpPr txBox="1"/>
          <p:nvPr/>
        </p:nvSpPr>
        <p:spPr>
          <a:xfrm>
            <a:off x="211282" y="1351791"/>
            <a:ext cx="1176943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>
              <a:buAutoNum type="arabicPeriod"/>
            </a:pPr>
            <a:r>
              <a:rPr lang="es-AR" sz="2800" dirty="0">
                <a:latin typeface="Bowlby One SC" panose="02000505060000020004" pitchFamily="2" charset="0"/>
              </a:rPr>
              <a:t>Mezclar y repartir </a:t>
            </a:r>
            <a:r>
              <a:rPr lang="es-AR" sz="2800" dirty="0">
                <a:solidFill>
                  <a:srgbClr val="FF0000"/>
                </a:solidFill>
                <a:latin typeface="Bowlby One SC" panose="02000505060000020004" pitchFamily="2" charset="0"/>
              </a:rPr>
              <a:t>un</a:t>
            </a:r>
            <a:r>
              <a:rPr lang="es-AR" sz="2800" dirty="0">
                <a:latin typeface="Bowlby One SC" panose="02000505060000020004" pitchFamily="2" charset="0"/>
              </a:rPr>
              <a:t> naipe boca abajo a cada jugador, el resto de los naipes van boca arriba en el centro de la mesa.</a:t>
            </a:r>
          </a:p>
          <a:p>
            <a:pPr marL="457200" indent="-457200" algn="ctr">
              <a:buAutoNum type="arabicPeriod"/>
            </a:pPr>
            <a:r>
              <a:rPr lang="es-AR" sz="2800" dirty="0">
                <a:latin typeface="Bowlby One SC" panose="02000505060000020004" pitchFamily="2" charset="0"/>
              </a:rPr>
              <a:t>todos los jugadores deben dar vuelta a la vez el naipe para comenzar el juego.</a:t>
            </a:r>
          </a:p>
          <a:p>
            <a:pPr algn="ctr"/>
            <a:r>
              <a:rPr lang="es-AR" sz="2800" dirty="0">
                <a:latin typeface="Bowlby One SC" panose="02000505060000020004" pitchFamily="2" charset="0"/>
              </a:rPr>
              <a:t>3. el objetivo es ser el jugador que consiga apilar más naipes en su pilón. </a:t>
            </a:r>
          </a:p>
          <a:p>
            <a:pPr algn="ctr"/>
            <a:r>
              <a:rPr lang="es-AR" sz="2800" dirty="0">
                <a:latin typeface="Bowlby One SC" panose="02000505060000020004" pitchFamily="2" charset="0"/>
              </a:rPr>
              <a:t>4. el juego termina cuando se acaben los naipes del mazo.</a:t>
            </a:r>
          </a:p>
          <a:p>
            <a:pPr algn="ctr"/>
            <a:r>
              <a:rPr lang="es-AR" sz="2800" dirty="0">
                <a:latin typeface="Bowlby One SC" panose="02000505060000020004" pitchFamily="2" charset="0"/>
              </a:rPr>
              <a:t>5. Gana un punto el jugador que halla juntado más naipes en su pilón.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31DCFC2-E0D9-CAE4-A6D1-8C6D8B1FDA71}"/>
              </a:ext>
            </a:extLst>
          </p:cNvPr>
          <p:cNvSpPr txBox="1"/>
          <p:nvPr/>
        </p:nvSpPr>
        <p:spPr>
          <a:xfrm>
            <a:off x="4630882" y="442262"/>
            <a:ext cx="2930236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4320" dirty="0">
                <a:solidFill>
                  <a:schemeClr val="accent1"/>
                </a:solidFill>
                <a:latin typeface="Bowlby One SC" panose="02000505060000020004" pitchFamily="2" charset="0"/>
              </a:rPr>
              <a:t>obelisco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7AD0B45-BCEE-D868-476F-3B00001BB599}"/>
              </a:ext>
            </a:extLst>
          </p:cNvPr>
          <p:cNvSpPr txBox="1"/>
          <p:nvPr/>
        </p:nvSpPr>
        <p:spPr>
          <a:xfrm>
            <a:off x="0" y="142466"/>
            <a:ext cx="31662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600" dirty="0">
                <a:solidFill>
                  <a:srgbClr val="3A0FE4"/>
                </a:solidFill>
                <a:latin typeface="Bowlby One SC" panose="02000505060000020004" pitchFamily="2" charset="0"/>
              </a:rPr>
              <a:t>Modos de juego </a:t>
            </a:r>
            <a:r>
              <a:rPr lang="es-AR" sz="1600" dirty="0">
                <a:latin typeface="Bowlby One SC" panose="02000505060000020004" pitchFamily="2" charset="0"/>
              </a:rPr>
              <a:t>09/17</a:t>
            </a:r>
          </a:p>
        </p:txBody>
      </p:sp>
    </p:spTree>
    <p:extLst>
      <p:ext uri="{BB962C8B-B14F-4D97-AF65-F5344CB8AC3E}">
        <p14:creationId xmlns:p14="http://schemas.microsoft.com/office/powerpoint/2010/main" val="29924523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1733</Words>
  <Application>Microsoft Office PowerPoint</Application>
  <PresentationFormat>Panorámica</PresentationFormat>
  <Paragraphs>164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Bowlby One SC</vt:lpstr>
      <vt:lpstr>Calibri</vt:lpstr>
      <vt:lpstr>Calibri Light</vt:lpstr>
      <vt:lpstr>Source serif pro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LAU ESCOBAR</dc:creator>
  <cp:lastModifiedBy>LAU ESCOBAR</cp:lastModifiedBy>
  <cp:revision>10</cp:revision>
  <dcterms:created xsi:type="dcterms:W3CDTF">2023-01-15T22:16:32Z</dcterms:created>
  <dcterms:modified xsi:type="dcterms:W3CDTF">2024-01-02T14:02:44Z</dcterms:modified>
</cp:coreProperties>
</file>