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1.pn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8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42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33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19" Type="http://schemas.openxmlformats.org/officeDocument/2006/relationships/image" Target="../media/image57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3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30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33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8819" y="-381651"/>
            <a:ext cx="9858622" cy="4806078"/>
            <a:chOff x="778819" y="-381651"/>
            <a:chExt cx="9858622" cy="48060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819" y="-381651"/>
              <a:ext cx="9858622" cy="48060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2264" y="-43127"/>
            <a:ext cx="4971138" cy="10328841"/>
            <a:chOff x="9962264" y="-43127"/>
            <a:chExt cx="4971138" cy="10328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264" y="-43127"/>
              <a:ext cx="4971138" cy="103288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619" y="4082158"/>
            <a:ext cx="3989839" cy="7966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3766" y="-261975"/>
            <a:ext cx="1428433" cy="2283363"/>
            <a:chOff x="1233766" y="-261975"/>
            <a:chExt cx="1428433" cy="22833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766" y="-261975"/>
              <a:ext cx="1428433" cy="228336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6726" y="4479603"/>
            <a:ext cx="6478271" cy="16444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621" y="5807583"/>
            <a:ext cx="2162229" cy="7095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9621" y="6338966"/>
            <a:ext cx="5878715" cy="709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45722" y="3584076"/>
            <a:ext cx="8573848" cy="6260031"/>
            <a:chOff x="9445722" y="3584076"/>
            <a:chExt cx="8573848" cy="62600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5722" y="3584076"/>
              <a:ext cx="8573848" cy="62600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224" y="3090752"/>
            <a:ext cx="5649742" cy="1873459"/>
            <a:chOff x="5630224" y="3090752"/>
            <a:chExt cx="5649742" cy="18734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224" y="3090752"/>
              <a:ext cx="5649742" cy="18734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5443" y="5392847"/>
            <a:ext cx="5649742" cy="1922658"/>
            <a:chOff x="5635443" y="5392847"/>
            <a:chExt cx="5649742" cy="19226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443" y="5392847"/>
              <a:ext cx="5649742" cy="19226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85759" y="3057208"/>
            <a:ext cx="5649742" cy="1922658"/>
            <a:chOff x="11685759" y="3057208"/>
            <a:chExt cx="5649742" cy="19226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5759" y="3057208"/>
              <a:ext cx="5649742" cy="1922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17070" y="5392847"/>
            <a:ext cx="5649742" cy="1922658"/>
            <a:chOff x="11717070" y="5392847"/>
            <a:chExt cx="5649742" cy="19226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7070" y="5392847"/>
              <a:ext cx="5649742" cy="19226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09900" y="805456"/>
            <a:ext cx="2376024" cy="8819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8573" y="3749554"/>
            <a:ext cx="1823585" cy="6394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9313" y="3272238"/>
            <a:ext cx="726479" cy="7617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66093" y="6088449"/>
            <a:ext cx="1154004" cy="5929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7872" y="3272238"/>
            <a:ext cx="840765" cy="76170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88372" y="3765625"/>
            <a:ext cx="1137424" cy="6808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42138" y="5598933"/>
            <a:ext cx="850288" cy="7617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39265" y="6075671"/>
            <a:ext cx="2495395" cy="6024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37274" y="5598933"/>
            <a:ext cx="878860" cy="76170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9029" y="3016015"/>
            <a:ext cx="3483795" cy="8644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70462" y="9618144"/>
            <a:ext cx="15849987" cy="69975"/>
            <a:chOff x="3070462" y="9618144"/>
            <a:chExt cx="15849987" cy="6997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70462" y="9646053"/>
              <a:ext cx="15849987" cy="19844"/>
              <a:chOff x="3070462" y="9646053"/>
              <a:chExt cx="15849987" cy="1984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070462" y="9646053"/>
                <a:ext cx="15849987" cy="1984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070462" y="9618144"/>
              <a:ext cx="5421741" cy="69975"/>
              <a:chOff x="3070462" y="9618144"/>
              <a:chExt cx="5421741" cy="699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070462" y="9618144"/>
                <a:ext cx="5421741" cy="69975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88014" y="8965304"/>
            <a:ext cx="3620655" cy="46856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619094" y="8778809"/>
            <a:ext cx="2046574" cy="7878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681347" y="-477608"/>
            <a:ext cx="1309472" cy="1262077"/>
            <a:chOff x="16681347" y="-477608"/>
            <a:chExt cx="1309472" cy="126207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81347" y="-477608"/>
              <a:ext cx="1309472" cy="12620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1241" y="8144941"/>
            <a:ext cx="1428433" cy="2283363"/>
            <a:chOff x="2241241" y="8144941"/>
            <a:chExt cx="1428433" cy="228336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1241" y="8144941"/>
              <a:ext cx="1428433" cy="22833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3766" y="-261975"/>
            <a:ext cx="1428433" cy="2283363"/>
            <a:chOff x="1233766" y="-261975"/>
            <a:chExt cx="1428433" cy="22833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3766" y="-261975"/>
              <a:ext cx="1428433" cy="228336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1844" y="2170710"/>
            <a:ext cx="1324669" cy="1139216"/>
            <a:chOff x="1921844" y="2170710"/>
            <a:chExt cx="1324669" cy="1139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844" y="2170710"/>
              <a:ext cx="1324669" cy="1139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1844" y="2586061"/>
            <a:ext cx="5346380" cy="7699653"/>
            <a:chOff x="1921844" y="2586061"/>
            <a:chExt cx="5346380" cy="76996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1844" y="2586061"/>
              <a:ext cx="5346380" cy="76996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751" y="808088"/>
            <a:ext cx="3420360" cy="3066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2607" y="1313343"/>
            <a:ext cx="16763122" cy="74007"/>
            <a:chOff x="792607" y="1313343"/>
            <a:chExt cx="16763122" cy="7400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07295" y="796660"/>
            <a:ext cx="523301" cy="3808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58233" y="1230820"/>
            <a:ext cx="3391749" cy="7616"/>
            <a:chOff x="10358233" y="1230820"/>
            <a:chExt cx="3391749" cy="76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8233" y="1230820"/>
              <a:ext cx="3391749" cy="76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0941" y="1538529"/>
            <a:ext cx="6182180" cy="7964061"/>
            <a:chOff x="890941" y="1538529"/>
            <a:chExt cx="6182180" cy="79640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890941" y="1538529"/>
              <a:ext cx="6182180" cy="79640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240" y="3473131"/>
            <a:ext cx="2674250" cy="101442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5424" y="4332024"/>
            <a:ext cx="1508767" cy="3702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9857" y="4974449"/>
            <a:ext cx="7069320" cy="24611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681347" y="-477608"/>
            <a:ext cx="1309472" cy="1262077"/>
            <a:chOff x="16681347" y="-477608"/>
            <a:chExt cx="1309472" cy="12620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81347" y="-477608"/>
              <a:ext cx="1309472" cy="12620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7108" y="2170710"/>
            <a:ext cx="1309472" cy="1139216"/>
            <a:chOff x="1267108" y="2170710"/>
            <a:chExt cx="1309472" cy="11392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7108" y="2170710"/>
              <a:ext cx="1309472" cy="11392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30683" y="3341689"/>
            <a:ext cx="6972386" cy="4357741"/>
            <a:chOff x="9630683" y="3341689"/>
            <a:chExt cx="6972386" cy="435774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30683" y="3341689"/>
              <a:ext cx="6972386" cy="43577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1168" y="-7421168"/>
            <a:ext cx="3812612" cy="18654948"/>
            <a:chOff x="7421168" y="-7421168"/>
            <a:chExt cx="3812612" cy="186549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421168" y="-7421168"/>
              <a:ext cx="3812612" cy="186549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469" y="2165195"/>
            <a:ext cx="2207917" cy="13854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57" y="5285050"/>
            <a:ext cx="8197943" cy="3321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751" y="808088"/>
            <a:ext cx="3420360" cy="306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2607" y="1313343"/>
            <a:ext cx="16763122" cy="74007"/>
            <a:chOff x="792607" y="1313343"/>
            <a:chExt cx="16763122" cy="740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07334" y="796660"/>
            <a:ext cx="542349" cy="3808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58233" y="1230820"/>
            <a:ext cx="3391749" cy="7616"/>
            <a:chOff x="10358233" y="1230820"/>
            <a:chExt cx="3391749" cy="76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58233" y="1230820"/>
              <a:ext cx="3391749" cy="76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81347" y="-477608"/>
            <a:ext cx="1309472" cy="1262077"/>
            <a:chOff x="16681347" y="-477608"/>
            <a:chExt cx="1309472" cy="12620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81347" y="-477608"/>
              <a:ext cx="1309472" cy="12620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6354" y="3178663"/>
            <a:ext cx="1309472" cy="1139216"/>
            <a:chOff x="706354" y="3178663"/>
            <a:chExt cx="1309472" cy="11392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354" y="3178663"/>
              <a:ext cx="1309472" cy="11392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60261" y="4734080"/>
            <a:ext cx="7788433" cy="4343842"/>
            <a:chOff x="9560261" y="4734080"/>
            <a:chExt cx="7788433" cy="43438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60261" y="4734080"/>
              <a:ext cx="7788433" cy="434384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53183" y="1866301"/>
            <a:ext cx="10285714" cy="6265601"/>
            <a:chOff x="-2053183" y="1866301"/>
            <a:chExt cx="10285714" cy="62656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2053183" y="1866301"/>
              <a:ext cx="10285714" cy="62656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3085" y="1681375"/>
            <a:ext cx="6654406" cy="7964061"/>
            <a:chOff x="233085" y="1681375"/>
            <a:chExt cx="6654406" cy="79640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33085" y="1681375"/>
              <a:ext cx="6654406" cy="79640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96" y="3768042"/>
            <a:ext cx="2104288" cy="869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7255" y="5149799"/>
            <a:ext cx="7285460" cy="18498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9751" y="808088"/>
            <a:ext cx="3420360" cy="3066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2607" y="1313343"/>
            <a:ext cx="16763122" cy="74007"/>
            <a:chOff x="792607" y="1313343"/>
            <a:chExt cx="16763122" cy="740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07334" y="796660"/>
            <a:ext cx="542349" cy="380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58233" y="1230820"/>
            <a:ext cx="3391749" cy="7616"/>
            <a:chOff x="10358233" y="1230820"/>
            <a:chExt cx="3391749" cy="76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8233" y="1230820"/>
              <a:ext cx="3391749" cy="76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3171" y="2031404"/>
            <a:ext cx="1309472" cy="1139216"/>
            <a:chOff x="1023171" y="2031404"/>
            <a:chExt cx="1309472" cy="11392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3171" y="2031404"/>
              <a:ext cx="1309472" cy="11392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79158" y="2336202"/>
            <a:ext cx="5090248" cy="2806655"/>
            <a:chOff x="12779158" y="2336202"/>
            <a:chExt cx="5090248" cy="280665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79158" y="2336202"/>
              <a:ext cx="5090248" cy="280665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17990" y="5086581"/>
            <a:ext cx="2210582" cy="6688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09533" y="5086581"/>
            <a:ext cx="2158477" cy="66889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17994" y="8934332"/>
            <a:ext cx="2081354" cy="66889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84300" y="8883158"/>
            <a:ext cx="2158477" cy="6688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928991" y="6272441"/>
            <a:ext cx="4858407" cy="2718168"/>
            <a:chOff x="7928991" y="6272441"/>
            <a:chExt cx="4858407" cy="27181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8991" y="6272441"/>
              <a:ext cx="4858407" cy="27181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148143" y="6288096"/>
            <a:ext cx="4658640" cy="2629186"/>
            <a:chOff x="13148143" y="6288096"/>
            <a:chExt cx="4658640" cy="26291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48143" y="6288096"/>
              <a:ext cx="4658640" cy="26291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19537" y="2322452"/>
            <a:ext cx="5077393" cy="2820406"/>
            <a:chOff x="7819537" y="2322452"/>
            <a:chExt cx="5077393" cy="28204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19537" y="2322452"/>
              <a:ext cx="5077393" cy="282040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1017" y="-43127"/>
            <a:ext cx="4727227" cy="10285714"/>
            <a:chOff x="1741017" y="-43127"/>
            <a:chExt cx="4727227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017" y="-43127"/>
              <a:ext cx="4727227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38741" y="3596948"/>
            <a:ext cx="6171429" cy="2493068"/>
            <a:chOff x="2738741" y="3596948"/>
            <a:chExt cx="6171429" cy="2493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8741" y="3596948"/>
              <a:ext cx="6171429" cy="249306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8554" y="1880823"/>
            <a:ext cx="6661136" cy="9542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751" y="808088"/>
            <a:ext cx="3420360" cy="3066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2607" y="1313343"/>
            <a:ext cx="16763122" cy="74007"/>
            <a:chOff x="792607" y="1313343"/>
            <a:chExt cx="16763122" cy="740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60000">
            <a:off x="2950135" y="1894596"/>
            <a:ext cx="5869871" cy="38579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64382" y="796660"/>
            <a:ext cx="385435" cy="380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58233" y="1230820"/>
            <a:ext cx="3391749" cy="7616"/>
            <a:chOff x="10358233" y="1230820"/>
            <a:chExt cx="3391749" cy="76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8233" y="1230820"/>
              <a:ext cx="3391749" cy="76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681347" y="-477608"/>
            <a:ext cx="1309472" cy="1262077"/>
            <a:chOff x="16681347" y="-477608"/>
            <a:chExt cx="1309472" cy="12620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1347" y="-477608"/>
              <a:ext cx="1309472" cy="12620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05473" y="6355226"/>
            <a:ext cx="6171429" cy="2493068"/>
            <a:chOff x="9070248" y="6269293"/>
            <a:chExt cx="6171429" cy="24930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0248" y="6269293"/>
              <a:ext cx="6171429" cy="24930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70248" y="3590816"/>
            <a:ext cx="6171429" cy="2493068"/>
            <a:chOff x="9070248" y="3590816"/>
            <a:chExt cx="6171429" cy="24930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0248" y="3590816"/>
              <a:ext cx="6171429" cy="249306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91188" y="3196719"/>
            <a:ext cx="6230953" cy="26626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13885" y="6851227"/>
            <a:ext cx="5623808" cy="135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2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3856" y="-28751"/>
            <a:ext cx="10849200" cy="10314465"/>
            <a:chOff x="763856" y="-28751"/>
            <a:chExt cx="10849200" cy="103144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56" y="-28751"/>
              <a:ext cx="10849200" cy="10314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60112" y="2726775"/>
            <a:ext cx="8290346" cy="4041543"/>
            <a:chOff x="9060112" y="2726775"/>
            <a:chExt cx="8290346" cy="4041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0112" y="2726775"/>
              <a:ext cx="8290346" cy="4041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80126" y="7579711"/>
            <a:ext cx="3152409" cy="11248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2715" y="8609874"/>
            <a:ext cx="16046090" cy="9524"/>
            <a:chOff x="1362715" y="8609874"/>
            <a:chExt cx="16046090" cy="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715" y="8609874"/>
              <a:ext cx="16046090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10047" y="8915978"/>
            <a:ext cx="6363315" cy="622207"/>
            <a:chOff x="6310047" y="8915978"/>
            <a:chExt cx="6363315" cy="6222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1187" y="9017563"/>
              <a:ext cx="3620655" cy="46856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3382" y="8849313"/>
              <a:ext cx="1751422" cy="7211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751" y="808088"/>
            <a:ext cx="3420360" cy="3066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58233" y="1230820"/>
            <a:ext cx="3391749" cy="7616"/>
            <a:chOff x="10358233" y="1230820"/>
            <a:chExt cx="3391749" cy="76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58233" y="1230820"/>
              <a:ext cx="3391749" cy="76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81347" y="-477608"/>
            <a:ext cx="1309472" cy="1827954"/>
            <a:chOff x="16681347" y="-477608"/>
            <a:chExt cx="1309472" cy="18279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81347" y="-477608"/>
              <a:ext cx="1309472" cy="18279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2607" y="1313343"/>
            <a:ext cx="16763122" cy="74007"/>
            <a:chOff x="792607" y="1313343"/>
            <a:chExt cx="16763122" cy="7400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78259" y="3035484"/>
            <a:ext cx="4282254" cy="13482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28441" y="4192470"/>
            <a:ext cx="4282254" cy="1348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신세웅</cp:lastModifiedBy>
  <cp:revision>4</cp:revision>
  <dcterms:created xsi:type="dcterms:W3CDTF">2022-05-26T08:25:31Z</dcterms:created>
  <dcterms:modified xsi:type="dcterms:W3CDTF">2022-05-26T02:10:18Z</dcterms:modified>
</cp:coreProperties>
</file>