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16916400" cy="4841875"/>
          </a:xfrm>
        </p:spPr>
        <p:txBody>
          <a:bodyPr>
            <a:normAutofit/>
          </a:bodyPr>
          <a:lstStyle/>
          <a:p>
            <a:r>
              <a:rPr lang="en-US" altLang="ko-KR" sz="9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9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 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EF68B-8096-4DE9-BB5B-ADF35412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7239000"/>
            <a:ext cx="8763000" cy="17526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블랙 </a:t>
            </a:r>
            <a:r>
              <a:rPr lang="ko-KR" altLang="en-US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메사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 신세웅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89EF-3204-4709-A23B-26A23869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667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393371" y="1866900"/>
            <a:ext cx="7772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7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7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7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7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7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31704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89EF-3204-4709-A23B-26A23869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667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371600" y="1409700"/>
            <a:ext cx="16764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):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팀의 총괄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작업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코딩을 담당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6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팀의 코딩을 담당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6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팀의 코딩을 담당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팀의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코딩을 담당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신세웅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팀의 영상제작</a:t>
            </a:r>
            <a:r>
              <a:rPr lang="en-US" altLang="ko-KR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코딩을 담당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6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89EF-3204-4709-A23B-26A23869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667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447800" y="1866900"/>
            <a:ext cx="1539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프린세스 메이커와 비슷한 육성 시뮬레이션 게임으로서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플레이어는 빚을 진 주인공이 되어서 빚을 갚기 위해 노력해야 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주인공의 행동에 따라 여러 능력치가 달라지며 달라진 능력치는 최종적으로 엔딩에 영향을 미친다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엔딩을 보는 재미 때문에 플레이어는 여러 번 게임을 플레이하게 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0395-E947-4401-9AC2-013A4EF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5915024"/>
            <a:ext cx="63246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89EF-3204-4709-A23B-26A23869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667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배경 스토리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447800" y="1866900"/>
            <a:ext cx="1539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도시생활에 지쳐 귀농을 한 주인공은 귀농 과정에서 돈을 구하던 중 사채업자들에게서 돈을 빌리게 되고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98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안에 갚지 않으면 몸으로 갚아야 한다는 말을 듣고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돈을 벌기 위해 노력하게 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89EF-3204-4709-A23B-26A23869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2667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 시 고려사항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192BF-6D7B-470F-AEDD-B4D3002F2261}"/>
              </a:ext>
            </a:extLst>
          </p:cNvPr>
          <p:cNvSpPr txBox="1"/>
          <p:nvPr/>
        </p:nvSpPr>
        <p:spPr>
          <a:xfrm>
            <a:off x="1447800" y="1866900"/>
            <a:ext cx="1539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스테이터스를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구현해야 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미니게임을 넣을지 고려하여야 한다</a:t>
            </a:r>
            <a:endParaRPr lang="en-US" altLang="ko-KR" sz="5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화면의 가운데에 올 플레이어 캐릭터의 이미지를 구해야 한다</a:t>
            </a:r>
            <a:endParaRPr lang="en-US" altLang="ko-KR" sz="5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부족한 그래픽을 향상시킬 방법을 찾아야 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세이브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로드 기능을 구현 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해야한다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6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16916400" cy="4841875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866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16916400" cy="4841875"/>
          </a:xfrm>
        </p:spPr>
        <p:txBody>
          <a:bodyPr>
            <a:normAutofit/>
          </a:bodyPr>
          <a:lstStyle/>
          <a:p>
            <a:r>
              <a:rPr lang="ko-KR" altLang="en-US" sz="9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9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9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9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182</Words>
  <Application>Microsoft Office PowerPoint</Application>
  <PresentationFormat>사용자 지정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KoPubWorld돋움체 Bold</vt:lpstr>
      <vt:lpstr>Arial</vt:lpstr>
      <vt:lpstr>Calibri</vt:lpstr>
      <vt:lpstr>Office Theme</vt:lpstr>
      <vt:lpstr>14주 후</vt:lpstr>
      <vt:lpstr>목차</vt:lpstr>
      <vt:lpstr>팀원 소개</vt:lpstr>
      <vt:lpstr>게임 소개</vt:lpstr>
      <vt:lpstr> 배경 스토리</vt:lpstr>
      <vt:lpstr> 개발 시 고려사항</vt:lpstr>
      <vt:lpstr>질의응답</vt:lpstr>
      <vt:lpstr>들어주셔서 감사합니다.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14주 후</dc:title>
  <dc:creator>officegen</dc:creator>
  <cp:lastModifiedBy>이도건</cp:lastModifiedBy>
  <cp:revision>3</cp:revision>
  <dcterms:created xsi:type="dcterms:W3CDTF">2022-03-28T09:02:22Z</dcterms:created>
  <dcterms:modified xsi:type="dcterms:W3CDTF">2022-03-29T19:09:26Z</dcterms:modified>
</cp:coreProperties>
</file>