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7" r:id="rId6"/>
    <p:sldId id="268" r:id="rId7"/>
    <p:sldId id="263" r:id="rId8"/>
    <p:sldId id="264" r:id="rId9"/>
    <p:sldId id="266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2347-8DE2-40EB-BB44-A7B7EF340FE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DEC9-A1C4-410A-9577-43F94E6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2500"/>
            <a:ext cx="5638800" cy="2510156"/>
          </a:xfrm>
        </p:spPr>
        <p:txBody>
          <a:bodyPr>
            <a:noAutofit/>
          </a:bodyPr>
          <a:lstStyle/>
          <a:p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120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 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06D6F-0B44-492F-AF33-8C1E3517AE69}"/>
              </a:ext>
            </a:extLst>
          </p:cNvPr>
          <p:cNvSpPr/>
          <p:nvPr/>
        </p:nvSpPr>
        <p:spPr>
          <a:xfrm flipV="1">
            <a:off x="685800" y="800464"/>
            <a:ext cx="76200" cy="28142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A11E4D-DA50-4FEF-BCBA-96D1E430291C}"/>
              </a:ext>
            </a:extLst>
          </p:cNvPr>
          <p:cNvSpPr/>
          <p:nvPr/>
        </p:nvSpPr>
        <p:spPr>
          <a:xfrm>
            <a:off x="13716000" y="8420100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블랙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메사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FEA0-3920-4F52-AC3C-8C766352E3EC}"/>
              </a:ext>
            </a:extLst>
          </p:cNvPr>
          <p:cNvSpPr txBox="1"/>
          <p:nvPr/>
        </p:nvSpPr>
        <p:spPr>
          <a:xfrm>
            <a:off x="11811000" y="9486900"/>
            <a:ext cx="5867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신세웅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BE5706-A405-450E-B06D-BA889C5A0489}"/>
              </a:ext>
            </a:extLst>
          </p:cNvPr>
          <p:cNvSpPr txBox="1">
            <a:spLocks/>
          </p:cNvSpPr>
          <p:nvPr/>
        </p:nvSpPr>
        <p:spPr>
          <a:xfrm>
            <a:off x="228600" y="3462656"/>
            <a:ext cx="6553200" cy="120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경북소프트웨어고등학교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 </a:t>
            </a:r>
          </a:p>
        </p:txBody>
      </p:sp>
    </p:spTree>
    <p:extLst>
      <p:ext uri="{BB962C8B-B14F-4D97-AF65-F5344CB8AC3E}">
        <p14:creationId xmlns:p14="http://schemas.microsoft.com/office/powerpoint/2010/main" val="184215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08362"/>
            <a:ext cx="16002000" cy="3470275"/>
          </a:xfrm>
        </p:spPr>
        <p:txBody>
          <a:bodyPr>
            <a:noAutofit/>
          </a:bodyPr>
          <a:lstStyle/>
          <a:p>
            <a:r>
              <a:rPr lang="ko-KR" altLang="en-US" sz="120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78428" y="1008219"/>
            <a:ext cx="11430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altLang="ko-KR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3DF1F-94F9-49A2-97CC-C126DF05A83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753D04-E5C2-4AB5-9B93-B1B7C2532A45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1704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24000" y="1485900"/>
            <a:ext cx="9372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도 건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총괄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 내 규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 준 우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디자인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 도 현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 세 웅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영상제작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4C08D9-CD02-47D1-A9CC-7ABDB11413B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 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A9EDD-E71D-4D25-A80A-1D344AF8A6B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495300" y="1432043"/>
            <a:ext cx="175641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육성 시뮬레이션 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게임으로서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플레이어의 행동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따라</a:t>
            </a:r>
            <a:endParaRPr lang="en-US" altLang="ko-KR" sz="42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달라지며 달라진 능력치는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최종적으로 엔딩에 영향을 미친다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엔딩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보는 재미 때문에 플레이어는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게임을 플레이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하게 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0395-E947-4401-9AC2-013A4EF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77" y="4916819"/>
            <a:ext cx="8017523" cy="501095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F8F5F8-E6F1-4DBC-A982-7D9E4FC765C3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35BE-F0EA-46F5-993F-B59DD9D54C8C}"/>
              </a:ext>
            </a:extLst>
          </p:cNvPr>
          <p:cNvSpPr txBox="1"/>
          <p:nvPr/>
        </p:nvSpPr>
        <p:spPr>
          <a:xfrm>
            <a:off x="8284179" y="4439765"/>
            <a:ext cx="553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프린세스 메이커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295400" y="1288598"/>
            <a:ext cx="594360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소지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배고픔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상태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능력치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349828" y="612430"/>
            <a:ext cx="5943600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운동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식당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병원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도박장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능력치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952500" y="3162300"/>
            <a:ext cx="1638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도시생활에 지쳐 귀농을 한 주인공은 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귀농 과정에서 돈을 구하던 중 사채업자들에게서 돈을 빌리게 되다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기한인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98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안에 갚지 않으면 몸으로 갚아야 한다는 말을 듣고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주인공은 돈을 벌기 위해 노력하게 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7A2082-F157-4E56-8983-6DEF02886F4A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이야기</a:t>
            </a:r>
          </a:p>
        </p:txBody>
      </p:sp>
    </p:spTree>
    <p:extLst>
      <p:ext uri="{BB962C8B-B14F-4D97-AF65-F5344CB8AC3E}">
        <p14:creationId xmlns:p14="http://schemas.microsoft.com/office/powerpoint/2010/main" val="3680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192BF-6D7B-470F-AEDD-B4D3002F2261}"/>
              </a:ext>
            </a:extLst>
          </p:cNvPr>
          <p:cNvSpPr txBox="1"/>
          <p:nvPr/>
        </p:nvSpPr>
        <p:spPr>
          <a:xfrm>
            <a:off x="647700" y="1981096"/>
            <a:ext cx="16992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능력치를 구현해야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미니게임을 넣을지 고려하여야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화면의 가운데에 올 플레이어 캐릭터의 이미지를 구해야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부족한 그래픽을 향상시킬 방법을 찾아야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세이브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로드 기능을 구현 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9697EE-A12B-43D3-8700-421586696FF4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173166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2857500"/>
            <a:ext cx="9448800" cy="3317875"/>
          </a:xfrm>
        </p:spPr>
        <p:txBody>
          <a:bodyPr>
            <a:normAutofit/>
          </a:bodyPr>
          <a:lstStyle/>
          <a:p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866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232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KoPubWorld돋움체 Bold</vt:lpstr>
      <vt:lpstr>나눔고딕</vt:lpstr>
      <vt:lpstr>맑은 고딕</vt:lpstr>
      <vt:lpstr>Arial</vt:lpstr>
      <vt:lpstr>Calibri</vt:lpstr>
      <vt:lpstr>Office Theme</vt:lpstr>
      <vt:lpstr>14주 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들어주셔서 감사합니다.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14주 후</dc:title>
  <dc:creator>officegen</dc:creator>
  <cp:lastModifiedBy>이도건</cp:lastModifiedBy>
  <cp:revision>10</cp:revision>
  <dcterms:created xsi:type="dcterms:W3CDTF">2022-03-28T09:02:22Z</dcterms:created>
  <dcterms:modified xsi:type="dcterms:W3CDTF">2022-03-31T05:02:36Z</dcterms:modified>
</cp:coreProperties>
</file>