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97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9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536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030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114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776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677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95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9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12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91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88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70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08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46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79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86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D8036-47A0-40DD-8571-82B329C79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контроль версий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5D30F2-5C57-46E1-90B1-C54707534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Семинар 2. Второе использование КВ</a:t>
            </a:r>
          </a:p>
        </p:txBody>
      </p:sp>
    </p:spTree>
    <p:extLst>
      <p:ext uri="{BB962C8B-B14F-4D97-AF65-F5344CB8AC3E}">
        <p14:creationId xmlns:p14="http://schemas.microsoft.com/office/powerpoint/2010/main" val="258272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8310F-2912-4C26-952B-3CF826E4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Пардон за качество, но я рада, что не была на этом собрании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641EC84-C194-4F6F-9C7E-E68868928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93" y="2173817"/>
            <a:ext cx="5088161" cy="4074583"/>
          </a:xfrm>
        </p:spPr>
      </p:pic>
    </p:spTree>
    <p:extLst>
      <p:ext uri="{BB962C8B-B14F-4D97-AF65-F5344CB8AC3E}">
        <p14:creationId xmlns:p14="http://schemas.microsoft.com/office/powerpoint/2010/main" val="262533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2BA22B-AF14-4AC4-AB7D-E3B9755C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C46E91-2C72-47AA-A012-FC2168BBD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Прежде всего, у меня были важные дела, с которыми я успешно справилась</a:t>
            </a:r>
          </a:p>
          <a:p>
            <a:r>
              <a:rPr lang="ru-RU" dirty="0"/>
              <a:t>А ещё у меня не МАК</a:t>
            </a:r>
          </a:p>
          <a:p>
            <a:r>
              <a:rPr lang="ru-RU" dirty="0"/>
              <a:t>А ещё когда-то у меня был </a:t>
            </a:r>
            <a:r>
              <a:rPr lang="ru-RU" dirty="0" err="1"/>
              <a:t>Минт</a:t>
            </a:r>
            <a:r>
              <a:rPr lang="ru-RU" dirty="0"/>
              <a:t>. Золотые были времена</a:t>
            </a:r>
          </a:p>
          <a:p>
            <a:r>
              <a:rPr lang="ru-RU" dirty="0"/>
              <a:t>Одногруппники – улёт. 2 часа убито зря.</a:t>
            </a:r>
          </a:p>
          <a:p>
            <a:r>
              <a:rPr lang="ru-RU" dirty="0"/>
              <a:t>Променять </a:t>
            </a:r>
            <a:r>
              <a:rPr lang="ru-RU" dirty="0" err="1"/>
              <a:t>клаву</a:t>
            </a:r>
            <a:r>
              <a:rPr lang="ru-RU" dirty="0"/>
              <a:t> на мышку, и терминал – на тысячекратно усложнённую </a:t>
            </a:r>
            <a:r>
              <a:rPr lang="ru-RU" dirty="0" err="1"/>
              <a:t>прогу</a:t>
            </a:r>
            <a:r>
              <a:rPr lang="ru-RU" dirty="0"/>
              <a:t>?.. Похоже на какой-то старый анекдот.</a:t>
            </a:r>
          </a:p>
        </p:txBody>
      </p:sp>
    </p:spTree>
    <p:extLst>
      <p:ext uri="{BB962C8B-B14F-4D97-AF65-F5344CB8AC3E}">
        <p14:creationId xmlns:p14="http://schemas.microsoft.com/office/powerpoint/2010/main" val="224079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0DCCA267-FA63-4B96-A868-676BB72C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Гитхаб</a:t>
            </a:r>
            <a:r>
              <a:rPr lang="ru-RU" dirty="0"/>
              <a:t>: ветки. А кто ты?..</a:t>
            </a:r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FD0BCBEA-1B16-47B7-8218-78977475CF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160588"/>
            <a:ext cx="3881437" cy="3881437"/>
          </a:xfrm>
        </p:spPr>
      </p:pic>
      <p:pic>
        <p:nvPicPr>
          <p:cNvPr id="22" name="Объект 21">
            <a:extLst>
              <a:ext uri="{FF2B5EF4-FFF2-40B4-BE49-F238E27FC236}">
                <a16:creationId xmlns:a16="http://schemas.microsoft.com/office/drawing/2014/main" id="{DB6B26A8-8A2E-47CD-8AA5-FFC2051921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547755"/>
            <a:ext cx="4184650" cy="3107102"/>
          </a:xfrm>
        </p:spPr>
      </p:pic>
    </p:spTree>
    <p:extLst>
      <p:ext uri="{BB962C8B-B14F-4D97-AF65-F5344CB8AC3E}">
        <p14:creationId xmlns:p14="http://schemas.microsoft.com/office/powerpoint/2010/main" val="314883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A5BE084-8267-45F6-AC93-1194D545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89CDB4-85FB-4D85-96E2-7BC0D2F57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73851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15</TotalTime>
  <Words>93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Введение в контроль версий</vt:lpstr>
      <vt:lpstr>Пардон за качество, но я рада, что не была на этом собрании</vt:lpstr>
      <vt:lpstr>Почему?</vt:lpstr>
      <vt:lpstr>Гитхаб: ветки. А кто ты?..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контроль версий</dc:title>
  <dc:creator>Я</dc:creator>
  <cp:lastModifiedBy>Я</cp:lastModifiedBy>
  <cp:revision>2</cp:revision>
  <dcterms:created xsi:type="dcterms:W3CDTF">2022-07-26T22:12:42Z</dcterms:created>
  <dcterms:modified xsi:type="dcterms:W3CDTF">2022-07-26T22:28:12Z</dcterms:modified>
</cp:coreProperties>
</file>