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4DE-AF33-4B92-9F00-89D8DC2C5364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3F17-054C-44B4-BA16-345D1D7182A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4DE-AF33-4B92-9F00-89D8DC2C5364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3F17-054C-44B4-BA16-345D1D7182A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4DE-AF33-4B92-9F00-89D8DC2C5364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3F17-054C-44B4-BA16-345D1D7182A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4DE-AF33-4B92-9F00-89D8DC2C5364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3F17-054C-44B4-BA16-345D1D7182A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4DE-AF33-4B92-9F00-89D8DC2C5364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3F17-054C-44B4-BA16-345D1D7182A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4DE-AF33-4B92-9F00-89D8DC2C5364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3F17-054C-44B4-BA16-345D1D7182A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4DE-AF33-4B92-9F00-89D8DC2C5364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3F17-054C-44B4-BA16-345D1D7182A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4DE-AF33-4B92-9F00-89D8DC2C5364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3F17-054C-44B4-BA16-345D1D7182A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4DE-AF33-4B92-9F00-89D8DC2C5364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3F17-054C-44B4-BA16-345D1D7182A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4DE-AF33-4B92-9F00-89D8DC2C5364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3F17-054C-44B4-BA16-345D1D7182A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4DE-AF33-4B92-9F00-89D8DC2C5364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3F17-054C-44B4-BA16-345D1D7182A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034DE-AF33-4B92-9F00-89D8DC2C5364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3F17-054C-44B4-BA16-345D1D7182AE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3718" y="2725271"/>
            <a:ext cx="6555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BASH. </a:t>
            </a:r>
            <a:r>
              <a:rPr lang="ru-RU" sz="3600" dirty="0">
                <a:solidFill>
                  <a:schemeClr val="bg1"/>
                </a:solidFill>
              </a:rPr>
              <a:t>Сигналы, фоновые задачи</a:t>
            </a:r>
            <a:endParaRPr lang="ru-RU" sz="3600" dirty="0">
              <a:solidFill>
                <a:schemeClr val="bg1"/>
              </a:solidFill>
            </a:endParaRPr>
          </a:p>
          <a:p>
            <a:r>
              <a:rPr lang="ru-RU" sz="3600" dirty="0">
                <a:solidFill>
                  <a:schemeClr val="bg1"/>
                </a:solidFill>
              </a:rPr>
              <a:t>и управление сценариями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3047" y="0"/>
            <a:ext cx="88451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ru-RU" sz="2400" b="1" dirty="0"/>
              <a:t>Модификация перехваченных сигналов и отмена перехвата</a:t>
            </a:r>
            <a:endParaRPr lang="ru-RU" sz="2400" b="1" dirty="0"/>
          </a:p>
          <a:p>
            <a:br>
              <a:rPr lang="ru-RU" sz="2400" dirty="0"/>
            </a:br>
            <a:r>
              <a:rPr lang="ru-RU" sz="2400" dirty="0"/>
              <a:t>Для модификации перехваченных скриптом сигналов можно выполнить команду</a:t>
            </a:r>
            <a:r>
              <a:rPr lang="en-US" sz="2400" dirty="0"/>
              <a:t> trap c </a:t>
            </a:r>
            <a:r>
              <a:rPr lang="ru-RU" sz="2400" dirty="0"/>
              <a:t>новыми параметрами.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7" y="1569660"/>
            <a:ext cx="4381500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16510"/>
            <a:ext cx="12195047" cy="6858000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3047" y="0"/>
            <a:ext cx="88451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/>
              <a:t>После модификации сигналы будут обрабатываться по-новому.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Перехват сигналов можно и отменить, для этого достаточно выполнить команду </a:t>
            </a:r>
            <a:r>
              <a:rPr lang="en-US" sz="2400" dirty="0"/>
              <a:t>trap </a:t>
            </a:r>
            <a:r>
              <a:rPr lang="ru-RU" sz="2400" dirty="0"/>
              <a:t>с  --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1905000"/>
            <a:ext cx="385762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" y="0"/>
            <a:ext cx="12195047" cy="6858000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65800" y="0"/>
            <a:ext cx="884511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ru-RU" sz="2400" b="1" dirty="0"/>
              <a:t>Выполнение сценариев командной строки в фоновом режиме</a:t>
            </a:r>
            <a:endParaRPr lang="ru-RU" sz="2400" b="1" dirty="0"/>
          </a:p>
          <a:p>
            <a:br>
              <a:rPr lang="ru-RU" sz="2400" dirty="0"/>
            </a:br>
            <a:r>
              <a:rPr lang="ru-RU" sz="2400" dirty="0"/>
              <a:t>Иногда </a:t>
            </a:r>
            <a:r>
              <a:rPr lang="ru-RU" sz="2400" dirty="0" err="1"/>
              <a:t>bash</a:t>
            </a:r>
            <a:r>
              <a:rPr lang="ru-RU" sz="2400" dirty="0"/>
              <a:t>-скриптам требуется немало времени для выполнения некоей задачи. При этом вам может понадобиться возможность нормально работать в командной строке, не дожидаясь завершения скрипта. Реализовать это не так уж и сложно. Достаточно при вызове скрипта указать </a:t>
            </a:r>
            <a:r>
              <a:rPr lang="en-US" sz="2400" dirty="0"/>
              <a:t>&amp;</a:t>
            </a:r>
            <a:r>
              <a:rPr lang="ru-RU" sz="2400" dirty="0"/>
              <a:t>. Скрипт будет запущен в фоновом процессе, в терминал выведется его идентификатор, а когда его выполнение завершится, вы увидите сообщение об этом.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" y="3754276"/>
            <a:ext cx="5276850" cy="6477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-65800" y="4401976"/>
            <a:ext cx="89587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При таком подходе, если выйти из терминала, скрипт, выполняющийся в фоне, так же завершит работу.</a:t>
            </a:r>
            <a:endParaRPr lang="ru-RU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769989"/>
            <a:ext cx="8845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3047" y="-125820"/>
            <a:ext cx="8845115" cy="710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Выполнение скриптов, не завершающих работу при закрытии терминала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Скрипты можно выполнять в фоновых процессах даже после выхода из терминальной сессии. Для этого можно воспользоваться командой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nohup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Эта команда позволяет запустить программу, блокируя сигналы SIGHUP, отправляемые процессу. В результате процесс будет исполняться даже при выходе из терминала, в котором он был запущен.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Команда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nohup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отвязывает процесс от терминала. Это означает, что процесс потеряет ссылки на STDOUT и STDERR. Для того, чтобы не потерять данные, выводимые скриптом,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nohup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автоматически перенаправляет сообщения, поступающие в STDOUT и в STDERR, в файл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nohup.out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Обратите внимание на то, что при запуске нескольких скриптов из одной и той же директории то, что они выводят, попадёт в один файл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nohup.out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769989"/>
            <a:ext cx="8845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06"/>
            <a:ext cx="7667625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769989"/>
            <a:ext cx="8845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3047" y="0"/>
            <a:ext cx="884511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ru-RU" sz="2400" b="1" dirty="0"/>
              <a:t>Перезапуск приостановленных заданий</a:t>
            </a:r>
            <a:endParaRPr lang="ru-RU" sz="2400" b="1" dirty="0"/>
          </a:p>
          <a:p>
            <a:br>
              <a:rPr lang="ru-RU" sz="2400" dirty="0"/>
            </a:br>
            <a:r>
              <a:rPr lang="ru-RU" sz="2400" dirty="0"/>
              <a:t>Для того, чтобы перезапустить скрипт в фоновом режиме, можно воспользоваться командой</a:t>
            </a:r>
            <a:r>
              <a:rPr lang="en-US" sz="2400" dirty="0"/>
              <a:t> </a:t>
            </a:r>
            <a:r>
              <a:rPr lang="en-US" sz="2400" dirty="0" err="1"/>
              <a:t>bg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7837"/>
            <a:ext cx="6097960" cy="156966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-3047" y="3066047"/>
            <a:ext cx="88451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Теперь скрипт выполняется в фоновом режиме.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Если у вас имеется несколько приостановленных заданий, для перезапуска конкретного задания команде</a:t>
            </a:r>
            <a:r>
              <a:rPr lang="en-US" sz="2400" dirty="0"/>
              <a:t> </a:t>
            </a:r>
            <a:r>
              <a:rPr lang="en-US" sz="2400" dirty="0" err="1"/>
              <a:t>bg</a:t>
            </a:r>
            <a:r>
              <a:rPr lang="en-US" sz="2400" dirty="0"/>
              <a:t> </a:t>
            </a:r>
            <a:r>
              <a:rPr lang="ru-RU" sz="2400" dirty="0"/>
              <a:t>номер этого задания который можно увидеть введя команду </a:t>
            </a:r>
            <a:r>
              <a:rPr lang="en-US" sz="2400" dirty="0"/>
              <a:t>jobs.</a:t>
            </a:r>
            <a:endParaRPr lang="en-US" sz="2400" dirty="0"/>
          </a:p>
          <a:p>
            <a:r>
              <a:rPr lang="ru-RU" sz="2400" dirty="0"/>
              <a:t>Для перезапуска задания в обычном режиме воспользуйтесь командой</a:t>
            </a:r>
            <a:r>
              <a:rPr lang="en-US" sz="2400" dirty="0"/>
              <a:t> </a:t>
            </a:r>
            <a:r>
              <a:rPr lang="en-US" sz="2400" dirty="0" err="1"/>
              <a:t>fg</a:t>
            </a:r>
            <a:r>
              <a:rPr lang="en-US" sz="2400" dirty="0"/>
              <a:t>.</a:t>
            </a:r>
            <a:endParaRPr lang="ru-RU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769989"/>
            <a:ext cx="8845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0"/>
            <a:ext cx="884511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ru-RU" sz="2400" b="1" dirty="0"/>
              <a:t>Планирование запуска скриптов</a:t>
            </a:r>
            <a:endParaRPr lang="ru-RU" sz="2400" b="1" dirty="0"/>
          </a:p>
          <a:p>
            <a:br>
              <a:rPr lang="ru-RU" sz="2400" dirty="0"/>
            </a:br>
            <a:r>
              <a:rPr lang="ru-RU" sz="2400" dirty="0" err="1"/>
              <a:t>Linux</a:t>
            </a:r>
            <a:r>
              <a:rPr lang="ru-RU" sz="2400" dirty="0"/>
              <a:t> предоставляет пару способов запуска </a:t>
            </a:r>
            <a:r>
              <a:rPr lang="ru-RU" sz="2400" dirty="0" err="1"/>
              <a:t>bash</a:t>
            </a:r>
            <a:r>
              <a:rPr lang="ru-RU" sz="2400" dirty="0"/>
              <a:t>-скриптов в заданное время. Это команда</a:t>
            </a:r>
            <a:r>
              <a:rPr lang="en-US" sz="2400" dirty="0"/>
              <a:t> at </a:t>
            </a:r>
            <a:r>
              <a:rPr lang="ru-RU" sz="2400" dirty="0"/>
              <a:t>и планировщик </a:t>
            </a:r>
            <a:r>
              <a:rPr lang="en-US" sz="2400" dirty="0" err="1"/>
              <a:t>cron</a:t>
            </a:r>
            <a:r>
              <a:rPr lang="en-US" sz="2400" dirty="0"/>
              <a:t>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5" y="1569660"/>
            <a:ext cx="2343150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769989"/>
            <a:ext cx="8845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0"/>
            <a:ext cx="8845115" cy="710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Эта команда распознаёт множество форматов указания времени.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Стандартный, с указанием часов и минут, например — 10:15.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 использованием индикаторов AM/PM, до или после полудня, например — 10:15PM.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 использованием специальных имён, таких, как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midnight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 дополнение к возможности указания времени запуска задания, команде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можно передать и дату, используя один из поддерживаемых ей форматов.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Стандартный формат указания даты, при котором дата записывается по шаблонам MMDDYY, MM/DD/YY, или DD.MM.YY.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Текстовое представление даты, например,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Jul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4 или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25, при этом год можно указать, а можно обойтись и без него.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Запись вида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+ 25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minutes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Запись вида 10:15PM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tomorrow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Запись вида 10:15 + 7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days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769989"/>
            <a:ext cx="8845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3047" y="0"/>
            <a:ext cx="884511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Ключ -M при вызове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используется для отправки того, что выведет скрипт, по электронной почте, если система соответствующим образом настроена. Если отправка электронного письма невозможна, этот ключ просто подавит вывод.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Для того чтобы посмотреть список заданий, ожидающих выполнения, можно воспользоваться командой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atq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769989"/>
            <a:ext cx="8845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3047" y="-46167"/>
            <a:ext cx="884206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Запуск скриптов по расписанию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Планирование однократного запуска скриптов с использованием команды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способно облегчить жизнь во многих ситуациях. Но как быть, если нужно, чтобы скрипт выполнялся в одно и то же время ежедневно, или раз в неделю, или раз в месяц?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Linux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имеется утилита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crontab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позволяющая планировать запуск скриптов, которые нужно выполнять регулярно.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Crontab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выполняется в фоне и, основываясь на данных в так называемых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-таблицах, запускает задания по расписанию.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Для того, чтобы просмотреть существующую таблицу заданий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воспользуйтесь такой командой: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2" y="5516194"/>
            <a:ext cx="155257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/>
          <p:cNvSpPr/>
          <p:nvPr/>
        </p:nvSpPr>
        <p:spPr>
          <a:xfrm>
            <a:off x="-1" y="0"/>
            <a:ext cx="88481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До сих пор мы вводили имена скриптов в командную строку и нажимали </a:t>
            </a:r>
            <a:r>
              <a:rPr lang="ru-RU" sz="2400" dirty="0" err="1"/>
              <a:t>Enter</a:t>
            </a:r>
            <a:r>
              <a:rPr lang="ru-RU" sz="2400" dirty="0"/>
              <a:t>, что приводило к немедленному запуску программ, но это — не единственный способ вызова сценариев.</a:t>
            </a:r>
            <a:endParaRPr lang="ru-RU" sz="2400" dirty="0"/>
          </a:p>
          <a:p>
            <a:r>
              <a:rPr lang="ru-RU" sz="2400" dirty="0"/>
              <a:t>В </a:t>
            </a:r>
            <a:r>
              <a:rPr lang="ru-RU" sz="2400" dirty="0" err="1"/>
              <a:t>Linux</a:t>
            </a:r>
            <a:r>
              <a:rPr lang="ru-RU" sz="2400" dirty="0"/>
              <a:t> существует более трёх десятков сигналов, которые генерирует система или приложения. Вот список наиболее часто используемых, которые наверняка пригодятся при разработке сценариев командной строки.</a:t>
            </a:r>
            <a:endParaRPr lang="ru-RU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769989"/>
            <a:ext cx="8845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3047" y="0"/>
            <a:ext cx="88451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При планировании запуска скрипта по расписанию</a:t>
            </a:r>
            <a:r>
              <a:rPr lang="en-US" sz="2400" dirty="0"/>
              <a:t> crontab </a:t>
            </a:r>
            <a:r>
              <a:rPr lang="ru-RU" sz="2400" dirty="0"/>
              <a:t>принимает данные о том, когда нужно выполнить задание, в таком формате: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6" y="1166917"/>
            <a:ext cx="4371975" cy="704850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3047" y="1859340"/>
            <a:ext cx="88451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Например, если надо, чтобы некий скрипт с именем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command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выполнялся ежедневно в 10:30, этому будет соответствовать такая запись в таблице заданий: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6" y="3038684"/>
            <a:ext cx="2076450" cy="685800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3809154"/>
            <a:ext cx="884206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Здесь универсальный символ «*», использованный для полей, задающих день месяца, месяц и день недели, указывает на то, что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должен выполнять команду каждый день каждого месяца в 10:30.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Если, например, надо, чтобы скрипт запускался в 4:30PM каждый понедельник, понадобится создать в таблице заданий такую запись: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6" y="6411513"/>
            <a:ext cx="2219325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769989"/>
            <a:ext cx="8845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88451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/>
              <a:t>Для того чтобы добавить запись в таблицу, нужно вызвать</a:t>
            </a:r>
            <a:r>
              <a:rPr lang="en-US" sz="2400" dirty="0"/>
              <a:t> crontab </a:t>
            </a:r>
            <a:r>
              <a:rPr lang="ru-RU" sz="2400" dirty="0"/>
              <a:t>с ключом -е . Если вы столкнётесь с ошибкой «</a:t>
            </a:r>
            <a:r>
              <a:rPr lang="ru-RU" sz="2400" dirty="0" err="1"/>
              <a:t>Resource</a:t>
            </a:r>
            <a:r>
              <a:rPr lang="ru-RU" sz="2400" dirty="0"/>
              <a:t> </a:t>
            </a:r>
            <a:r>
              <a:rPr lang="ru-RU" sz="2400" dirty="0" err="1"/>
              <a:t>temporarily</a:t>
            </a:r>
            <a:r>
              <a:rPr lang="ru-RU" sz="2400" dirty="0"/>
              <a:t> </a:t>
            </a:r>
            <a:r>
              <a:rPr lang="ru-RU" sz="2400" dirty="0" err="1"/>
              <a:t>unavailable</a:t>
            </a:r>
            <a:r>
              <a:rPr lang="ru-RU" sz="2400" dirty="0"/>
              <a:t>», выполните нижеприведённую команду с правами </a:t>
            </a:r>
            <a:r>
              <a:rPr lang="ru-RU" sz="2400" dirty="0" err="1"/>
              <a:t>root</a:t>
            </a:r>
            <a:r>
              <a:rPr lang="ru-RU" sz="2400" dirty="0"/>
              <a:t>-пользователя: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867"/>
            <a:ext cx="2695575" cy="4476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1968267"/>
            <a:ext cx="88451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Организовать периодический запуск скриптов с использованием </a:t>
            </a:r>
            <a:r>
              <a:rPr lang="en-US" sz="2400" dirty="0" err="1"/>
              <a:t>cron</a:t>
            </a:r>
            <a:r>
              <a:rPr lang="en-US" sz="2400" dirty="0"/>
              <a:t> </a:t>
            </a:r>
            <a:r>
              <a:rPr lang="ru-RU" sz="2400" dirty="0"/>
              <a:t>можно еще проще воспользовавшись следующими директориями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9527"/>
            <a:ext cx="2419350" cy="14668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-71718" y="4523303"/>
            <a:ext cx="89168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Автоматизировать запуск скриптов можно, опираясь на различные события, такие, как вход пользователя в систему или запуск оболочки.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94357"/>
            <a:ext cx="202882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72525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4824"/>
            <a:ext cx="884816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Если оболочка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bash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получает сигнал SIGHUP когда вы закрываете терминал, она завершает работу. Перед выходом она отправляет сигнал SIGHUP всем запущенным в ней процессам, включая выполняющиеся скрипты.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Сигнал SIGINT приводит к временной остановке работы. Ядро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Linux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перестаёт выделять оболочке процессорное время. Когда это происходит, оболочка уведомляет процессы, отправляя им сигнал SIGINT.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Bash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-скрипты не контролируют эти сигналы, но они могут распознавать их и выполнять некие команды для подготовки скрипта к последствиям, вызываемым сигналами.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3047" y="43934"/>
            <a:ext cx="884816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ru-RU" sz="2400" b="1" dirty="0"/>
              <a:t>Отправка сигналов скриптам</a:t>
            </a:r>
            <a:endParaRPr lang="ru-RU" sz="2400" b="1" dirty="0"/>
          </a:p>
          <a:p>
            <a:br>
              <a:rPr lang="ru-RU" sz="2400" dirty="0"/>
            </a:br>
            <a:r>
              <a:rPr lang="ru-RU" sz="2400" dirty="0"/>
              <a:t>Оболочка </a:t>
            </a:r>
            <a:r>
              <a:rPr lang="ru-RU" sz="2400" dirty="0" err="1"/>
              <a:t>bash</a:t>
            </a:r>
            <a:r>
              <a:rPr lang="ru-RU" sz="2400" dirty="0"/>
              <a:t> позволяет вам отправлять скриптам сигналы, пользуясь комбинациями клавиш на клавиатуре. Это оказывается очень кстати если нужно временно остановить выполняющийся скрипт или завершить его работу.</a:t>
            </a:r>
            <a:br>
              <a:rPr lang="ru-RU" sz="2400" dirty="0"/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552743"/>
            <a:ext cx="88481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Завершение работы процесса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Комбинация клавиш CTRL + C генерирует сигнал SIGINT и отправляет его всем процессам, выполняющимся в оболочке, что приводит к завершению их работы.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3047" y="0"/>
            <a:ext cx="88481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Временная остановка процесса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Комбинация клавиш CTRL + Z позволяет сгенерировать сигнал SIGTSTP, который приостанавливает работу процесса, но не завершает его выполнение. Такой процесс остаётся в памяти, его работу можно возобновить. Выполним в оболочке команду: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8324"/>
            <a:ext cx="5076825" cy="8477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-3047" y="3156049"/>
            <a:ext cx="88481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Число в квадратных скобках — это номер задания, который оболочка назначает процессу. Оболочка рассматривает процессы, выполняющиеся в ней, как задания с уникальными номерами. Первому процессу назначается номер 1, второму — 2, и так далее.</a:t>
            </a:r>
            <a:br>
              <a:rPr lang="ru-RU" sz="2400" dirty="0"/>
            </a:br>
            <a:r>
              <a:rPr lang="ru-RU" sz="2400" dirty="0"/>
              <a:t>Если вы приостановите задание, привязанное к оболочке, и попытаетесь выйти из неё, </a:t>
            </a:r>
            <a:r>
              <a:rPr lang="ru-RU" sz="2400" dirty="0" err="1"/>
              <a:t>bash</a:t>
            </a:r>
            <a:r>
              <a:rPr lang="ru-RU" sz="2400" dirty="0"/>
              <a:t> выдаст предупреждение.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Просмотреть приостановленные задания можно командой </a:t>
            </a:r>
            <a:r>
              <a:rPr lang="en-US" sz="2400" dirty="0" err="1"/>
              <a:t>ps</a:t>
            </a:r>
            <a:r>
              <a:rPr lang="en-US" sz="2400" dirty="0"/>
              <a:t> –l.</a:t>
            </a:r>
            <a:endParaRPr lang="ru-RU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8845116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Перехват сигналов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Для того, чтобы включить в скрипте отслеживание сигналов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Linux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используется команда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Если скрипт получает сигнал, указанный при вызове этой команды, он обрабатывает его самостоятельно, при этом оболочка такой сигнал обрабатывать не будет.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Команда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позволяет скрипту реагировать на сигналы, в противном случае их обработка выполняется оболочкой без его участия.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Рассмотрим пример, в котором показано, как при вызове команды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задаётся код, который надо выполнить, и список сигналов, разделённых пробелами, которые мы хотим перехватить. В данном случае это всего один сигнал: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24275" cy="29241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4175"/>
            <a:ext cx="5400675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88451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Перехват сигнала выхода из скрипта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Перехватить сигнал выхода из скрипта можно, использовав при вызове команды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имя сигнала EXIT: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9718"/>
            <a:ext cx="2943225" cy="27146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8619"/>
            <a:ext cx="5229225" cy="2219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7661</Words>
  <Application>WPS Presentation</Application>
  <PresentationFormat>Широкоэкранный</PresentationFormat>
  <Paragraphs>78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Calibri</vt:lpstr>
      <vt:lpstr>Trebuchet MS</vt:lpstr>
      <vt:lpstr>Microsoft YaHei</vt:lpstr>
      <vt:lpstr>Droid Sans Fallback</vt:lpstr>
      <vt:lpstr>Arial Unicode MS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esunobeta</cp:lastModifiedBy>
  <cp:revision>2</cp:revision>
  <dcterms:created xsi:type="dcterms:W3CDTF">2023-06-19T06:25:32Z</dcterms:created>
  <dcterms:modified xsi:type="dcterms:W3CDTF">2023-06-19T06:25:32Z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1049-11.1.0.11691</vt:lpwstr>
  </property>
</Properties>
</file>