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AC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Spectra'!$CFN$1</c:f>
              <c:strCache>
                <c:ptCount val="1"/>
                <c:pt idx="0">
                  <c:v>AAAAACCCCA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 Spectra'!$CFN$2:$CFN$227</c:f>
              <c:numCache>
                <c:formatCode>General</c:formatCode>
                <c:ptCount val="226"/>
                <c:pt idx="0">
                  <c:v>1059</c:v>
                </c:pt>
                <c:pt idx="1">
                  <c:v>1047</c:v>
                </c:pt>
                <c:pt idx="2">
                  <c:v>1033</c:v>
                </c:pt>
                <c:pt idx="3">
                  <c:v>1028</c:v>
                </c:pt>
                <c:pt idx="4">
                  <c:v>1026</c:v>
                </c:pt>
                <c:pt idx="5">
                  <c:v>1029</c:v>
                </c:pt>
                <c:pt idx="6">
                  <c:v>1022</c:v>
                </c:pt>
                <c:pt idx="7">
                  <c:v>1030</c:v>
                </c:pt>
                <c:pt idx="8">
                  <c:v>1044</c:v>
                </c:pt>
                <c:pt idx="9">
                  <c:v>1090</c:v>
                </c:pt>
                <c:pt idx="10">
                  <c:v>1145</c:v>
                </c:pt>
                <c:pt idx="11">
                  <c:v>1184</c:v>
                </c:pt>
                <c:pt idx="12">
                  <c:v>1198</c:v>
                </c:pt>
                <c:pt idx="13">
                  <c:v>1253</c:v>
                </c:pt>
                <c:pt idx="14">
                  <c:v>1321</c:v>
                </c:pt>
                <c:pt idx="15">
                  <c:v>1356</c:v>
                </c:pt>
                <c:pt idx="16">
                  <c:v>1392</c:v>
                </c:pt>
                <c:pt idx="17">
                  <c:v>1506</c:v>
                </c:pt>
                <c:pt idx="18">
                  <c:v>1552</c:v>
                </c:pt>
                <c:pt idx="19">
                  <c:v>1641</c:v>
                </c:pt>
                <c:pt idx="20">
                  <c:v>1702</c:v>
                </c:pt>
                <c:pt idx="21">
                  <c:v>1792</c:v>
                </c:pt>
                <c:pt idx="22">
                  <c:v>1896</c:v>
                </c:pt>
                <c:pt idx="23">
                  <c:v>2033</c:v>
                </c:pt>
                <c:pt idx="24">
                  <c:v>2108</c:v>
                </c:pt>
                <c:pt idx="25">
                  <c:v>2191</c:v>
                </c:pt>
                <c:pt idx="26">
                  <c:v>2345</c:v>
                </c:pt>
                <c:pt idx="27">
                  <c:v>2463</c:v>
                </c:pt>
                <c:pt idx="28">
                  <c:v>2568</c:v>
                </c:pt>
                <c:pt idx="29">
                  <c:v>2748</c:v>
                </c:pt>
                <c:pt idx="30">
                  <c:v>2865</c:v>
                </c:pt>
                <c:pt idx="31">
                  <c:v>3058</c:v>
                </c:pt>
                <c:pt idx="32">
                  <c:v>3149</c:v>
                </c:pt>
                <c:pt idx="33">
                  <c:v>3316</c:v>
                </c:pt>
                <c:pt idx="34">
                  <c:v>3451</c:v>
                </c:pt>
                <c:pt idx="35">
                  <c:v>3607</c:v>
                </c:pt>
                <c:pt idx="36">
                  <c:v>3777</c:v>
                </c:pt>
                <c:pt idx="37">
                  <c:v>3922</c:v>
                </c:pt>
                <c:pt idx="38">
                  <c:v>4030</c:v>
                </c:pt>
                <c:pt idx="39">
                  <c:v>4235</c:v>
                </c:pt>
                <c:pt idx="40">
                  <c:v>4326</c:v>
                </c:pt>
                <c:pt idx="41">
                  <c:v>4461</c:v>
                </c:pt>
                <c:pt idx="42">
                  <c:v>4635</c:v>
                </c:pt>
                <c:pt idx="43">
                  <c:v>4777</c:v>
                </c:pt>
                <c:pt idx="44">
                  <c:v>4896</c:v>
                </c:pt>
                <c:pt idx="45">
                  <c:v>5047</c:v>
                </c:pt>
                <c:pt idx="46">
                  <c:v>5237</c:v>
                </c:pt>
                <c:pt idx="47">
                  <c:v>5355</c:v>
                </c:pt>
                <c:pt idx="48">
                  <c:v>5515</c:v>
                </c:pt>
                <c:pt idx="49">
                  <c:v>5621</c:v>
                </c:pt>
                <c:pt idx="50">
                  <c:v>5776</c:v>
                </c:pt>
                <c:pt idx="51">
                  <c:v>5910</c:v>
                </c:pt>
                <c:pt idx="52">
                  <c:v>6042</c:v>
                </c:pt>
                <c:pt idx="53">
                  <c:v>6152</c:v>
                </c:pt>
                <c:pt idx="54">
                  <c:v>6237</c:v>
                </c:pt>
                <c:pt idx="55">
                  <c:v>6302</c:v>
                </c:pt>
                <c:pt idx="56">
                  <c:v>6431</c:v>
                </c:pt>
                <c:pt idx="57">
                  <c:v>6463</c:v>
                </c:pt>
                <c:pt idx="58">
                  <c:v>6613</c:v>
                </c:pt>
                <c:pt idx="59">
                  <c:v>6654</c:v>
                </c:pt>
                <c:pt idx="60">
                  <c:v>6633</c:v>
                </c:pt>
                <c:pt idx="61">
                  <c:v>6694</c:v>
                </c:pt>
                <c:pt idx="62">
                  <c:v>6612</c:v>
                </c:pt>
                <c:pt idx="63">
                  <c:v>6653</c:v>
                </c:pt>
                <c:pt idx="64">
                  <c:v>6653</c:v>
                </c:pt>
                <c:pt idx="65">
                  <c:v>6643</c:v>
                </c:pt>
                <c:pt idx="66">
                  <c:v>6732</c:v>
                </c:pt>
                <c:pt idx="67">
                  <c:v>6673</c:v>
                </c:pt>
                <c:pt idx="68">
                  <c:v>6633</c:v>
                </c:pt>
                <c:pt idx="69">
                  <c:v>6740</c:v>
                </c:pt>
                <c:pt idx="70">
                  <c:v>6682</c:v>
                </c:pt>
                <c:pt idx="71">
                  <c:v>6725</c:v>
                </c:pt>
                <c:pt idx="72">
                  <c:v>6733</c:v>
                </c:pt>
                <c:pt idx="73">
                  <c:v>6717</c:v>
                </c:pt>
                <c:pt idx="74">
                  <c:v>6649</c:v>
                </c:pt>
                <c:pt idx="75">
                  <c:v>6726</c:v>
                </c:pt>
                <c:pt idx="76">
                  <c:v>6744</c:v>
                </c:pt>
                <c:pt idx="77">
                  <c:v>6755</c:v>
                </c:pt>
                <c:pt idx="78">
                  <c:v>6758</c:v>
                </c:pt>
                <c:pt idx="79">
                  <c:v>6829</c:v>
                </c:pt>
                <c:pt idx="80">
                  <c:v>6818</c:v>
                </c:pt>
                <c:pt idx="81">
                  <c:v>7047</c:v>
                </c:pt>
                <c:pt idx="82">
                  <c:v>7065</c:v>
                </c:pt>
                <c:pt idx="83">
                  <c:v>7141</c:v>
                </c:pt>
                <c:pt idx="84">
                  <c:v>7165</c:v>
                </c:pt>
                <c:pt idx="85">
                  <c:v>7415</c:v>
                </c:pt>
                <c:pt idx="86">
                  <c:v>7567</c:v>
                </c:pt>
                <c:pt idx="87">
                  <c:v>7677</c:v>
                </c:pt>
                <c:pt idx="88">
                  <c:v>7908</c:v>
                </c:pt>
                <c:pt idx="89">
                  <c:v>8266</c:v>
                </c:pt>
                <c:pt idx="90">
                  <c:v>8480</c:v>
                </c:pt>
                <c:pt idx="91">
                  <c:v>8718</c:v>
                </c:pt>
                <c:pt idx="92">
                  <c:v>8952</c:v>
                </c:pt>
                <c:pt idx="93">
                  <c:v>9282</c:v>
                </c:pt>
                <c:pt idx="94">
                  <c:v>9594</c:v>
                </c:pt>
                <c:pt idx="95">
                  <c:v>9893</c:v>
                </c:pt>
                <c:pt idx="96">
                  <c:v>10311</c:v>
                </c:pt>
                <c:pt idx="97">
                  <c:v>10520</c:v>
                </c:pt>
                <c:pt idx="98">
                  <c:v>10796</c:v>
                </c:pt>
                <c:pt idx="99">
                  <c:v>11249</c:v>
                </c:pt>
                <c:pt idx="100">
                  <c:v>11524</c:v>
                </c:pt>
                <c:pt idx="101">
                  <c:v>11870</c:v>
                </c:pt>
                <c:pt idx="102">
                  <c:v>12220</c:v>
                </c:pt>
                <c:pt idx="103">
                  <c:v>12618</c:v>
                </c:pt>
                <c:pt idx="104">
                  <c:v>12967</c:v>
                </c:pt>
                <c:pt idx="105">
                  <c:v>13230</c:v>
                </c:pt>
                <c:pt idx="106">
                  <c:v>13645</c:v>
                </c:pt>
                <c:pt idx="107">
                  <c:v>13976</c:v>
                </c:pt>
                <c:pt idx="108">
                  <c:v>14208</c:v>
                </c:pt>
                <c:pt idx="109">
                  <c:v>14568</c:v>
                </c:pt>
                <c:pt idx="110">
                  <c:v>14639</c:v>
                </c:pt>
                <c:pt idx="111">
                  <c:v>14963</c:v>
                </c:pt>
                <c:pt idx="112">
                  <c:v>15088</c:v>
                </c:pt>
                <c:pt idx="113">
                  <c:v>15277</c:v>
                </c:pt>
                <c:pt idx="114">
                  <c:v>15507</c:v>
                </c:pt>
                <c:pt idx="115">
                  <c:v>15488</c:v>
                </c:pt>
                <c:pt idx="116">
                  <c:v>15313</c:v>
                </c:pt>
                <c:pt idx="117">
                  <c:v>15439</c:v>
                </c:pt>
                <c:pt idx="118">
                  <c:v>15336</c:v>
                </c:pt>
                <c:pt idx="119">
                  <c:v>15333</c:v>
                </c:pt>
                <c:pt idx="120">
                  <c:v>15367</c:v>
                </c:pt>
                <c:pt idx="121">
                  <c:v>15569</c:v>
                </c:pt>
                <c:pt idx="122">
                  <c:v>15567</c:v>
                </c:pt>
                <c:pt idx="123">
                  <c:v>15548</c:v>
                </c:pt>
                <c:pt idx="124">
                  <c:v>15408</c:v>
                </c:pt>
                <c:pt idx="125">
                  <c:v>15390</c:v>
                </c:pt>
                <c:pt idx="126">
                  <c:v>15400</c:v>
                </c:pt>
                <c:pt idx="127">
                  <c:v>15067</c:v>
                </c:pt>
                <c:pt idx="128">
                  <c:v>14721</c:v>
                </c:pt>
                <c:pt idx="129">
                  <c:v>14582</c:v>
                </c:pt>
                <c:pt idx="130">
                  <c:v>14439</c:v>
                </c:pt>
                <c:pt idx="131">
                  <c:v>14255</c:v>
                </c:pt>
                <c:pt idx="132">
                  <c:v>13832</c:v>
                </c:pt>
                <c:pt idx="133">
                  <c:v>13553</c:v>
                </c:pt>
                <c:pt idx="134">
                  <c:v>13468</c:v>
                </c:pt>
                <c:pt idx="135">
                  <c:v>13045</c:v>
                </c:pt>
                <c:pt idx="136">
                  <c:v>12877</c:v>
                </c:pt>
                <c:pt idx="137">
                  <c:v>12402</c:v>
                </c:pt>
                <c:pt idx="138">
                  <c:v>12143</c:v>
                </c:pt>
                <c:pt idx="139">
                  <c:v>11748</c:v>
                </c:pt>
                <c:pt idx="140">
                  <c:v>11379</c:v>
                </c:pt>
                <c:pt idx="141">
                  <c:v>11024</c:v>
                </c:pt>
                <c:pt idx="142">
                  <c:v>10845</c:v>
                </c:pt>
                <c:pt idx="143">
                  <c:v>10543</c:v>
                </c:pt>
                <c:pt idx="144">
                  <c:v>9960</c:v>
                </c:pt>
                <c:pt idx="145">
                  <c:v>9674</c:v>
                </c:pt>
                <c:pt idx="146">
                  <c:v>9490</c:v>
                </c:pt>
                <c:pt idx="147">
                  <c:v>9094</c:v>
                </c:pt>
                <c:pt idx="148">
                  <c:v>8687</c:v>
                </c:pt>
                <c:pt idx="149">
                  <c:v>8293</c:v>
                </c:pt>
                <c:pt idx="150">
                  <c:v>8122</c:v>
                </c:pt>
                <c:pt idx="151">
                  <c:v>7794</c:v>
                </c:pt>
                <c:pt idx="152">
                  <c:v>7403</c:v>
                </c:pt>
                <c:pt idx="153">
                  <c:v>7043</c:v>
                </c:pt>
                <c:pt idx="154">
                  <c:v>6688</c:v>
                </c:pt>
                <c:pt idx="155">
                  <c:v>6449</c:v>
                </c:pt>
                <c:pt idx="156">
                  <c:v>6227</c:v>
                </c:pt>
                <c:pt idx="157">
                  <c:v>5869</c:v>
                </c:pt>
                <c:pt idx="158">
                  <c:v>5703</c:v>
                </c:pt>
                <c:pt idx="159">
                  <c:v>5400</c:v>
                </c:pt>
                <c:pt idx="160">
                  <c:v>5076</c:v>
                </c:pt>
                <c:pt idx="161">
                  <c:v>4794</c:v>
                </c:pt>
                <c:pt idx="162">
                  <c:v>4492</c:v>
                </c:pt>
                <c:pt idx="163">
                  <c:v>4278</c:v>
                </c:pt>
                <c:pt idx="164">
                  <c:v>3991</c:v>
                </c:pt>
                <c:pt idx="165">
                  <c:v>3677</c:v>
                </c:pt>
                <c:pt idx="166">
                  <c:v>3529</c:v>
                </c:pt>
                <c:pt idx="167">
                  <c:v>3342</c:v>
                </c:pt>
                <c:pt idx="168">
                  <c:v>3205</c:v>
                </c:pt>
                <c:pt idx="169">
                  <c:v>2986</c:v>
                </c:pt>
                <c:pt idx="170">
                  <c:v>2773</c:v>
                </c:pt>
                <c:pt idx="171">
                  <c:v>2736</c:v>
                </c:pt>
                <c:pt idx="172">
                  <c:v>2525</c:v>
                </c:pt>
                <c:pt idx="173">
                  <c:v>2359</c:v>
                </c:pt>
                <c:pt idx="174">
                  <c:v>2288</c:v>
                </c:pt>
                <c:pt idx="175">
                  <c:v>2169</c:v>
                </c:pt>
                <c:pt idx="176">
                  <c:v>2045</c:v>
                </c:pt>
                <c:pt idx="177">
                  <c:v>1897</c:v>
                </c:pt>
                <c:pt idx="178">
                  <c:v>1792</c:v>
                </c:pt>
                <c:pt idx="179">
                  <c:v>1723</c:v>
                </c:pt>
                <c:pt idx="180">
                  <c:v>1594</c:v>
                </c:pt>
                <c:pt idx="181">
                  <c:v>1528</c:v>
                </c:pt>
                <c:pt idx="182">
                  <c:v>1479</c:v>
                </c:pt>
                <c:pt idx="183">
                  <c:v>1375</c:v>
                </c:pt>
                <c:pt idx="184">
                  <c:v>1318</c:v>
                </c:pt>
                <c:pt idx="185">
                  <c:v>1282</c:v>
                </c:pt>
                <c:pt idx="186">
                  <c:v>1145</c:v>
                </c:pt>
                <c:pt idx="187">
                  <c:v>1134</c:v>
                </c:pt>
                <c:pt idx="188">
                  <c:v>1117</c:v>
                </c:pt>
                <c:pt idx="189">
                  <c:v>1058</c:v>
                </c:pt>
                <c:pt idx="190">
                  <c:v>992</c:v>
                </c:pt>
                <c:pt idx="191">
                  <c:v>996</c:v>
                </c:pt>
                <c:pt idx="192">
                  <c:v>928</c:v>
                </c:pt>
                <c:pt idx="193">
                  <c:v>861</c:v>
                </c:pt>
                <c:pt idx="194">
                  <c:v>860</c:v>
                </c:pt>
                <c:pt idx="195">
                  <c:v>838</c:v>
                </c:pt>
                <c:pt idx="196">
                  <c:v>814</c:v>
                </c:pt>
                <c:pt idx="197">
                  <c:v>804</c:v>
                </c:pt>
                <c:pt idx="198">
                  <c:v>741</c:v>
                </c:pt>
                <c:pt idx="199">
                  <c:v>703</c:v>
                </c:pt>
                <c:pt idx="200">
                  <c:v>703</c:v>
                </c:pt>
                <c:pt idx="201">
                  <c:v>689</c:v>
                </c:pt>
                <c:pt idx="202">
                  <c:v>667</c:v>
                </c:pt>
                <c:pt idx="203">
                  <c:v>668</c:v>
                </c:pt>
                <c:pt idx="204">
                  <c:v>643</c:v>
                </c:pt>
                <c:pt idx="205">
                  <c:v>629</c:v>
                </c:pt>
                <c:pt idx="206">
                  <c:v>641</c:v>
                </c:pt>
                <c:pt idx="207">
                  <c:v>593</c:v>
                </c:pt>
                <c:pt idx="208">
                  <c:v>580</c:v>
                </c:pt>
                <c:pt idx="209">
                  <c:v>596</c:v>
                </c:pt>
                <c:pt idx="210">
                  <c:v>580</c:v>
                </c:pt>
                <c:pt idx="211">
                  <c:v>578</c:v>
                </c:pt>
                <c:pt idx="212">
                  <c:v>586</c:v>
                </c:pt>
                <c:pt idx="213">
                  <c:v>594</c:v>
                </c:pt>
                <c:pt idx="214">
                  <c:v>543</c:v>
                </c:pt>
                <c:pt idx="215">
                  <c:v>533</c:v>
                </c:pt>
                <c:pt idx="216">
                  <c:v>588</c:v>
                </c:pt>
                <c:pt idx="217">
                  <c:v>560</c:v>
                </c:pt>
                <c:pt idx="218">
                  <c:v>543</c:v>
                </c:pt>
                <c:pt idx="219">
                  <c:v>533</c:v>
                </c:pt>
                <c:pt idx="220">
                  <c:v>552</c:v>
                </c:pt>
                <c:pt idx="221">
                  <c:v>545</c:v>
                </c:pt>
                <c:pt idx="222">
                  <c:v>572</c:v>
                </c:pt>
                <c:pt idx="223">
                  <c:v>556</c:v>
                </c:pt>
                <c:pt idx="224">
                  <c:v>574</c:v>
                </c:pt>
                <c:pt idx="225">
                  <c:v>562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12856"/>
        <c:axId val="216423648"/>
      </c:lineChart>
      <c:catAx>
        <c:axId val="17712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6423648"/>
        <c:crosses val="autoZero"/>
        <c:auto val="1"/>
        <c:lblAlgn val="ctr"/>
        <c:lblOffset val="100"/>
        <c:noMultiLvlLbl val="0"/>
      </c:catAx>
      <c:valAx>
        <c:axId val="2164236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712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Spectra'!$CFK$1</c:f>
              <c:strCache>
                <c:ptCount val="1"/>
                <c:pt idx="0">
                  <c:v>ACCACCACGT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'Full Spectra'!$CFK$2:$CFK$227</c:f>
              <c:numCache>
                <c:formatCode>General</c:formatCode>
                <c:ptCount val="226"/>
                <c:pt idx="0">
                  <c:v>521</c:v>
                </c:pt>
                <c:pt idx="1">
                  <c:v>488</c:v>
                </c:pt>
                <c:pt idx="2">
                  <c:v>465</c:v>
                </c:pt>
                <c:pt idx="3">
                  <c:v>445</c:v>
                </c:pt>
                <c:pt idx="4">
                  <c:v>456</c:v>
                </c:pt>
                <c:pt idx="5">
                  <c:v>435</c:v>
                </c:pt>
                <c:pt idx="6">
                  <c:v>429</c:v>
                </c:pt>
                <c:pt idx="7">
                  <c:v>433</c:v>
                </c:pt>
                <c:pt idx="8">
                  <c:v>422</c:v>
                </c:pt>
                <c:pt idx="9">
                  <c:v>422</c:v>
                </c:pt>
                <c:pt idx="10">
                  <c:v>440</c:v>
                </c:pt>
                <c:pt idx="11">
                  <c:v>450</c:v>
                </c:pt>
                <c:pt idx="12">
                  <c:v>450</c:v>
                </c:pt>
                <c:pt idx="13">
                  <c:v>450</c:v>
                </c:pt>
                <c:pt idx="14">
                  <c:v>447</c:v>
                </c:pt>
                <c:pt idx="15">
                  <c:v>465</c:v>
                </c:pt>
                <c:pt idx="16">
                  <c:v>476</c:v>
                </c:pt>
                <c:pt idx="17">
                  <c:v>469</c:v>
                </c:pt>
                <c:pt idx="18">
                  <c:v>499</c:v>
                </c:pt>
                <c:pt idx="19">
                  <c:v>486</c:v>
                </c:pt>
                <c:pt idx="20">
                  <c:v>526</c:v>
                </c:pt>
                <c:pt idx="21">
                  <c:v>521</c:v>
                </c:pt>
                <c:pt idx="22">
                  <c:v>518</c:v>
                </c:pt>
                <c:pt idx="23">
                  <c:v>534</c:v>
                </c:pt>
                <c:pt idx="24">
                  <c:v>534</c:v>
                </c:pt>
                <c:pt idx="25">
                  <c:v>566</c:v>
                </c:pt>
                <c:pt idx="26">
                  <c:v>594</c:v>
                </c:pt>
                <c:pt idx="27">
                  <c:v>601</c:v>
                </c:pt>
                <c:pt idx="28">
                  <c:v>606</c:v>
                </c:pt>
                <c:pt idx="29">
                  <c:v>648</c:v>
                </c:pt>
                <c:pt idx="30">
                  <c:v>667</c:v>
                </c:pt>
                <c:pt idx="31">
                  <c:v>673</c:v>
                </c:pt>
                <c:pt idx="32">
                  <c:v>700</c:v>
                </c:pt>
                <c:pt idx="33">
                  <c:v>715</c:v>
                </c:pt>
                <c:pt idx="34">
                  <c:v>711</c:v>
                </c:pt>
                <c:pt idx="35">
                  <c:v>762</c:v>
                </c:pt>
                <c:pt idx="36">
                  <c:v>765</c:v>
                </c:pt>
                <c:pt idx="37">
                  <c:v>785</c:v>
                </c:pt>
                <c:pt idx="38">
                  <c:v>812</c:v>
                </c:pt>
                <c:pt idx="39">
                  <c:v>832</c:v>
                </c:pt>
                <c:pt idx="40">
                  <c:v>858</c:v>
                </c:pt>
                <c:pt idx="41">
                  <c:v>867</c:v>
                </c:pt>
                <c:pt idx="42">
                  <c:v>917</c:v>
                </c:pt>
                <c:pt idx="43">
                  <c:v>955</c:v>
                </c:pt>
                <c:pt idx="44">
                  <c:v>975</c:v>
                </c:pt>
                <c:pt idx="45">
                  <c:v>1001</c:v>
                </c:pt>
                <c:pt idx="46">
                  <c:v>1019</c:v>
                </c:pt>
                <c:pt idx="47">
                  <c:v>1052</c:v>
                </c:pt>
                <c:pt idx="48">
                  <c:v>1102</c:v>
                </c:pt>
                <c:pt idx="49">
                  <c:v>1127</c:v>
                </c:pt>
                <c:pt idx="50">
                  <c:v>1192</c:v>
                </c:pt>
                <c:pt idx="51">
                  <c:v>1230</c:v>
                </c:pt>
                <c:pt idx="52">
                  <c:v>1282</c:v>
                </c:pt>
                <c:pt idx="53">
                  <c:v>1349</c:v>
                </c:pt>
                <c:pt idx="54">
                  <c:v>1407</c:v>
                </c:pt>
                <c:pt idx="55">
                  <c:v>1467</c:v>
                </c:pt>
                <c:pt idx="56">
                  <c:v>1498</c:v>
                </c:pt>
                <c:pt idx="57">
                  <c:v>1592</c:v>
                </c:pt>
                <c:pt idx="58">
                  <c:v>1667</c:v>
                </c:pt>
                <c:pt idx="59">
                  <c:v>1735</c:v>
                </c:pt>
                <c:pt idx="60">
                  <c:v>1769</c:v>
                </c:pt>
                <c:pt idx="61">
                  <c:v>1874</c:v>
                </c:pt>
                <c:pt idx="62">
                  <c:v>1940</c:v>
                </c:pt>
                <c:pt idx="63">
                  <c:v>2022</c:v>
                </c:pt>
                <c:pt idx="64">
                  <c:v>2092</c:v>
                </c:pt>
                <c:pt idx="65">
                  <c:v>2139</c:v>
                </c:pt>
                <c:pt idx="66">
                  <c:v>2209</c:v>
                </c:pt>
                <c:pt idx="67">
                  <c:v>2272</c:v>
                </c:pt>
                <c:pt idx="68">
                  <c:v>2340</c:v>
                </c:pt>
                <c:pt idx="69">
                  <c:v>2386</c:v>
                </c:pt>
                <c:pt idx="70">
                  <c:v>2463</c:v>
                </c:pt>
                <c:pt idx="71">
                  <c:v>2506</c:v>
                </c:pt>
                <c:pt idx="72">
                  <c:v>2577</c:v>
                </c:pt>
                <c:pt idx="73">
                  <c:v>2578</c:v>
                </c:pt>
                <c:pt idx="74">
                  <c:v>2623</c:v>
                </c:pt>
                <c:pt idx="75">
                  <c:v>2658</c:v>
                </c:pt>
                <c:pt idx="76">
                  <c:v>2686</c:v>
                </c:pt>
                <c:pt idx="77">
                  <c:v>2756</c:v>
                </c:pt>
                <c:pt idx="78">
                  <c:v>2703</c:v>
                </c:pt>
                <c:pt idx="79">
                  <c:v>2714</c:v>
                </c:pt>
                <c:pt idx="80">
                  <c:v>2667</c:v>
                </c:pt>
                <c:pt idx="81">
                  <c:v>2711</c:v>
                </c:pt>
                <c:pt idx="82">
                  <c:v>2692</c:v>
                </c:pt>
                <c:pt idx="83">
                  <c:v>2660</c:v>
                </c:pt>
                <c:pt idx="84">
                  <c:v>2631</c:v>
                </c:pt>
                <c:pt idx="85">
                  <c:v>2561</c:v>
                </c:pt>
                <c:pt idx="86">
                  <c:v>2522</c:v>
                </c:pt>
                <c:pt idx="87">
                  <c:v>2513</c:v>
                </c:pt>
                <c:pt idx="88">
                  <c:v>2476</c:v>
                </c:pt>
                <c:pt idx="89">
                  <c:v>2364</c:v>
                </c:pt>
                <c:pt idx="90">
                  <c:v>2338</c:v>
                </c:pt>
                <c:pt idx="91">
                  <c:v>2276</c:v>
                </c:pt>
                <c:pt idx="92">
                  <c:v>2203</c:v>
                </c:pt>
                <c:pt idx="93">
                  <c:v>2173</c:v>
                </c:pt>
                <c:pt idx="94">
                  <c:v>2113</c:v>
                </c:pt>
                <c:pt idx="95">
                  <c:v>2045</c:v>
                </c:pt>
                <c:pt idx="96">
                  <c:v>1975</c:v>
                </c:pt>
                <c:pt idx="97">
                  <c:v>1895</c:v>
                </c:pt>
                <c:pt idx="98">
                  <c:v>1776</c:v>
                </c:pt>
                <c:pt idx="99">
                  <c:v>1755</c:v>
                </c:pt>
                <c:pt idx="100">
                  <c:v>1678</c:v>
                </c:pt>
                <c:pt idx="101">
                  <c:v>1591</c:v>
                </c:pt>
                <c:pt idx="102">
                  <c:v>1542</c:v>
                </c:pt>
                <c:pt idx="103">
                  <c:v>1525</c:v>
                </c:pt>
                <c:pt idx="104">
                  <c:v>1459</c:v>
                </c:pt>
                <c:pt idx="105">
                  <c:v>1439</c:v>
                </c:pt>
                <c:pt idx="106">
                  <c:v>1358</c:v>
                </c:pt>
                <c:pt idx="107">
                  <c:v>1355</c:v>
                </c:pt>
                <c:pt idx="108">
                  <c:v>1312</c:v>
                </c:pt>
                <c:pt idx="109">
                  <c:v>1266</c:v>
                </c:pt>
                <c:pt idx="110">
                  <c:v>1214</c:v>
                </c:pt>
                <c:pt idx="111">
                  <c:v>1176</c:v>
                </c:pt>
                <c:pt idx="112">
                  <c:v>1186</c:v>
                </c:pt>
                <c:pt idx="113">
                  <c:v>1134</c:v>
                </c:pt>
                <c:pt idx="114">
                  <c:v>1091</c:v>
                </c:pt>
                <c:pt idx="115">
                  <c:v>1088</c:v>
                </c:pt>
                <c:pt idx="116">
                  <c:v>1113</c:v>
                </c:pt>
                <c:pt idx="117">
                  <c:v>1012</c:v>
                </c:pt>
                <c:pt idx="118">
                  <c:v>1016</c:v>
                </c:pt>
                <c:pt idx="119">
                  <c:v>1015</c:v>
                </c:pt>
                <c:pt idx="120">
                  <c:v>1017</c:v>
                </c:pt>
                <c:pt idx="121">
                  <c:v>1008</c:v>
                </c:pt>
                <c:pt idx="122">
                  <c:v>1023</c:v>
                </c:pt>
                <c:pt idx="123">
                  <c:v>978</c:v>
                </c:pt>
                <c:pt idx="124">
                  <c:v>1000</c:v>
                </c:pt>
                <c:pt idx="125">
                  <c:v>986</c:v>
                </c:pt>
                <c:pt idx="126">
                  <c:v>993</c:v>
                </c:pt>
                <c:pt idx="127">
                  <c:v>1002</c:v>
                </c:pt>
                <c:pt idx="128">
                  <c:v>988</c:v>
                </c:pt>
                <c:pt idx="129">
                  <c:v>984</c:v>
                </c:pt>
                <c:pt idx="130">
                  <c:v>986</c:v>
                </c:pt>
                <c:pt idx="131">
                  <c:v>999</c:v>
                </c:pt>
                <c:pt idx="132">
                  <c:v>1020</c:v>
                </c:pt>
                <c:pt idx="133">
                  <c:v>994</c:v>
                </c:pt>
                <c:pt idx="134">
                  <c:v>1030</c:v>
                </c:pt>
                <c:pt idx="135">
                  <c:v>1017</c:v>
                </c:pt>
                <c:pt idx="136">
                  <c:v>1046</c:v>
                </c:pt>
                <c:pt idx="137">
                  <c:v>1033</c:v>
                </c:pt>
                <c:pt idx="138">
                  <c:v>1035</c:v>
                </c:pt>
                <c:pt idx="139">
                  <c:v>1069</c:v>
                </c:pt>
                <c:pt idx="140">
                  <c:v>1043</c:v>
                </c:pt>
                <c:pt idx="141">
                  <c:v>1066</c:v>
                </c:pt>
                <c:pt idx="142">
                  <c:v>1074</c:v>
                </c:pt>
                <c:pt idx="143">
                  <c:v>1071</c:v>
                </c:pt>
                <c:pt idx="144">
                  <c:v>1134</c:v>
                </c:pt>
                <c:pt idx="145">
                  <c:v>1117</c:v>
                </c:pt>
                <c:pt idx="146">
                  <c:v>1103</c:v>
                </c:pt>
                <c:pt idx="147">
                  <c:v>1134</c:v>
                </c:pt>
                <c:pt idx="148">
                  <c:v>1130</c:v>
                </c:pt>
                <c:pt idx="149">
                  <c:v>1177</c:v>
                </c:pt>
                <c:pt idx="150">
                  <c:v>1193</c:v>
                </c:pt>
                <c:pt idx="151">
                  <c:v>1178</c:v>
                </c:pt>
                <c:pt idx="152">
                  <c:v>1193</c:v>
                </c:pt>
                <c:pt idx="153">
                  <c:v>1229</c:v>
                </c:pt>
                <c:pt idx="154">
                  <c:v>1240</c:v>
                </c:pt>
                <c:pt idx="155">
                  <c:v>1234</c:v>
                </c:pt>
                <c:pt idx="156">
                  <c:v>1263</c:v>
                </c:pt>
                <c:pt idx="157">
                  <c:v>1262</c:v>
                </c:pt>
                <c:pt idx="158">
                  <c:v>1291</c:v>
                </c:pt>
                <c:pt idx="159">
                  <c:v>1264</c:v>
                </c:pt>
                <c:pt idx="160">
                  <c:v>1279</c:v>
                </c:pt>
                <c:pt idx="161">
                  <c:v>1301</c:v>
                </c:pt>
                <c:pt idx="162">
                  <c:v>1299</c:v>
                </c:pt>
                <c:pt idx="163">
                  <c:v>1313</c:v>
                </c:pt>
                <c:pt idx="164">
                  <c:v>1326</c:v>
                </c:pt>
                <c:pt idx="165">
                  <c:v>1317</c:v>
                </c:pt>
                <c:pt idx="166">
                  <c:v>1370</c:v>
                </c:pt>
                <c:pt idx="167">
                  <c:v>1337</c:v>
                </c:pt>
                <c:pt idx="168">
                  <c:v>1347</c:v>
                </c:pt>
                <c:pt idx="169">
                  <c:v>1331</c:v>
                </c:pt>
                <c:pt idx="170">
                  <c:v>1369</c:v>
                </c:pt>
                <c:pt idx="171">
                  <c:v>1403</c:v>
                </c:pt>
                <c:pt idx="172">
                  <c:v>1433</c:v>
                </c:pt>
                <c:pt idx="173">
                  <c:v>1445</c:v>
                </c:pt>
                <c:pt idx="174">
                  <c:v>1437</c:v>
                </c:pt>
                <c:pt idx="175">
                  <c:v>1481</c:v>
                </c:pt>
                <c:pt idx="176">
                  <c:v>1473</c:v>
                </c:pt>
                <c:pt idx="177">
                  <c:v>1491</c:v>
                </c:pt>
                <c:pt idx="178">
                  <c:v>1510</c:v>
                </c:pt>
                <c:pt idx="179">
                  <c:v>1575</c:v>
                </c:pt>
                <c:pt idx="180">
                  <c:v>1529</c:v>
                </c:pt>
                <c:pt idx="181">
                  <c:v>1538</c:v>
                </c:pt>
                <c:pt idx="182">
                  <c:v>1581</c:v>
                </c:pt>
                <c:pt idx="183">
                  <c:v>1616</c:v>
                </c:pt>
                <c:pt idx="184">
                  <c:v>1638</c:v>
                </c:pt>
                <c:pt idx="185">
                  <c:v>1678</c:v>
                </c:pt>
                <c:pt idx="186">
                  <c:v>1693</c:v>
                </c:pt>
                <c:pt idx="187">
                  <c:v>1714</c:v>
                </c:pt>
                <c:pt idx="188">
                  <c:v>1745</c:v>
                </c:pt>
                <c:pt idx="189">
                  <c:v>1778</c:v>
                </c:pt>
                <c:pt idx="190">
                  <c:v>1817</c:v>
                </c:pt>
                <c:pt idx="191">
                  <c:v>1823</c:v>
                </c:pt>
                <c:pt idx="192">
                  <c:v>1862</c:v>
                </c:pt>
                <c:pt idx="193">
                  <c:v>1844</c:v>
                </c:pt>
                <c:pt idx="194">
                  <c:v>1851</c:v>
                </c:pt>
                <c:pt idx="195">
                  <c:v>1944</c:v>
                </c:pt>
                <c:pt idx="196">
                  <c:v>1926</c:v>
                </c:pt>
                <c:pt idx="197">
                  <c:v>1986</c:v>
                </c:pt>
                <c:pt idx="198">
                  <c:v>2001</c:v>
                </c:pt>
                <c:pt idx="199">
                  <c:v>2057</c:v>
                </c:pt>
                <c:pt idx="200">
                  <c:v>2071</c:v>
                </c:pt>
                <c:pt idx="201">
                  <c:v>2032</c:v>
                </c:pt>
                <c:pt idx="202">
                  <c:v>2091</c:v>
                </c:pt>
                <c:pt idx="203">
                  <c:v>2163</c:v>
                </c:pt>
                <c:pt idx="204">
                  <c:v>2200</c:v>
                </c:pt>
                <c:pt idx="205">
                  <c:v>2204</c:v>
                </c:pt>
                <c:pt idx="206">
                  <c:v>2207</c:v>
                </c:pt>
                <c:pt idx="207">
                  <c:v>2233</c:v>
                </c:pt>
                <c:pt idx="208">
                  <c:v>2318</c:v>
                </c:pt>
                <c:pt idx="209">
                  <c:v>2330</c:v>
                </c:pt>
                <c:pt idx="210">
                  <c:v>2311</c:v>
                </c:pt>
                <c:pt idx="211">
                  <c:v>2332</c:v>
                </c:pt>
                <c:pt idx="212">
                  <c:v>2395</c:v>
                </c:pt>
                <c:pt idx="213">
                  <c:v>2333</c:v>
                </c:pt>
                <c:pt idx="214">
                  <c:v>2352</c:v>
                </c:pt>
                <c:pt idx="215">
                  <c:v>2506</c:v>
                </c:pt>
                <c:pt idx="216">
                  <c:v>2387</c:v>
                </c:pt>
                <c:pt idx="217">
                  <c:v>2403</c:v>
                </c:pt>
                <c:pt idx="218">
                  <c:v>2472</c:v>
                </c:pt>
                <c:pt idx="219">
                  <c:v>2365</c:v>
                </c:pt>
                <c:pt idx="220">
                  <c:v>2340</c:v>
                </c:pt>
                <c:pt idx="221">
                  <c:v>2363</c:v>
                </c:pt>
                <c:pt idx="222">
                  <c:v>2358</c:v>
                </c:pt>
                <c:pt idx="223">
                  <c:v>2291</c:v>
                </c:pt>
                <c:pt idx="224">
                  <c:v>2348</c:v>
                </c:pt>
                <c:pt idx="225">
                  <c:v>2261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6509048"/>
        <c:axId val="216517632"/>
      </c:lineChart>
      <c:catAx>
        <c:axId val="216509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6517632"/>
        <c:crosses val="autoZero"/>
        <c:auto val="1"/>
        <c:lblAlgn val="ctr"/>
        <c:lblOffset val="100"/>
        <c:noMultiLvlLbl val="0"/>
      </c:catAx>
      <c:valAx>
        <c:axId val="216517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6509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Spectra'!$CFH$1</c:f>
              <c:strCache>
                <c:ptCount val="1"/>
                <c:pt idx="0">
                  <c:v>TCCCAACGGA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 Spectra'!$CFH$2:$CFH$227</c:f>
              <c:numCache>
                <c:formatCode>General</c:formatCode>
                <c:ptCount val="226"/>
                <c:pt idx="0">
                  <c:v>667</c:v>
                </c:pt>
                <c:pt idx="1">
                  <c:v>630</c:v>
                </c:pt>
                <c:pt idx="2">
                  <c:v>609</c:v>
                </c:pt>
                <c:pt idx="3">
                  <c:v>579</c:v>
                </c:pt>
                <c:pt idx="4">
                  <c:v>570</c:v>
                </c:pt>
                <c:pt idx="5">
                  <c:v>542</c:v>
                </c:pt>
                <c:pt idx="6">
                  <c:v>524</c:v>
                </c:pt>
                <c:pt idx="7">
                  <c:v>528</c:v>
                </c:pt>
                <c:pt idx="8">
                  <c:v>495</c:v>
                </c:pt>
                <c:pt idx="9">
                  <c:v>505</c:v>
                </c:pt>
                <c:pt idx="10">
                  <c:v>500</c:v>
                </c:pt>
                <c:pt idx="11">
                  <c:v>488</c:v>
                </c:pt>
                <c:pt idx="12">
                  <c:v>493</c:v>
                </c:pt>
                <c:pt idx="13">
                  <c:v>494</c:v>
                </c:pt>
                <c:pt idx="14">
                  <c:v>466</c:v>
                </c:pt>
                <c:pt idx="15">
                  <c:v>471</c:v>
                </c:pt>
                <c:pt idx="16">
                  <c:v>468</c:v>
                </c:pt>
                <c:pt idx="17">
                  <c:v>460</c:v>
                </c:pt>
                <c:pt idx="18">
                  <c:v>449</c:v>
                </c:pt>
                <c:pt idx="19">
                  <c:v>444</c:v>
                </c:pt>
                <c:pt idx="20">
                  <c:v>444</c:v>
                </c:pt>
                <c:pt idx="21">
                  <c:v>433</c:v>
                </c:pt>
                <c:pt idx="22">
                  <c:v>428</c:v>
                </c:pt>
                <c:pt idx="23">
                  <c:v>429</c:v>
                </c:pt>
                <c:pt idx="24">
                  <c:v>419</c:v>
                </c:pt>
                <c:pt idx="25">
                  <c:v>424</c:v>
                </c:pt>
                <c:pt idx="26">
                  <c:v>411</c:v>
                </c:pt>
                <c:pt idx="27">
                  <c:v>393</c:v>
                </c:pt>
                <c:pt idx="28">
                  <c:v>417</c:v>
                </c:pt>
                <c:pt idx="29">
                  <c:v>401</c:v>
                </c:pt>
                <c:pt idx="30">
                  <c:v>383</c:v>
                </c:pt>
                <c:pt idx="31">
                  <c:v>390</c:v>
                </c:pt>
                <c:pt idx="32">
                  <c:v>386</c:v>
                </c:pt>
                <c:pt idx="33">
                  <c:v>395</c:v>
                </c:pt>
                <c:pt idx="34">
                  <c:v>382</c:v>
                </c:pt>
                <c:pt idx="35">
                  <c:v>377</c:v>
                </c:pt>
                <c:pt idx="36">
                  <c:v>373</c:v>
                </c:pt>
                <c:pt idx="37">
                  <c:v>377</c:v>
                </c:pt>
                <c:pt idx="38">
                  <c:v>373</c:v>
                </c:pt>
                <c:pt idx="39">
                  <c:v>359</c:v>
                </c:pt>
                <c:pt idx="40">
                  <c:v>355</c:v>
                </c:pt>
                <c:pt idx="41">
                  <c:v>352</c:v>
                </c:pt>
                <c:pt idx="42">
                  <c:v>361</c:v>
                </c:pt>
                <c:pt idx="43">
                  <c:v>361</c:v>
                </c:pt>
                <c:pt idx="44">
                  <c:v>371</c:v>
                </c:pt>
                <c:pt idx="45">
                  <c:v>361</c:v>
                </c:pt>
                <c:pt idx="46">
                  <c:v>369</c:v>
                </c:pt>
                <c:pt idx="47">
                  <c:v>374</c:v>
                </c:pt>
                <c:pt idx="48">
                  <c:v>384</c:v>
                </c:pt>
                <c:pt idx="49">
                  <c:v>381</c:v>
                </c:pt>
                <c:pt idx="50">
                  <c:v>380</c:v>
                </c:pt>
                <c:pt idx="51">
                  <c:v>396</c:v>
                </c:pt>
                <c:pt idx="52">
                  <c:v>402</c:v>
                </c:pt>
                <c:pt idx="53">
                  <c:v>397</c:v>
                </c:pt>
                <c:pt idx="54">
                  <c:v>419</c:v>
                </c:pt>
                <c:pt idx="55">
                  <c:v>431</c:v>
                </c:pt>
                <c:pt idx="56">
                  <c:v>446</c:v>
                </c:pt>
                <c:pt idx="57">
                  <c:v>457</c:v>
                </c:pt>
                <c:pt idx="58">
                  <c:v>456</c:v>
                </c:pt>
                <c:pt idx="59">
                  <c:v>479</c:v>
                </c:pt>
                <c:pt idx="60">
                  <c:v>485</c:v>
                </c:pt>
                <c:pt idx="61">
                  <c:v>498</c:v>
                </c:pt>
                <c:pt idx="62">
                  <c:v>506</c:v>
                </c:pt>
                <c:pt idx="63">
                  <c:v>526</c:v>
                </c:pt>
                <c:pt idx="64">
                  <c:v>523</c:v>
                </c:pt>
                <c:pt idx="65">
                  <c:v>524</c:v>
                </c:pt>
                <c:pt idx="66">
                  <c:v>541</c:v>
                </c:pt>
                <c:pt idx="67">
                  <c:v>560</c:v>
                </c:pt>
                <c:pt idx="68">
                  <c:v>568</c:v>
                </c:pt>
                <c:pt idx="69">
                  <c:v>566</c:v>
                </c:pt>
                <c:pt idx="70">
                  <c:v>581</c:v>
                </c:pt>
                <c:pt idx="71">
                  <c:v>595</c:v>
                </c:pt>
                <c:pt idx="72">
                  <c:v>602</c:v>
                </c:pt>
                <c:pt idx="73">
                  <c:v>612</c:v>
                </c:pt>
                <c:pt idx="74">
                  <c:v>625</c:v>
                </c:pt>
                <c:pt idx="75">
                  <c:v>635</c:v>
                </c:pt>
                <c:pt idx="76">
                  <c:v>663</c:v>
                </c:pt>
                <c:pt idx="77">
                  <c:v>650</c:v>
                </c:pt>
                <c:pt idx="78">
                  <c:v>673</c:v>
                </c:pt>
                <c:pt idx="79">
                  <c:v>673</c:v>
                </c:pt>
                <c:pt idx="80">
                  <c:v>697</c:v>
                </c:pt>
                <c:pt idx="81">
                  <c:v>698</c:v>
                </c:pt>
                <c:pt idx="82">
                  <c:v>726</c:v>
                </c:pt>
                <c:pt idx="83">
                  <c:v>750</c:v>
                </c:pt>
                <c:pt idx="84">
                  <c:v>767</c:v>
                </c:pt>
                <c:pt idx="85">
                  <c:v>797</c:v>
                </c:pt>
                <c:pt idx="86">
                  <c:v>824</c:v>
                </c:pt>
                <c:pt idx="87">
                  <c:v>857</c:v>
                </c:pt>
                <c:pt idx="88">
                  <c:v>930</c:v>
                </c:pt>
                <c:pt idx="89">
                  <c:v>970</c:v>
                </c:pt>
                <c:pt idx="90">
                  <c:v>1022</c:v>
                </c:pt>
                <c:pt idx="91">
                  <c:v>1095</c:v>
                </c:pt>
                <c:pt idx="92">
                  <c:v>1150</c:v>
                </c:pt>
                <c:pt idx="93">
                  <c:v>1202</c:v>
                </c:pt>
                <c:pt idx="94">
                  <c:v>1304</c:v>
                </c:pt>
                <c:pt idx="95">
                  <c:v>1384</c:v>
                </c:pt>
                <c:pt idx="96">
                  <c:v>1464</c:v>
                </c:pt>
                <c:pt idx="97">
                  <c:v>1537</c:v>
                </c:pt>
                <c:pt idx="98">
                  <c:v>1611</c:v>
                </c:pt>
                <c:pt idx="99">
                  <c:v>1705</c:v>
                </c:pt>
                <c:pt idx="100">
                  <c:v>1765</c:v>
                </c:pt>
                <c:pt idx="101">
                  <c:v>1883</c:v>
                </c:pt>
                <c:pt idx="102">
                  <c:v>1955</c:v>
                </c:pt>
                <c:pt idx="103">
                  <c:v>2051</c:v>
                </c:pt>
                <c:pt idx="104">
                  <c:v>2165</c:v>
                </c:pt>
                <c:pt idx="105">
                  <c:v>2254</c:v>
                </c:pt>
                <c:pt idx="106">
                  <c:v>2372</c:v>
                </c:pt>
                <c:pt idx="107">
                  <c:v>2450</c:v>
                </c:pt>
                <c:pt idx="108">
                  <c:v>2555</c:v>
                </c:pt>
                <c:pt idx="109">
                  <c:v>2666</c:v>
                </c:pt>
                <c:pt idx="110">
                  <c:v>2724</c:v>
                </c:pt>
                <c:pt idx="111">
                  <c:v>2812</c:v>
                </c:pt>
                <c:pt idx="112">
                  <c:v>2847</c:v>
                </c:pt>
                <c:pt idx="113">
                  <c:v>3033</c:v>
                </c:pt>
                <c:pt idx="114">
                  <c:v>3077</c:v>
                </c:pt>
                <c:pt idx="115">
                  <c:v>3189</c:v>
                </c:pt>
                <c:pt idx="116">
                  <c:v>3216</c:v>
                </c:pt>
                <c:pt idx="117">
                  <c:v>3279</c:v>
                </c:pt>
                <c:pt idx="118">
                  <c:v>3359</c:v>
                </c:pt>
                <c:pt idx="119">
                  <c:v>3440</c:v>
                </c:pt>
                <c:pt idx="120">
                  <c:v>3572</c:v>
                </c:pt>
                <c:pt idx="121">
                  <c:v>3627</c:v>
                </c:pt>
                <c:pt idx="122">
                  <c:v>3798</c:v>
                </c:pt>
                <c:pt idx="123">
                  <c:v>3807</c:v>
                </c:pt>
                <c:pt idx="124">
                  <c:v>3940</c:v>
                </c:pt>
                <c:pt idx="125">
                  <c:v>4011</c:v>
                </c:pt>
                <c:pt idx="126">
                  <c:v>4100</c:v>
                </c:pt>
                <c:pt idx="127">
                  <c:v>4144</c:v>
                </c:pt>
                <c:pt idx="128">
                  <c:v>4212</c:v>
                </c:pt>
                <c:pt idx="129">
                  <c:v>4311</c:v>
                </c:pt>
                <c:pt idx="130">
                  <c:v>4243</c:v>
                </c:pt>
                <c:pt idx="131">
                  <c:v>4248</c:v>
                </c:pt>
                <c:pt idx="132">
                  <c:v>4287</c:v>
                </c:pt>
                <c:pt idx="133">
                  <c:v>4347</c:v>
                </c:pt>
                <c:pt idx="134">
                  <c:v>4424</c:v>
                </c:pt>
                <c:pt idx="135">
                  <c:v>4379</c:v>
                </c:pt>
                <c:pt idx="136">
                  <c:v>4365</c:v>
                </c:pt>
                <c:pt idx="137">
                  <c:v>4347</c:v>
                </c:pt>
                <c:pt idx="138">
                  <c:v>4285</c:v>
                </c:pt>
                <c:pt idx="139">
                  <c:v>4277</c:v>
                </c:pt>
                <c:pt idx="140">
                  <c:v>4149</c:v>
                </c:pt>
                <c:pt idx="141">
                  <c:v>4148</c:v>
                </c:pt>
                <c:pt idx="142">
                  <c:v>4194</c:v>
                </c:pt>
                <c:pt idx="143">
                  <c:v>4086</c:v>
                </c:pt>
                <c:pt idx="144">
                  <c:v>4041</c:v>
                </c:pt>
                <c:pt idx="145">
                  <c:v>3966</c:v>
                </c:pt>
                <c:pt idx="146">
                  <c:v>3949</c:v>
                </c:pt>
                <c:pt idx="147">
                  <c:v>3822</c:v>
                </c:pt>
                <c:pt idx="148">
                  <c:v>3696</c:v>
                </c:pt>
                <c:pt idx="149">
                  <c:v>3685</c:v>
                </c:pt>
                <c:pt idx="150">
                  <c:v>3563</c:v>
                </c:pt>
                <c:pt idx="151">
                  <c:v>3533</c:v>
                </c:pt>
                <c:pt idx="152">
                  <c:v>3405</c:v>
                </c:pt>
                <c:pt idx="153">
                  <c:v>3300</c:v>
                </c:pt>
                <c:pt idx="154">
                  <c:v>3258</c:v>
                </c:pt>
                <c:pt idx="155">
                  <c:v>3120</c:v>
                </c:pt>
                <c:pt idx="156">
                  <c:v>3067</c:v>
                </c:pt>
                <c:pt idx="157">
                  <c:v>2905</c:v>
                </c:pt>
                <c:pt idx="158">
                  <c:v>2838</c:v>
                </c:pt>
                <c:pt idx="159">
                  <c:v>2796</c:v>
                </c:pt>
                <c:pt idx="160">
                  <c:v>2686</c:v>
                </c:pt>
                <c:pt idx="161">
                  <c:v>2625</c:v>
                </c:pt>
                <c:pt idx="162">
                  <c:v>2478</c:v>
                </c:pt>
                <c:pt idx="163">
                  <c:v>2320</c:v>
                </c:pt>
                <c:pt idx="164">
                  <c:v>2236</c:v>
                </c:pt>
                <c:pt idx="165">
                  <c:v>2167</c:v>
                </c:pt>
                <c:pt idx="166">
                  <c:v>2054</c:v>
                </c:pt>
                <c:pt idx="167">
                  <c:v>1952</c:v>
                </c:pt>
                <c:pt idx="168">
                  <c:v>1920</c:v>
                </c:pt>
                <c:pt idx="169">
                  <c:v>1828</c:v>
                </c:pt>
                <c:pt idx="170">
                  <c:v>1725</c:v>
                </c:pt>
                <c:pt idx="171">
                  <c:v>1680</c:v>
                </c:pt>
                <c:pt idx="172">
                  <c:v>1615</c:v>
                </c:pt>
                <c:pt idx="173">
                  <c:v>1521</c:v>
                </c:pt>
                <c:pt idx="174">
                  <c:v>1480</c:v>
                </c:pt>
                <c:pt idx="175">
                  <c:v>1423</c:v>
                </c:pt>
                <c:pt idx="176">
                  <c:v>1363</c:v>
                </c:pt>
                <c:pt idx="177">
                  <c:v>1296</c:v>
                </c:pt>
                <c:pt idx="178">
                  <c:v>1246</c:v>
                </c:pt>
                <c:pt idx="179">
                  <c:v>1178</c:v>
                </c:pt>
                <c:pt idx="180">
                  <c:v>1126</c:v>
                </c:pt>
                <c:pt idx="181">
                  <c:v>1111</c:v>
                </c:pt>
                <c:pt idx="182">
                  <c:v>1075</c:v>
                </c:pt>
                <c:pt idx="183">
                  <c:v>1025</c:v>
                </c:pt>
                <c:pt idx="184">
                  <c:v>971</c:v>
                </c:pt>
                <c:pt idx="185">
                  <c:v>929</c:v>
                </c:pt>
                <c:pt idx="186">
                  <c:v>867</c:v>
                </c:pt>
                <c:pt idx="187">
                  <c:v>827</c:v>
                </c:pt>
                <c:pt idx="188">
                  <c:v>793</c:v>
                </c:pt>
                <c:pt idx="189">
                  <c:v>791</c:v>
                </c:pt>
                <c:pt idx="190">
                  <c:v>764</c:v>
                </c:pt>
                <c:pt idx="191">
                  <c:v>752</c:v>
                </c:pt>
                <c:pt idx="192">
                  <c:v>719</c:v>
                </c:pt>
                <c:pt idx="193">
                  <c:v>661</c:v>
                </c:pt>
                <c:pt idx="194">
                  <c:v>655</c:v>
                </c:pt>
                <c:pt idx="195">
                  <c:v>633</c:v>
                </c:pt>
                <c:pt idx="196">
                  <c:v>605</c:v>
                </c:pt>
                <c:pt idx="197">
                  <c:v>592</c:v>
                </c:pt>
                <c:pt idx="198">
                  <c:v>569</c:v>
                </c:pt>
                <c:pt idx="199">
                  <c:v>543</c:v>
                </c:pt>
                <c:pt idx="200">
                  <c:v>553</c:v>
                </c:pt>
                <c:pt idx="201">
                  <c:v>521</c:v>
                </c:pt>
                <c:pt idx="202">
                  <c:v>502</c:v>
                </c:pt>
                <c:pt idx="203">
                  <c:v>485</c:v>
                </c:pt>
                <c:pt idx="204">
                  <c:v>458</c:v>
                </c:pt>
                <c:pt idx="205">
                  <c:v>471</c:v>
                </c:pt>
                <c:pt idx="206">
                  <c:v>461</c:v>
                </c:pt>
                <c:pt idx="207">
                  <c:v>441</c:v>
                </c:pt>
                <c:pt idx="208">
                  <c:v>421</c:v>
                </c:pt>
                <c:pt idx="209">
                  <c:v>431</c:v>
                </c:pt>
                <c:pt idx="210">
                  <c:v>409</c:v>
                </c:pt>
                <c:pt idx="211">
                  <c:v>428</c:v>
                </c:pt>
                <c:pt idx="212">
                  <c:v>409</c:v>
                </c:pt>
                <c:pt idx="213">
                  <c:v>388</c:v>
                </c:pt>
                <c:pt idx="214">
                  <c:v>390</c:v>
                </c:pt>
                <c:pt idx="215">
                  <c:v>388</c:v>
                </c:pt>
                <c:pt idx="216">
                  <c:v>381</c:v>
                </c:pt>
                <c:pt idx="217">
                  <c:v>391</c:v>
                </c:pt>
                <c:pt idx="218">
                  <c:v>379</c:v>
                </c:pt>
                <c:pt idx="219">
                  <c:v>377</c:v>
                </c:pt>
                <c:pt idx="220">
                  <c:v>367</c:v>
                </c:pt>
                <c:pt idx="221">
                  <c:v>388</c:v>
                </c:pt>
                <c:pt idx="222">
                  <c:v>388</c:v>
                </c:pt>
                <c:pt idx="223">
                  <c:v>398</c:v>
                </c:pt>
                <c:pt idx="224">
                  <c:v>403</c:v>
                </c:pt>
                <c:pt idx="225">
                  <c:v>398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6628128"/>
        <c:axId val="216628512"/>
      </c:lineChart>
      <c:catAx>
        <c:axId val="216628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6628512"/>
        <c:crosses val="autoZero"/>
        <c:auto val="1"/>
        <c:lblAlgn val="ctr"/>
        <c:lblOffset val="100"/>
        <c:noMultiLvlLbl val="0"/>
      </c:catAx>
      <c:valAx>
        <c:axId val="216628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662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Spectra'!$BAF$1</c:f>
              <c:strCache>
                <c:ptCount val="1"/>
                <c:pt idx="0">
                  <c:v>CCAGTCAATG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'Full Spectra'!$BAF$2:$BAF$227</c:f>
              <c:numCache>
                <c:formatCode>General</c:formatCode>
                <c:ptCount val="226"/>
                <c:pt idx="0">
                  <c:v>504</c:v>
                </c:pt>
                <c:pt idx="1">
                  <c:v>469</c:v>
                </c:pt>
                <c:pt idx="2">
                  <c:v>432</c:v>
                </c:pt>
                <c:pt idx="3">
                  <c:v>412</c:v>
                </c:pt>
                <c:pt idx="4">
                  <c:v>412</c:v>
                </c:pt>
                <c:pt idx="5">
                  <c:v>389</c:v>
                </c:pt>
                <c:pt idx="6">
                  <c:v>374</c:v>
                </c:pt>
                <c:pt idx="7">
                  <c:v>364</c:v>
                </c:pt>
                <c:pt idx="8">
                  <c:v>350</c:v>
                </c:pt>
                <c:pt idx="9">
                  <c:v>341</c:v>
                </c:pt>
                <c:pt idx="10">
                  <c:v>340</c:v>
                </c:pt>
                <c:pt idx="11">
                  <c:v>350</c:v>
                </c:pt>
                <c:pt idx="12">
                  <c:v>341</c:v>
                </c:pt>
                <c:pt idx="13">
                  <c:v>346</c:v>
                </c:pt>
                <c:pt idx="14">
                  <c:v>340</c:v>
                </c:pt>
                <c:pt idx="15">
                  <c:v>335</c:v>
                </c:pt>
                <c:pt idx="16">
                  <c:v>325</c:v>
                </c:pt>
                <c:pt idx="17">
                  <c:v>322</c:v>
                </c:pt>
                <c:pt idx="18">
                  <c:v>317</c:v>
                </c:pt>
                <c:pt idx="19">
                  <c:v>322</c:v>
                </c:pt>
                <c:pt idx="20">
                  <c:v>315</c:v>
                </c:pt>
                <c:pt idx="21">
                  <c:v>315</c:v>
                </c:pt>
                <c:pt idx="22">
                  <c:v>310</c:v>
                </c:pt>
                <c:pt idx="23">
                  <c:v>310</c:v>
                </c:pt>
                <c:pt idx="24">
                  <c:v>313</c:v>
                </c:pt>
                <c:pt idx="25">
                  <c:v>307</c:v>
                </c:pt>
                <c:pt idx="26">
                  <c:v>298</c:v>
                </c:pt>
                <c:pt idx="27">
                  <c:v>308</c:v>
                </c:pt>
                <c:pt idx="28">
                  <c:v>297</c:v>
                </c:pt>
                <c:pt idx="29">
                  <c:v>302</c:v>
                </c:pt>
                <c:pt idx="30">
                  <c:v>291</c:v>
                </c:pt>
                <c:pt idx="31">
                  <c:v>304</c:v>
                </c:pt>
                <c:pt idx="32">
                  <c:v>291</c:v>
                </c:pt>
                <c:pt idx="33">
                  <c:v>309</c:v>
                </c:pt>
                <c:pt idx="34">
                  <c:v>283</c:v>
                </c:pt>
                <c:pt idx="35">
                  <c:v>297</c:v>
                </c:pt>
                <c:pt idx="36">
                  <c:v>290</c:v>
                </c:pt>
                <c:pt idx="37">
                  <c:v>284</c:v>
                </c:pt>
                <c:pt idx="38">
                  <c:v>298</c:v>
                </c:pt>
                <c:pt idx="39">
                  <c:v>292</c:v>
                </c:pt>
                <c:pt idx="40">
                  <c:v>291</c:v>
                </c:pt>
                <c:pt idx="41">
                  <c:v>297</c:v>
                </c:pt>
                <c:pt idx="42">
                  <c:v>294</c:v>
                </c:pt>
                <c:pt idx="43">
                  <c:v>292</c:v>
                </c:pt>
                <c:pt idx="44">
                  <c:v>307</c:v>
                </c:pt>
                <c:pt idx="45">
                  <c:v>306</c:v>
                </c:pt>
                <c:pt idx="46">
                  <c:v>312</c:v>
                </c:pt>
                <c:pt idx="47">
                  <c:v>312</c:v>
                </c:pt>
                <c:pt idx="48">
                  <c:v>319</c:v>
                </c:pt>
                <c:pt idx="49">
                  <c:v>316</c:v>
                </c:pt>
                <c:pt idx="50">
                  <c:v>319</c:v>
                </c:pt>
                <c:pt idx="51">
                  <c:v>322</c:v>
                </c:pt>
                <c:pt idx="52">
                  <c:v>322</c:v>
                </c:pt>
                <c:pt idx="53">
                  <c:v>334</c:v>
                </c:pt>
                <c:pt idx="54">
                  <c:v>335</c:v>
                </c:pt>
                <c:pt idx="55">
                  <c:v>333</c:v>
                </c:pt>
                <c:pt idx="56">
                  <c:v>346</c:v>
                </c:pt>
                <c:pt idx="57">
                  <c:v>345</c:v>
                </c:pt>
                <c:pt idx="58">
                  <c:v>366</c:v>
                </c:pt>
                <c:pt idx="59">
                  <c:v>358</c:v>
                </c:pt>
                <c:pt idx="60">
                  <c:v>376</c:v>
                </c:pt>
                <c:pt idx="61">
                  <c:v>372</c:v>
                </c:pt>
                <c:pt idx="62">
                  <c:v>367</c:v>
                </c:pt>
                <c:pt idx="63">
                  <c:v>375</c:v>
                </c:pt>
                <c:pt idx="64">
                  <c:v>369</c:v>
                </c:pt>
                <c:pt idx="65">
                  <c:v>381</c:v>
                </c:pt>
                <c:pt idx="66">
                  <c:v>374</c:v>
                </c:pt>
                <c:pt idx="67">
                  <c:v>379</c:v>
                </c:pt>
                <c:pt idx="68">
                  <c:v>365</c:v>
                </c:pt>
                <c:pt idx="69">
                  <c:v>379</c:v>
                </c:pt>
                <c:pt idx="70">
                  <c:v>360</c:v>
                </c:pt>
                <c:pt idx="71">
                  <c:v>365</c:v>
                </c:pt>
                <c:pt idx="72">
                  <c:v>369</c:v>
                </c:pt>
                <c:pt idx="73">
                  <c:v>371</c:v>
                </c:pt>
                <c:pt idx="74">
                  <c:v>358</c:v>
                </c:pt>
                <c:pt idx="75">
                  <c:v>366</c:v>
                </c:pt>
                <c:pt idx="76">
                  <c:v>349</c:v>
                </c:pt>
                <c:pt idx="77">
                  <c:v>355</c:v>
                </c:pt>
                <c:pt idx="78">
                  <c:v>347</c:v>
                </c:pt>
                <c:pt idx="79">
                  <c:v>340</c:v>
                </c:pt>
                <c:pt idx="80">
                  <c:v>336</c:v>
                </c:pt>
                <c:pt idx="81">
                  <c:v>346</c:v>
                </c:pt>
                <c:pt idx="82">
                  <c:v>320</c:v>
                </c:pt>
                <c:pt idx="83">
                  <c:v>327</c:v>
                </c:pt>
                <c:pt idx="84">
                  <c:v>312</c:v>
                </c:pt>
                <c:pt idx="85">
                  <c:v>314</c:v>
                </c:pt>
                <c:pt idx="86">
                  <c:v>312</c:v>
                </c:pt>
                <c:pt idx="87">
                  <c:v>311</c:v>
                </c:pt>
                <c:pt idx="88">
                  <c:v>299</c:v>
                </c:pt>
                <c:pt idx="89">
                  <c:v>293</c:v>
                </c:pt>
                <c:pt idx="90">
                  <c:v>305</c:v>
                </c:pt>
                <c:pt idx="91">
                  <c:v>287</c:v>
                </c:pt>
                <c:pt idx="92">
                  <c:v>299</c:v>
                </c:pt>
                <c:pt idx="93">
                  <c:v>294</c:v>
                </c:pt>
                <c:pt idx="94">
                  <c:v>276</c:v>
                </c:pt>
                <c:pt idx="95">
                  <c:v>279</c:v>
                </c:pt>
                <c:pt idx="96">
                  <c:v>281</c:v>
                </c:pt>
                <c:pt idx="97">
                  <c:v>284</c:v>
                </c:pt>
                <c:pt idx="98">
                  <c:v>263</c:v>
                </c:pt>
                <c:pt idx="99">
                  <c:v>277</c:v>
                </c:pt>
                <c:pt idx="100">
                  <c:v>276</c:v>
                </c:pt>
                <c:pt idx="101">
                  <c:v>265</c:v>
                </c:pt>
                <c:pt idx="102">
                  <c:v>275</c:v>
                </c:pt>
                <c:pt idx="103">
                  <c:v>278</c:v>
                </c:pt>
                <c:pt idx="104">
                  <c:v>272</c:v>
                </c:pt>
                <c:pt idx="105">
                  <c:v>277</c:v>
                </c:pt>
                <c:pt idx="106">
                  <c:v>284</c:v>
                </c:pt>
                <c:pt idx="107">
                  <c:v>294</c:v>
                </c:pt>
                <c:pt idx="108">
                  <c:v>293</c:v>
                </c:pt>
                <c:pt idx="109">
                  <c:v>296</c:v>
                </c:pt>
                <c:pt idx="110">
                  <c:v>305</c:v>
                </c:pt>
                <c:pt idx="111">
                  <c:v>330</c:v>
                </c:pt>
                <c:pt idx="112">
                  <c:v>297</c:v>
                </c:pt>
                <c:pt idx="113">
                  <c:v>313</c:v>
                </c:pt>
                <c:pt idx="114">
                  <c:v>296</c:v>
                </c:pt>
                <c:pt idx="115">
                  <c:v>307</c:v>
                </c:pt>
                <c:pt idx="116">
                  <c:v>301</c:v>
                </c:pt>
                <c:pt idx="117">
                  <c:v>312</c:v>
                </c:pt>
                <c:pt idx="118">
                  <c:v>322</c:v>
                </c:pt>
                <c:pt idx="119">
                  <c:v>321</c:v>
                </c:pt>
                <c:pt idx="120">
                  <c:v>327</c:v>
                </c:pt>
                <c:pt idx="121">
                  <c:v>326</c:v>
                </c:pt>
                <c:pt idx="122">
                  <c:v>330</c:v>
                </c:pt>
                <c:pt idx="123">
                  <c:v>328</c:v>
                </c:pt>
                <c:pt idx="124">
                  <c:v>319</c:v>
                </c:pt>
                <c:pt idx="125">
                  <c:v>336</c:v>
                </c:pt>
                <c:pt idx="126">
                  <c:v>316</c:v>
                </c:pt>
                <c:pt idx="127">
                  <c:v>318</c:v>
                </c:pt>
                <c:pt idx="128">
                  <c:v>308</c:v>
                </c:pt>
                <c:pt idx="129">
                  <c:v>306</c:v>
                </c:pt>
                <c:pt idx="130">
                  <c:v>309</c:v>
                </c:pt>
                <c:pt idx="131">
                  <c:v>308</c:v>
                </c:pt>
                <c:pt idx="132">
                  <c:v>298</c:v>
                </c:pt>
                <c:pt idx="133">
                  <c:v>270</c:v>
                </c:pt>
                <c:pt idx="134">
                  <c:v>270</c:v>
                </c:pt>
                <c:pt idx="135">
                  <c:v>260</c:v>
                </c:pt>
                <c:pt idx="136">
                  <c:v>255</c:v>
                </c:pt>
                <c:pt idx="137">
                  <c:v>249</c:v>
                </c:pt>
                <c:pt idx="138">
                  <c:v>250</c:v>
                </c:pt>
                <c:pt idx="139">
                  <c:v>237</c:v>
                </c:pt>
                <c:pt idx="140">
                  <c:v>245</c:v>
                </c:pt>
                <c:pt idx="141">
                  <c:v>226</c:v>
                </c:pt>
                <c:pt idx="142">
                  <c:v>216</c:v>
                </c:pt>
                <c:pt idx="143">
                  <c:v>213</c:v>
                </c:pt>
                <c:pt idx="144">
                  <c:v>210</c:v>
                </c:pt>
                <c:pt idx="145">
                  <c:v>194</c:v>
                </c:pt>
                <c:pt idx="146">
                  <c:v>190</c:v>
                </c:pt>
                <c:pt idx="147">
                  <c:v>177</c:v>
                </c:pt>
                <c:pt idx="148">
                  <c:v>188</c:v>
                </c:pt>
                <c:pt idx="149">
                  <c:v>175</c:v>
                </c:pt>
                <c:pt idx="150">
                  <c:v>166</c:v>
                </c:pt>
                <c:pt idx="151">
                  <c:v>170</c:v>
                </c:pt>
                <c:pt idx="152">
                  <c:v>156</c:v>
                </c:pt>
                <c:pt idx="153">
                  <c:v>160</c:v>
                </c:pt>
                <c:pt idx="154">
                  <c:v>146</c:v>
                </c:pt>
                <c:pt idx="155">
                  <c:v>135</c:v>
                </c:pt>
                <c:pt idx="156">
                  <c:v>144</c:v>
                </c:pt>
                <c:pt idx="157">
                  <c:v>138</c:v>
                </c:pt>
                <c:pt idx="158">
                  <c:v>130</c:v>
                </c:pt>
                <c:pt idx="159">
                  <c:v>122</c:v>
                </c:pt>
                <c:pt idx="160">
                  <c:v>120</c:v>
                </c:pt>
                <c:pt idx="161">
                  <c:v>111</c:v>
                </c:pt>
                <c:pt idx="162">
                  <c:v>117</c:v>
                </c:pt>
                <c:pt idx="163">
                  <c:v>106</c:v>
                </c:pt>
                <c:pt idx="164">
                  <c:v>106</c:v>
                </c:pt>
                <c:pt idx="165">
                  <c:v>100</c:v>
                </c:pt>
                <c:pt idx="166">
                  <c:v>94</c:v>
                </c:pt>
                <c:pt idx="167">
                  <c:v>98</c:v>
                </c:pt>
                <c:pt idx="168">
                  <c:v>97</c:v>
                </c:pt>
                <c:pt idx="169">
                  <c:v>90</c:v>
                </c:pt>
                <c:pt idx="170">
                  <c:v>94</c:v>
                </c:pt>
                <c:pt idx="171">
                  <c:v>77</c:v>
                </c:pt>
                <c:pt idx="172">
                  <c:v>84</c:v>
                </c:pt>
                <c:pt idx="173">
                  <c:v>88</c:v>
                </c:pt>
                <c:pt idx="174">
                  <c:v>84</c:v>
                </c:pt>
                <c:pt idx="175">
                  <c:v>93</c:v>
                </c:pt>
                <c:pt idx="176">
                  <c:v>84</c:v>
                </c:pt>
                <c:pt idx="177">
                  <c:v>87</c:v>
                </c:pt>
                <c:pt idx="178">
                  <c:v>79</c:v>
                </c:pt>
                <c:pt idx="179">
                  <c:v>83</c:v>
                </c:pt>
                <c:pt idx="180">
                  <c:v>79</c:v>
                </c:pt>
                <c:pt idx="181">
                  <c:v>82</c:v>
                </c:pt>
                <c:pt idx="182">
                  <c:v>83</c:v>
                </c:pt>
                <c:pt idx="183">
                  <c:v>83</c:v>
                </c:pt>
                <c:pt idx="184">
                  <c:v>94</c:v>
                </c:pt>
                <c:pt idx="185">
                  <c:v>91</c:v>
                </c:pt>
                <c:pt idx="186">
                  <c:v>93</c:v>
                </c:pt>
                <c:pt idx="187">
                  <c:v>88</c:v>
                </c:pt>
                <c:pt idx="188">
                  <c:v>90</c:v>
                </c:pt>
                <c:pt idx="189">
                  <c:v>84</c:v>
                </c:pt>
                <c:pt idx="190">
                  <c:v>96</c:v>
                </c:pt>
                <c:pt idx="191">
                  <c:v>91</c:v>
                </c:pt>
                <c:pt idx="192">
                  <c:v>96</c:v>
                </c:pt>
                <c:pt idx="193">
                  <c:v>88</c:v>
                </c:pt>
                <c:pt idx="194">
                  <c:v>110</c:v>
                </c:pt>
                <c:pt idx="195">
                  <c:v>98</c:v>
                </c:pt>
                <c:pt idx="196">
                  <c:v>80</c:v>
                </c:pt>
                <c:pt idx="197">
                  <c:v>96</c:v>
                </c:pt>
                <c:pt idx="198">
                  <c:v>96</c:v>
                </c:pt>
                <c:pt idx="199">
                  <c:v>100</c:v>
                </c:pt>
                <c:pt idx="200">
                  <c:v>103</c:v>
                </c:pt>
                <c:pt idx="201">
                  <c:v>95</c:v>
                </c:pt>
                <c:pt idx="202">
                  <c:v>117</c:v>
                </c:pt>
                <c:pt idx="203">
                  <c:v>104</c:v>
                </c:pt>
                <c:pt idx="204">
                  <c:v>106</c:v>
                </c:pt>
                <c:pt idx="205">
                  <c:v>101</c:v>
                </c:pt>
                <c:pt idx="206">
                  <c:v>103</c:v>
                </c:pt>
                <c:pt idx="207">
                  <c:v>108</c:v>
                </c:pt>
                <c:pt idx="208">
                  <c:v>100</c:v>
                </c:pt>
                <c:pt idx="209">
                  <c:v>107</c:v>
                </c:pt>
                <c:pt idx="210">
                  <c:v>110</c:v>
                </c:pt>
                <c:pt idx="211">
                  <c:v>108</c:v>
                </c:pt>
                <c:pt idx="212">
                  <c:v>114</c:v>
                </c:pt>
                <c:pt idx="213">
                  <c:v>111</c:v>
                </c:pt>
                <c:pt idx="214">
                  <c:v>130</c:v>
                </c:pt>
                <c:pt idx="215">
                  <c:v>128</c:v>
                </c:pt>
                <c:pt idx="216">
                  <c:v>134</c:v>
                </c:pt>
                <c:pt idx="217">
                  <c:v>154</c:v>
                </c:pt>
                <c:pt idx="218">
                  <c:v>150</c:v>
                </c:pt>
                <c:pt idx="219">
                  <c:v>155</c:v>
                </c:pt>
                <c:pt idx="220">
                  <c:v>167</c:v>
                </c:pt>
                <c:pt idx="221">
                  <c:v>159</c:v>
                </c:pt>
                <c:pt idx="222">
                  <c:v>180</c:v>
                </c:pt>
                <c:pt idx="223">
                  <c:v>185</c:v>
                </c:pt>
                <c:pt idx="224">
                  <c:v>199</c:v>
                </c:pt>
                <c:pt idx="225">
                  <c:v>246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7025864"/>
        <c:axId val="214032152"/>
      </c:lineChart>
      <c:catAx>
        <c:axId val="217025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032152"/>
        <c:crosses val="autoZero"/>
        <c:auto val="1"/>
        <c:lblAlgn val="ctr"/>
        <c:lblOffset val="100"/>
        <c:noMultiLvlLbl val="0"/>
      </c:catAx>
      <c:valAx>
        <c:axId val="214032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7025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Spectra'!$BSL$1</c:f>
              <c:strCache>
                <c:ptCount val="1"/>
                <c:pt idx="0">
                  <c:v>CCTGGAAAAA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 Spectra'!$BSL$2:$BSL$227</c:f>
              <c:numCache>
                <c:formatCode>General</c:formatCode>
                <c:ptCount val="226"/>
                <c:pt idx="0">
                  <c:v>946</c:v>
                </c:pt>
                <c:pt idx="1">
                  <c:v>880</c:v>
                </c:pt>
                <c:pt idx="2">
                  <c:v>845</c:v>
                </c:pt>
                <c:pt idx="3">
                  <c:v>820</c:v>
                </c:pt>
                <c:pt idx="4">
                  <c:v>813</c:v>
                </c:pt>
                <c:pt idx="5">
                  <c:v>787</c:v>
                </c:pt>
                <c:pt idx="6">
                  <c:v>755</c:v>
                </c:pt>
                <c:pt idx="7">
                  <c:v>739</c:v>
                </c:pt>
                <c:pt idx="8">
                  <c:v>729</c:v>
                </c:pt>
                <c:pt idx="9">
                  <c:v>711</c:v>
                </c:pt>
                <c:pt idx="10">
                  <c:v>709</c:v>
                </c:pt>
                <c:pt idx="11">
                  <c:v>711</c:v>
                </c:pt>
                <c:pt idx="12">
                  <c:v>697</c:v>
                </c:pt>
                <c:pt idx="13">
                  <c:v>688</c:v>
                </c:pt>
                <c:pt idx="14">
                  <c:v>684</c:v>
                </c:pt>
                <c:pt idx="15">
                  <c:v>665</c:v>
                </c:pt>
                <c:pt idx="16">
                  <c:v>654</c:v>
                </c:pt>
                <c:pt idx="17">
                  <c:v>655</c:v>
                </c:pt>
                <c:pt idx="18">
                  <c:v>633</c:v>
                </c:pt>
                <c:pt idx="19">
                  <c:v>646</c:v>
                </c:pt>
                <c:pt idx="20">
                  <c:v>608</c:v>
                </c:pt>
                <c:pt idx="21">
                  <c:v>599</c:v>
                </c:pt>
                <c:pt idx="22">
                  <c:v>585</c:v>
                </c:pt>
                <c:pt idx="23">
                  <c:v>581</c:v>
                </c:pt>
                <c:pt idx="24">
                  <c:v>569</c:v>
                </c:pt>
                <c:pt idx="25">
                  <c:v>570</c:v>
                </c:pt>
                <c:pt idx="26">
                  <c:v>550</c:v>
                </c:pt>
                <c:pt idx="27">
                  <c:v>545</c:v>
                </c:pt>
                <c:pt idx="28">
                  <c:v>518</c:v>
                </c:pt>
                <c:pt idx="29">
                  <c:v>527</c:v>
                </c:pt>
                <c:pt idx="30">
                  <c:v>502</c:v>
                </c:pt>
                <c:pt idx="31">
                  <c:v>498</c:v>
                </c:pt>
                <c:pt idx="32">
                  <c:v>480</c:v>
                </c:pt>
                <c:pt idx="33">
                  <c:v>471</c:v>
                </c:pt>
                <c:pt idx="34">
                  <c:v>463</c:v>
                </c:pt>
                <c:pt idx="35">
                  <c:v>454</c:v>
                </c:pt>
                <c:pt idx="36">
                  <c:v>436</c:v>
                </c:pt>
                <c:pt idx="37">
                  <c:v>427</c:v>
                </c:pt>
                <c:pt idx="38">
                  <c:v>410</c:v>
                </c:pt>
                <c:pt idx="39">
                  <c:v>419</c:v>
                </c:pt>
                <c:pt idx="40">
                  <c:v>399</c:v>
                </c:pt>
                <c:pt idx="41">
                  <c:v>407</c:v>
                </c:pt>
                <c:pt idx="42">
                  <c:v>402</c:v>
                </c:pt>
                <c:pt idx="43">
                  <c:v>379</c:v>
                </c:pt>
                <c:pt idx="44">
                  <c:v>385</c:v>
                </c:pt>
                <c:pt idx="45">
                  <c:v>392</c:v>
                </c:pt>
                <c:pt idx="46">
                  <c:v>370</c:v>
                </c:pt>
                <c:pt idx="47">
                  <c:v>382</c:v>
                </c:pt>
                <c:pt idx="48">
                  <c:v>371</c:v>
                </c:pt>
                <c:pt idx="49">
                  <c:v>371</c:v>
                </c:pt>
                <c:pt idx="50">
                  <c:v>367</c:v>
                </c:pt>
                <c:pt idx="51">
                  <c:v>375</c:v>
                </c:pt>
                <c:pt idx="52">
                  <c:v>383</c:v>
                </c:pt>
                <c:pt idx="53">
                  <c:v>364</c:v>
                </c:pt>
                <c:pt idx="54">
                  <c:v>375</c:v>
                </c:pt>
                <c:pt idx="55">
                  <c:v>375</c:v>
                </c:pt>
                <c:pt idx="56">
                  <c:v>376</c:v>
                </c:pt>
                <c:pt idx="57">
                  <c:v>377</c:v>
                </c:pt>
                <c:pt idx="58">
                  <c:v>383</c:v>
                </c:pt>
                <c:pt idx="59">
                  <c:v>388</c:v>
                </c:pt>
                <c:pt idx="60">
                  <c:v>391</c:v>
                </c:pt>
                <c:pt idx="61">
                  <c:v>396</c:v>
                </c:pt>
                <c:pt idx="62">
                  <c:v>411</c:v>
                </c:pt>
                <c:pt idx="63">
                  <c:v>420</c:v>
                </c:pt>
                <c:pt idx="64">
                  <c:v>415</c:v>
                </c:pt>
                <c:pt idx="65">
                  <c:v>427</c:v>
                </c:pt>
                <c:pt idx="66">
                  <c:v>435</c:v>
                </c:pt>
                <c:pt idx="67">
                  <c:v>442</c:v>
                </c:pt>
                <c:pt idx="68">
                  <c:v>450</c:v>
                </c:pt>
                <c:pt idx="69">
                  <c:v>468</c:v>
                </c:pt>
                <c:pt idx="70">
                  <c:v>481</c:v>
                </c:pt>
                <c:pt idx="71">
                  <c:v>496</c:v>
                </c:pt>
                <c:pt idx="72">
                  <c:v>499</c:v>
                </c:pt>
                <c:pt idx="73">
                  <c:v>509</c:v>
                </c:pt>
                <c:pt idx="74">
                  <c:v>544</c:v>
                </c:pt>
                <c:pt idx="75">
                  <c:v>542</c:v>
                </c:pt>
                <c:pt idx="76">
                  <c:v>544</c:v>
                </c:pt>
                <c:pt idx="77">
                  <c:v>570</c:v>
                </c:pt>
                <c:pt idx="78">
                  <c:v>586</c:v>
                </c:pt>
                <c:pt idx="79">
                  <c:v>570</c:v>
                </c:pt>
                <c:pt idx="80">
                  <c:v>609</c:v>
                </c:pt>
                <c:pt idx="81">
                  <c:v>612</c:v>
                </c:pt>
                <c:pt idx="82">
                  <c:v>631</c:v>
                </c:pt>
                <c:pt idx="83">
                  <c:v>648</c:v>
                </c:pt>
                <c:pt idx="84">
                  <c:v>654</c:v>
                </c:pt>
                <c:pt idx="85">
                  <c:v>650</c:v>
                </c:pt>
                <c:pt idx="86">
                  <c:v>660</c:v>
                </c:pt>
                <c:pt idx="87">
                  <c:v>688</c:v>
                </c:pt>
                <c:pt idx="88">
                  <c:v>675</c:v>
                </c:pt>
                <c:pt idx="89">
                  <c:v>725</c:v>
                </c:pt>
                <c:pt idx="90">
                  <c:v>713</c:v>
                </c:pt>
                <c:pt idx="91">
                  <c:v>700</c:v>
                </c:pt>
                <c:pt idx="92">
                  <c:v>733</c:v>
                </c:pt>
                <c:pt idx="93">
                  <c:v>725</c:v>
                </c:pt>
                <c:pt idx="94">
                  <c:v>723</c:v>
                </c:pt>
                <c:pt idx="95">
                  <c:v>745</c:v>
                </c:pt>
                <c:pt idx="96">
                  <c:v>758</c:v>
                </c:pt>
                <c:pt idx="97">
                  <c:v>733</c:v>
                </c:pt>
                <c:pt idx="98">
                  <c:v>738</c:v>
                </c:pt>
                <c:pt idx="99">
                  <c:v>751</c:v>
                </c:pt>
                <c:pt idx="100">
                  <c:v>750</c:v>
                </c:pt>
                <c:pt idx="101">
                  <c:v>738</c:v>
                </c:pt>
                <c:pt idx="102">
                  <c:v>742</c:v>
                </c:pt>
                <c:pt idx="103">
                  <c:v>730</c:v>
                </c:pt>
                <c:pt idx="104">
                  <c:v>729</c:v>
                </c:pt>
                <c:pt idx="105">
                  <c:v>741</c:v>
                </c:pt>
                <c:pt idx="106">
                  <c:v>732</c:v>
                </c:pt>
                <c:pt idx="107">
                  <c:v>738</c:v>
                </c:pt>
                <c:pt idx="108">
                  <c:v>722</c:v>
                </c:pt>
                <c:pt idx="109">
                  <c:v>755</c:v>
                </c:pt>
                <c:pt idx="110">
                  <c:v>741</c:v>
                </c:pt>
                <c:pt idx="111">
                  <c:v>734</c:v>
                </c:pt>
                <c:pt idx="112">
                  <c:v>751</c:v>
                </c:pt>
                <c:pt idx="113">
                  <c:v>740</c:v>
                </c:pt>
                <c:pt idx="114">
                  <c:v>761</c:v>
                </c:pt>
                <c:pt idx="115">
                  <c:v>749</c:v>
                </c:pt>
                <c:pt idx="116">
                  <c:v>733</c:v>
                </c:pt>
                <c:pt idx="117">
                  <c:v>732</c:v>
                </c:pt>
                <c:pt idx="118">
                  <c:v>752</c:v>
                </c:pt>
                <c:pt idx="119">
                  <c:v>749</c:v>
                </c:pt>
                <c:pt idx="120">
                  <c:v>757</c:v>
                </c:pt>
                <c:pt idx="121">
                  <c:v>755</c:v>
                </c:pt>
                <c:pt idx="122">
                  <c:v>734</c:v>
                </c:pt>
                <c:pt idx="123">
                  <c:v>764</c:v>
                </c:pt>
                <c:pt idx="124">
                  <c:v>781</c:v>
                </c:pt>
                <c:pt idx="125">
                  <c:v>768</c:v>
                </c:pt>
                <c:pt idx="126">
                  <c:v>792</c:v>
                </c:pt>
                <c:pt idx="127">
                  <c:v>816</c:v>
                </c:pt>
                <c:pt idx="128">
                  <c:v>802</c:v>
                </c:pt>
                <c:pt idx="129">
                  <c:v>815</c:v>
                </c:pt>
                <c:pt idx="130">
                  <c:v>806</c:v>
                </c:pt>
                <c:pt idx="131">
                  <c:v>808</c:v>
                </c:pt>
                <c:pt idx="132">
                  <c:v>781</c:v>
                </c:pt>
                <c:pt idx="133">
                  <c:v>824</c:v>
                </c:pt>
                <c:pt idx="134">
                  <c:v>813</c:v>
                </c:pt>
                <c:pt idx="135">
                  <c:v>824</c:v>
                </c:pt>
                <c:pt idx="136">
                  <c:v>811</c:v>
                </c:pt>
                <c:pt idx="137">
                  <c:v>838</c:v>
                </c:pt>
                <c:pt idx="138">
                  <c:v>816</c:v>
                </c:pt>
                <c:pt idx="139">
                  <c:v>826</c:v>
                </c:pt>
                <c:pt idx="140">
                  <c:v>830</c:v>
                </c:pt>
                <c:pt idx="141">
                  <c:v>804</c:v>
                </c:pt>
                <c:pt idx="142">
                  <c:v>846</c:v>
                </c:pt>
                <c:pt idx="143">
                  <c:v>806</c:v>
                </c:pt>
                <c:pt idx="144">
                  <c:v>824</c:v>
                </c:pt>
                <c:pt idx="145">
                  <c:v>815</c:v>
                </c:pt>
                <c:pt idx="146">
                  <c:v>797</c:v>
                </c:pt>
                <c:pt idx="147">
                  <c:v>810</c:v>
                </c:pt>
                <c:pt idx="148">
                  <c:v>820</c:v>
                </c:pt>
                <c:pt idx="149">
                  <c:v>827</c:v>
                </c:pt>
                <c:pt idx="150">
                  <c:v>785</c:v>
                </c:pt>
                <c:pt idx="151">
                  <c:v>801</c:v>
                </c:pt>
                <c:pt idx="152">
                  <c:v>797</c:v>
                </c:pt>
                <c:pt idx="153">
                  <c:v>807</c:v>
                </c:pt>
                <c:pt idx="154">
                  <c:v>781</c:v>
                </c:pt>
                <c:pt idx="155">
                  <c:v>810</c:v>
                </c:pt>
                <c:pt idx="156">
                  <c:v>793</c:v>
                </c:pt>
                <c:pt idx="157">
                  <c:v>792</c:v>
                </c:pt>
                <c:pt idx="158">
                  <c:v>790</c:v>
                </c:pt>
                <c:pt idx="159">
                  <c:v>769</c:v>
                </c:pt>
                <c:pt idx="160">
                  <c:v>751</c:v>
                </c:pt>
                <c:pt idx="161">
                  <c:v>740</c:v>
                </c:pt>
                <c:pt idx="162">
                  <c:v>742</c:v>
                </c:pt>
                <c:pt idx="163">
                  <c:v>703</c:v>
                </c:pt>
                <c:pt idx="164">
                  <c:v>709</c:v>
                </c:pt>
                <c:pt idx="165">
                  <c:v>685</c:v>
                </c:pt>
                <c:pt idx="166">
                  <c:v>658</c:v>
                </c:pt>
                <c:pt idx="167">
                  <c:v>681</c:v>
                </c:pt>
                <c:pt idx="168">
                  <c:v>682</c:v>
                </c:pt>
                <c:pt idx="169">
                  <c:v>655</c:v>
                </c:pt>
                <c:pt idx="170">
                  <c:v>646</c:v>
                </c:pt>
                <c:pt idx="171">
                  <c:v>659</c:v>
                </c:pt>
                <c:pt idx="172">
                  <c:v>647</c:v>
                </c:pt>
                <c:pt idx="173">
                  <c:v>652</c:v>
                </c:pt>
                <c:pt idx="174">
                  <c:v>620</c:v>
                </c:pt>
                <c:pt idx="175">
                  <c:v>615</c:v>
                </c:pt>
                <c:pt idx="176">
                  <c:v>633</c:v>
                </c:pt>
                <c:pt idx="177">
                  <c:v>593</c:v>
                </c:pt>
                <c:pt idx="178">
                  <c:v>608</c:v>
                </c:pt>
                <c:pt idx="179">
                  <c:v>577</c:v>
                </c:pt>
                <c:pt idx="180">
                  <c:v>599</c:v>
                </c:pt>
                <c:pt idx="181">
                  <c:v>578</c:v>
                </c:pt>
                <c:pt idx="182">
                  <c:v>576</c:v>
                </c:pt>
                <c:pt idx="183">
                  <c:v>570</c:v>
                </c:pt>
                <c:pt idx="184">
                  <c:v>570</c:v>
                </c:pt>
                <c:pt idx="185">
                  <c:v>561</c:v>
                </c:pt>
                <c:pt idx="186">
                  <c:v>539</c:v>
                </c:pt>
                <c:pt idx="187">
                  <c:v>571</c:v>
                </c:pt>
                <c:pt idx="188">
                  <c:v>540</c:v>
                </c:pt>
                <c:pt idx="189">
                  <c:v>540</c:v>
                </c:pt>
                <c:pt idx="190">
                  <c:v>524</c:v>
                </c:pt>
                <c:pt idx="191">
                  <c:v>504</c:v>
                </c:pt>
                <c:pt idx="192">
                  <c:v>515</c:v>
                </c:pt>
                <c:pt idx="193">
                  <c:v>504</c:v>
                </c:pt>
                <c:pt idx="194">
                  <c:v>526</c:v>
                </c:pt>
                <c:pt idx="195">
                  <c:v>499</c:v>
                </c:pt>
                <c:pt idx="196">
                  <c:v>491</c:v>
                </c:pt>
                <c:pt idx="197">
                  <c:v>485</c:v>
                </c:pt>
                <c:pt idx="198">
                  <c:v>489</c:v>
                </c:pt>
                <c:pt idx="199">
                  <c:v>482</c:v>
                </c:pt>
                <c:pt idx="200">
                  <c:v>468</c:v>
                </c:pt>
                <c:pt idx="201">
                  <c:v>466</c:v>
                </c:pt>
                <c:pt idx="202">
                  <c:v>507</c:v>
                </c:pt>
                <c:pt idx="203">
                  <c:v>482</c:v>
                </c:pt>
                <c:pt idx="204">
                  <c:v>456</c:v>
                </c:pt>
                <c:pt idx="205">
                  <c:v>468</c:v>
                </c:pt>
                <c:pt idx="206">
                  <c:v>459</c:v>
                </c:pt>
                <c:pt idx="207">
                  <c:v>476</c:v>
                </c:pt>
                <c:pt idx="208">
                  <c:v>481</c:v>
                </c:pt>
                <c:pt idx="209">
                  <c:v>499</c:v>
                </c:pt>
                <c:pt idx="210">
                  <c:v>469</c:v>
                </c:pt>
                <c:pt idx="211">
                  <c:v>485</c:v>
                </c:pt>
                <c:pt idx="212">
                  <c:v>494</c:v>
                </c:pt>
                <c:pt idx="213">
                  <c:v>501</c:v>
                </c:pt>
                <c:pt idx="214">
                  <c:v>483</c:v>
                </c:pt>
                <c:pt idx="215">
                  <c:v>489</c:v>
                </c:pt>
                <c:pt idx="216">
                  <c:v>541</c:v>
                </c:pt>
                <c:pt idx="217">
                  <c:v>526</c:v>
                </c:pt>
                <c:pt idx="218">
                  <c:v>545</c:v>
                </c:pt>
                <c:pt idx="219">
                  <c:v>569</c:v>
                </c:pt>
                <c:pt idx="220">
                  <c:v>583</c:v>
                </c:pt>
                <c:pt idx="221">
                  <c:v>630</c:v>
                </c:pt>
                <c:pt idx="222">
                  <c:v>657</c:v>
                </c:pt>
                <c:pt idx="223">
                  <c:v>715</c:v>
                </c:pt>
                <c:pt idx="224">
                  <c:v>771</c:v>
                </c:pt>
                <c:pt idx="225">
                  <c:v>775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030584"/>
        <c:axId val="214033328"/>
      </c:lineChart>
      <c:catAx>
        <c:axId val="214030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033328"/>
        <c:crosses val="autoZero"/>
        <c:auto val="1"/>
        <c:lblAlgn val="ctr"/>
        <c:lblOffset val="100"/>
        <c:noMultiLvlLbl val="0"/>
      </c:catAx>
      <c:valAx>
        <c:axId val="214033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4030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5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5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1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77DC-0222-47BC-BF87-25C80DAE1A1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8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12" Type="http://schemas.openxmlformats.org/officeDocument/2006/relationships/chart" Target="../charts/chart3.xml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3.xml"/><Relationship Id="rId5" Type="http://schemas.openxmlformats.org/officeDocument/2006/relationships/image" Target="../media/image4.png"/><Relationship Id="rId15" Type="http://schemas.openxmlformats.org/officeDocument/2006/relationships/chart" Target="../charts/chart5.xml"/><Relationship Id="rId10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chart" Target="../charts/chart2.xml"/><Relationship Id="rId1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0" y="-43881"/>
            <a:ext cx="11982387" cy="6901881"/>
            <a:chOff x="-18332" y="-43881"/>
            <a:chExt cx="11982387" cy="6901881"/>
          </a:xfrm>
        </p:grpSpPr>
        <p:grpSp>
          <p:nvGrpSpPr>
            <p:cNvPr id="173" name="Group 172"/>
            <p:cNvGrpSpPr/>
            <p:nvPr/>
          </p:nvGrpSpPr>
          <p:grpSpPr>
            <a:xfrm>
              <a:off x="372298" y="-43881"/>
              <a:ext cx="11591757" cy="6804049"/>
              <a:chOff x="504820" y="-37063"/>
              <a:chExt cx="11591757" cy="6804049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504820" y="-37063"/>
                <a:ext cx="11591757" cy="6804049"/>
                <a:chOff x="504820" y="-37063"/>
                <a:chExt cx="11591757" cy="6804049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504820" y="2941090"/>
                  <a:ext cx="11591757" cy="3825896"/>
                  <a:chOff x="478316" y="2473376"/>
                  <a:chExt cx="11591757" cy="3825896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066254" y="2506392"/>
                    <a:ext cx="11003819" cy="3792880"/>
                    <a:chOff x="-99937" y="2334114"/>
                    <a:chExt cx="11003819" cy="3792880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-99937" y="2334114"/>
                      <a:ext cx="7663261" cy="3790854"/>
                      <a:chOff x="836319" y="686849"/>
                      <a:chExt cx="10405552" cy="4434313"/>
                    </a:xfrm>
                  </p:grpSpPr>
                  <p:grpSp>
                    <p:nvGrpSpPr>
                      <p:cNvPr id="43" name="Group 42"/>
                      <p:cNvGrpSpPr/>
                      <p:nvPr/>
                    </p:nvGrpSpPr>
                    <p:grpSpPr>
                      <a:xfrm>
                        <a:off x="836319" y="686849"/>
                        <a:ext cx="10405552" cy="4434313"/>
                        <a:chOff x="836319" y="686849"/>
                        <a:chExt cx="10405552" cy="4434313"/>
                      </a:xfrm>
                    </p:grpSpPr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8988110" y="2128087"/>
                          <a:ext cx="2253761" cy="15660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AAAAGATGTT</a:t>
                          </a:r>
                        </a:p>
                        <a:p>
                          <a:pPr algn="ctr"/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AACCCCTCCA</a:t>
                          </a:r>
                        </a:p>
                        <a:p>
                          <a:pPr algn="ctr"/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CCTGGGGGGT</a:t>
                          </a:r>
                        </a:p>
                        <a:p>
                          <a:pPr algn="ctr"/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AAACCGGAGC</a:t>
                          </a:r>
                        </a:p>
                        <a:p>
                          <a:pPr algn="ctr"/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AGCCGAAGTT</a:t>
                          </a:r>
                        </a:p>
                        <a:p>
                          <a:pPr algn="ctr"/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.</a:t>
                          </a:r>
                        </a:p>
                        <a:p>
                          <a:pPr algn="ctr"/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.</a:t>
                          </a:r>
                        </a:p>
                        <a:p>
                          <a:pPr algn="ctr"/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.</a:t>
                          </a:r>
                        </a:p>
                        <a:p>
                          <a:pPr algn="ctr"/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CAACGGGTCG</a:t>
                          </a:r>
                          <a:endParaRPr lang="en-US" sz="900" dirty="0">
                            <a:solidFill>
                              <a:prstClr val="black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836319" y="1553936"/>
                          <a:ext cx="2253761" cy="270013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AACACGAGAT</a:t>
                          </a:r>
                        </a:p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GGACCGGACC</a:t>
                          </a:r>
                        </a:p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GAGGTCGTCA</a:t>
                          </a:r>
                        </a:p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900" dirty="0"/>
                            <a:t>CCCCGAAGTT</a:t>
                          </a:r>
                          <a:endParaRPr lang="en-US" sz="900" dirty="0" smtClean="0">
                            <a:solidFill>
                              <a:prstClr val="black"/>
                            </a:solidFill>
                          </a:endParaRPr>
                        </a:p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.</a:t>
                          </a:r>
                        </a:p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.</a:t>
                          </a:r>
                        </a:p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.</a:t>
                          </a:r>
                        </a:p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900" dirty="0" smtClean="0">
                              <a:solidFill>
                                <a:prstClr val="black"/>
                              </a:solidFill>
                            </a:rPr>
                            <a:t>GGGGCCCGGT</a:t>
                          </a:r>
                          <a:endParaRPr lang="en-US" sz="900" dirty="0">
                            <a:solidFill>
                              <a:prstClr val="black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6" name="TextBox 95"/>
                        <p:cNvSpPr txBox="1"/>
                        <p:nvPr/>
                      </p:nvSpPr>
                      <p:spPr>
                        <a:xfrm>
                          <a:off x="9067077" y="725467"/>
                          <a:ext cx="2090382" cy="4550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rtlCol="0" anchor="ctr" anchorCtr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Designed</a:t>
                          </a:r>
                        </a:p>
                        <a:p>
                          <a:pPr algn="ctr"/>
                          <a:r>
                            <a:rPr lang="en-US" sz="1200" b="1" dirty="0" smtClean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Sequences</a:t>
                          </a:r>
                          <a:endParaRPr lang="en-US" sz="12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" name="Trapezoid 2"/>
                        <p:cNvSpPr/>
                        <p:nvPr/>
                      </p:nvSpPr>
                      <p:spPr>
                        <a:xfrm rot="5400000">
                          <a:off x="2327777" y="2446969"/>
                          <a:ext cx="2027819" cy="990607"/>
                        </a:xfrm>
                        <a:prstGeom prst="trapezoid">
                          <a:avLst/>
                        </a:prstGeom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vert270" rtlCol="0" anchor="ctr" anchorCtr="0"/>
                        <a:lstStyle/>
                        <a:p>
                          <a:pPr algn="ctr"/>
                          <a:r>
                            <a:rPr lang="en-US" sz="1100" b="1" dirty="0" smtClean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Encoder</a:t>
                          </a:r>
                          <a:endParaRPr lang="en-US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grpSp>
                      <p:nvGrpSpPr>
                        <p:cNvPr id="6" name="Group 5"/>
                        <p:cNvGrpSpPr/>
                        <p:nvPr/>
                      </p:nvGrpSpPr>
                      <p:grpSpPr>
                        <a:xfrm>
                          <a:off x="4845834" y="686849"/>
                          <a:ext cx="3215844" cy="4434313"/>
                          <a:chOff x="4573502" y="1793076"/>
                          <a:chExt cx="2671606" cy="3599199"/>
                        </a:xfrm>
                      </p:grpSpPr>
                      <p:sp>
                        <p:nvSpPr>
                          <p:cNvPr id="4" name="Rectangle 3"/>
                          <p:cNvSpPr/>
                          <p:nvPr/>
                        </p:nvSpPr>
                        <p:spPr>
                          <a:xfrm>
                            <a:off x="4573502" y="1793076"/>
                            <a:ext cx="2671606" cy="3599199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5" name="Picture 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25791" y="1856071"/>
                            <a:ext cx="2583641" cy="348272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66" name="TextBox 65"/>
                        <p:cNvSpPr txBox="1"/>
                        <p:nvPr/>
                      </p:nvSpPr>
                      <p:spPr>
                        <a:xfrm>
                          <a:off x="4720173" y="1389584"/>
                          <a:ext cx="1591489" cy="64803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Training Data Distribution in Joint Space</a:t>
                          </a:r>
                          <a:endParaRPr lang="en-US" sz="1000" b="1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12" name="Straight Arrow Connector 11"/>
                        <p:cNvCxnSpPr/>
                        <p:nvPr/>
                      </p:nvCxnSpPr>
                      <p:spPr>
                        <a:xfrm>
                          <a:off x="6014449" y="1981191"/>
                          <a:ext cx="213445" cy="27432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7030A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" name="Curved Connector 15"/>
                        <p:cNvCxnSpPr/>
                        <p:nvPr/>
                      </p:nvCxnSpPr>
                      <p:spPr>
                        <a:xfrm flipV="1">
                          <a:off x="6541650" y="2754455"/>
                          <a:ext cx="2961025" cy="1409089"/>
                        </a:xfrm>
                        <a:prstGeom prst="curvedConnector3">
                          <a:avLst>
                            <a:gd name="adj1" fmla="val 42392"/>
                          </a:avLst>
                        </a:prstGeom>
                        <a:ln w="38100">
                          <a:solidFill>
                            <a:srgbClr val="00B05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1" name="Trapezoid 60"/>
                        <p:cNvSpPr/>
                        <p:nvPr/>
                      </p:nvSpPr>
                      <p:spPr>
                        <a:xfrm rot="16200000" flipH="1">
                          <a:off x="7660633" y="2454360"/>
                          <a:ext cx="2042601" cy="990607"/>
                        </a:xfrm>
                        <a:prstGeom prst="trapezoid">
                          <a:avLst/>
                        </a:prstGeom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vert" rtlCol="0" anchor="ctr"/>
                        <a:lstStyle/>
                        <a:p>
                          <a:pPr algn="ctr"/>
                          <a:r>
                            <a:rPr lang="en-US" sz="1100" b="1" dirty="0" smtClean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Decoder</a:t>
                          </a:r>
                          <a:endParaRPr lang="en-US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9" name="TextBox 68"/>
                        <p:cNvSpPr txBox="1"/>
                        <p:nvPr/>
                      </p:nvSpPr>
                      <p:spPr>
                        <a:xfrm rot="21198735">
                          <a:off x="6260519" y="3801054"/>
                          <a:ext cx="108349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66FF66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</a:t>
                          </a:r>
                          <a:endParaRPr lang="en-US" sz="2000" b="1" dirty="0">
                            <a:solidFill>
                              <a:srgbClr val="66FF66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2" name="Right Arrow 31"/>
                        <p:cNvSpPr/>
                        <p:nvPr/>
                      </p:nvSpPr>
                      <p:spPr>
                        <a:xfrm>
                          <a:off x="2537784" y="2754905"/>
                          <a:ext cx="179111" cy="228656"/>
                        </a:xfrm>
                        <a:prstGeom prst="rightArrow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00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4845834" y="736079"/>
                        <a:ext cx="3212400" cy="4550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rmAutofit/>
                      </a:bodyPr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Latent Space</a:t>
                        </a:r>
                        <a:endParaRPr lang="en-US" sz="1400" b="1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2196609" y="3401792"/>
                      <a:ext cx="8707273" cy="2725202"/>
                      <a:chOff x="2196609" y="3401792"/>
                      <a:chExt cx="8707273" cy="2725202"/>
                    </a:xfrm>
                  </p:grpSpPr>
                  <p:sp>
                    <p:nvSpPr>
                      <p:cNvPr id="68" name="Trapezoid 67"/>
                      <p:cNvSpPr/>
                      <p:nvPr/>
                    </p:nvSpPr>
                    <p:spPr>
                      <a:xfrm rot="5400000">
                        <a:off x="6869322" y="3903803"/>
                        <a:ext cx="1733564" cy="729541"/>
                      </a:xfrm>
                      <a:prstGeom prst="trapezoid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 anchorCtr="0"/>
                      <a:lstStyle/>
                      <a:p>
                        <a:pPr algn="ctr"/>
                        <a:r>
                          <a:rPr lang="en-US" sz="1100" b="1" dirty="0" smtClea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Encoder</a:t>
                        </a:r>
                        <a:endParaRPr lang="en-US" b="1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0" name="Right Arrow 69"/>
                      <p:cNvSpPr/>
                      <p:nvPr/>
                    </p:nvSpPr>
                    <p:spPr>
                      <a:xfrm>
                        <a:off x="7112239" y="4102076"/>
                        <a:ext cx="131908" cy="195476"/>
                      </a:xfrm>
                      <a:prstGeom prst="rightArrow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10" name="Group 9"/>
                      <p:cNvGrpSpPr/>
                      <p:nvPr/>
                    </p:nvGrpSpPr>
                    <p:grpSpPr>
                      <a:xfrm>
                        <a:off x="2196609" y="3908115"/>
                        <a:ext cx="503582" cy="708278"/>
                        <a:chOff x="2027583" y="441389"/>
                        <a:chExt cx="503582" cy="708278"/>
                      </a:xfrm>
                    </p:grpSpPr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2027583" y="543340"/>
                          <a:ext cx="503582" cy="50437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" name="Rectangle 8"/>
                            <p:cNvSpPr/>
                            <p:nvPr/>
                          </p:nvSpPr>
                          <p:spPr>
                            <a:xfrm>
                              <a:off x="2141013" y="875347"/>
                              <a:ext cx="274320" cy="27432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l-GR" b="1" i="0" smtClean="0">
                                        <a:latin typeface="Cambria Math" panose="02040503050406030204" pitchFamily="18" charset="0"/>
                                      </a:rPr>
                                      <m:t>𝛔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" name="Rectangle 8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141013" y="875347"/>
                              <a:ext cx="274320" cy="274320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3"/>
                              <a:stretch>
                                <a:fillRect l="-638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1" name="Rectangle 70"/>
                            <p:cNvSpPr/>
                            <p:nvPr/>
                          </p:nvSpPr>
                          <p:spPr>
                            <a:xfrm>
                              <a:off x="2141013" y="441389"/>
                              <a:ext cx="274320" cy="27432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71" name="Rectangle 70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141013" y="441389"/>
                              <a:ext cx="274320" cy="274320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4"/>
                              <a:stretch>
                                <a:fillRect l="-10638" b="-19149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72" name="Group 71"/>
                      <p:cNvGrpSpPr/>
                      <p:nvPr/>
                    </p:nvGrpSpPr>
                    <p:grpSpPr>
                      <a:xfrm>
                        <a:off x="8259538" y="3906751"/>
                        <a:ext cx="503582" cy="656550"/>
                        <a:chOff x="2120532" y="441301"/>
                        <a:chExt cx="503582" cy="656550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2120532" y="519752"/>
                          <a:ext cx="503582" cy="50437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5" name="Rectangle 74"/>
                            <p:cNvSpPr/>
                            <p:nvPr/>
                          </p:nvSpPr>
                          <p:spPr>
                            <a:xfrm>
                              <a:off x="2248346" y="823531"/>
                              <a:ext cx="274320" cy="27432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l-GR" b="1" i="0" smtClean="0">
                                        <a:latin typeface="Cambria Math" panose="02040503050406030204" pitchFamily="18" charset="0"/>
                                      </a:rPr>
                                      <m:t>𝛔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75" name="Rectangle 74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248346" y="823531"/>
                              <a:ext cx="274320" cy="274320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5"/>
                              <a:stretch>
                                <a:fillRect l="-638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6" name="Rectangle 75"/>
                            <p:cNvSpPr/>
                            <p:nvPr/>
                          </p:nvSpPr>
                          <p:spPr>
                            <a:xfrm>
                              <a:off x="2235163" y="441301"/>
                              <a:ext cx="274320" cy="27432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76" name="Rectangle 75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235163" y="441301"/>
                              <a:ext cx="274320" cy="274320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6"/>
                              <a:stretch>
                                <a:fillRect l="-10638" b="-19149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9244080" y="3686897"/>
                        <a:ext cx="1659802" cy="10618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900" dirty="0" smtClean="0">
                            <a:solidFill>
                              <a:prstClr val="black"/>
                            </a:solidFill>
                          </a:rPr>
                          <a:t>CCTGGGGGGT</a:t>
                        </a:r>
                      </a:p>
                      <a:p>
                        <a:pPr algn="ctr"/>
                        <a:r>
                          <a:rPr lang="en-US" sz="900" dirty="0" smtClean="0">
                            <a:solidFill>
                              <a:prstClr val="black"/>
                            </a:solidFill>
                          </a:rPr>
                          <a:t>AAACCGGAGC</a:t>
                        </a:r>
                      </a:p>
                      <a:p>
                        <a:pPr algn="ctr"/>
                        <a:r>
                          <a:rPr lang="en-US" sz="900" dirty="0" smtClean="0">
                            <a:solidFill>
                              <a:prstClr val="black"/>
                            </a:solidFill>
                          </a:rPr>
                          <a:t>AGCCGAAGTT</a:t>
                        </a:r>
                      </a:p>
                      <a:p>
                        <a:pPr algn="ctr"/>
                        <a:r>
                          <a:rPr lang="en-US" sz="900" dirty="0" smtClean="0">
                            <a:solidFill>
                              <a:prstClr val="black"/>
                            </a:solidFill>
                          </a:rPr>
                          <a:t>.</a:t>
                        </a:r>
                      </a:p>
                      <a:p>
                        <a:pPr algn="ctr"/>
                        <a:r>
                          <a:rPr lang="en-US" sz="900" dirty="0" smtClean="0">
                            <a:solidFill>
                              <a:prstClr val="black"/>
                            </a:solidFill>
                          </a:rPr>
                          <a:t>.</a:t>
                        </a:r>
                      </a:p>
                      <a:p>
                        <a:pPr algn="ctr"/>
                        <a:r>
                          <a:rPr lang="en-US" sz="900" dirty="0" smtClean="0">
                            <a:solidFill>
                              <a:prstClr val="black"/>
                            </a:solidFill>
                          </a:rPr>
                          <a:t>.</a:t>
                        </a:r>
                      </a:p>
                      <a:p>
                        <a:pPr algn="ctr"/>
                        <a:r>
                          <a:rPr lang="en-US" sz="900" dirty="0" smtClean="0">
                            <a:solidFill>
                              <a:prstClr val="black"/>
                            </a:solidFill>
                          </a:rPr>
                          <a:t>CAACGGGTCG</a:t>
                        </a:r>
                        <a:endParaRPr lang="en-US" sz="9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79" name="Right Arrow 78"/>
                      <p:cNvSpPr/>
                      <p:nvPr/>
                    </p:nvSpPr>
                    <p:spPr>
                      <a:xfrm>
                        <a:off x="8891851" y="4032378"/>
                        <a:ext cx="640080" cy="457200"/>
                      </a:xfrm>
                      <a:prstGeom prst="rightArrow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prstClr val="white"/>
                            </a:solidFill>
                          </a:rPr>
                          <a:t>Rank</a:t>
                        </a:r>
                        <a:endParaRPr lang="en-US" sz="1200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9709516" y="5189169"/>
                        <a:ext cx="731520" cy="457200"/>
                        <a:chOff x="9757145" y="5618081"/>
                        <a:chExt cx="731520" cy="457200"/>
                      </a:xfrm>
                    </p:grpSpPr>
                    <p:sp>
                      <p:nvSpPr>
                        <p:cNvPr id="13" name="Snip and Round Single Corner Rectangle 12"/>
                        <p:cNvSpPr/>
                        <p:nvPr/>
                      </p:nvSpPr>
                      <p:spPr>
                        <a:xfrm flipH="1">
                          <a:off x="9757145" y="5618081"/>
                          <a:ext cx="731520" cy="457200"/>
                        </a:xfrm>
                        <a:prstGeom prst="snipRoundRect">
                          <a:avLst/>
                        </a:prstGeom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20" name="Group 19"/>
                        <p:cNvGrpSpPr/>
                        <p:nvPr/>
                      </p:nvGrpSpPr>
                      <p:grpSpPr>
                        <a:xfrm>
                          <a:off x="9828754" y="5707794"/>
                          <a:ext cx="588302" cy="277774"/>
                          <a:chOff x="8212096" y="5568907"/>
                          <a:chExt cx="588302" cy="277774"/>
                        </a:xfrm>
                      </p:grpSpPr>
                      <p:grpSp>
                        <p:nvGrpSpPr>
                          <p:cNvPr id="18" name="Group 17"/>
                          <p:cNvGrpSpPr/>
                          <p:nvPr/>
                        </p:nvGrpSpPr>
                        <p:grpSpPr>
                          <a:xfrm>
                            <a:off x="8212096" y="5572361"/>
                            <a:ext cx="338576" cy="274320"/>
                            <a:chOff x="7325613" y="5558701"/>
                            <a:chExt cx="338576" cy="274320"/>
                          </a:xfrm>
                        </p:grpSpPr>
                        <p:grpSp>
                          <p:nvGrpSpPr>
                            <p:cNvPr id="15" name="Group 14"/>
                            <p:cNvGrpSpPr/>
                            <p:nvPr/>
                          </p:nvGrpSpPr>
                          <p:grpSpPr>
                            <a:xfrm>
                              <a:off x="7449934" y="5558701"/>
                              <a:ext cx="91440" cy="274320"/>
                              <a:chOff x="914400" y="516835"/>
                              <a:chExt cx="159026" cy="463826"/>
                            </a:xfrm>
                          </p:grpSpPr>
                          <p:sp>
                            <p:nvSpPr>
                              <p:cNvPr id="14" name="Oval 13"/>
                              <p:cNvSpPr/>
                              <p:nvPr/>
                            </p:nvSpPr>
                            <p:spPr>
                              <a:xfrm>
                                <a:off x="914400" y="516835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0" name="Oval 89"/>
                              <p:cNvSpPr/>
                              <p:nvPr/>
                            </p:nvSpPr>
                            <p:spPr>
                              <a:xfrm>
                                <a:off x="914400" y="675861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1" name="Oval 90"/>
                              <p:cNvSpPr/>
                              <p:nvPr/>
                            </p:nvSpPr>
                            <p:spPr>
                              <a:xfrm>
                                <a:off x="914400" y="834887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2" name="Group 91"/>
                            <p:cNvGrpSpPr/>
                            <p:nvPr/>
                          </p:nvGrpSpPr>
                          <p:grpSpPr>
                            <a:xfrm>
                              <a:off x="7325613" y="5558701"/>
                              <a:ext cx="91440" cy="274320"/>
                              <a:chOff x="914400" y="516835"/>
                              <a:chExt cx="159026" cy="463826"/>
                            </a:xfrm>
                          </p:grpSpPr>
                          <p:sp>
                            <p:nvSpPr>
                              <p:cNvPr id="93" name="Oval 92"/>
                              <p:cNvSpPr/>
                              <p:nvPr/>
                            </p:nvSpPr>
                            <p:spPr>
                              <a:xfrm>
                                <a:off x="914400" y="516835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" name="Oval 98"/>
                              <p:cNvSpPr/>
                              <p:nvPr/>
                            </p:nvSpPr>
                            <p:spPr>
                              <a:xfrm>
                                <a:off x="914400" y="675861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0" name="Oval 99"/>
                              <p:cNvSpPr/>
                              <p:nvPr/>
                            </p:nvSpPr>
                            <p:spPr>
                              <a:xfrm>
                                <a:off x="914400" y="834887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1" name="Group 100"/>
                            <p:cNvGrpSpPr/>
                            <p:nvPr/>
                          </p:nvGrpSpPr>
                          <p:grpSpPr>
                            <a:xfrm>
                              <a:off x="7572749" y="5558701"/>
                              <a:ext cx="91440" cy="274320"/>
                              <a:chOff x="914400" y="516835"/>
                              <a:chExt cx="159026" cy="463826"/>
                            </a:xfrm>
                          </p:grpSpPr>
                          <p:sp>
                            <p:nvSpPr>
                              <p:cNvPr id="102" name="Oval 101"/>
                              <p:cNvSpPr/>
                              <p:nvPr/>
                            </p:nvSpPr>
                            <p:spPr>
                              <a:xfrm>
                                <a:off x="914400" y="516835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3" name="Oval 102"/>
                              <p:cNvSpPr/>
                              <p:nvPr/>
                            </p:nvSpPr>
                            <p:spPr>
                              <a:xfrm>
                                <a:off x="914400" y="675861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4" name="Oval 103"/>
                              <p:cNvSpPr/>
                              <p:nvPr/>
                            </p:nvSpPr>
                            <p:spPr>
                              <a:xfrm>
                                <a:off x="914400" y="834887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9" name="Group 108"/>
                          <p:cNvGrpSpPr/>
                          <p:nvPr/>
                        </p:nvGrpSpPr>
                        <p:grpSpPr>
                          <a:xfrm>
                            <a:off x="8584637" y="5568907"/>
                            <a:ext cx="215761" cy="274322"/>
                            <a:chOff x="7325613" y="5558701"/>
                            <a:chExt cx="215761" cy="274322"/>
                          </a:xfrm>
                        </p:grpSpPr>
                        <p:grpSp>
                          <p:nvGrpSpPr>
                            <p:cNvPr id="110" name="Group 109"/>
                            <p:cNvGrpSpPr/>
                            <p:nvPr/>
                          </p:nvGrpSpPr>
                          <p:grpSpPr>
                            <a:xfrm>
                              <a:off x="7449934" y="5558702"/>
                              <a:ext cx="91440" cy="274321"/>
                              <a:chOff x="914400" y="516835"/>
                              <a:chExt cx="159026" cy="463826"/>
                            </a:xfrm>
                          </p:grpSpPr>
                          <p:sp>
                            <p:nvSpPr>
                              <p:cNvPr id="119" name="Oval 118"/>
                              <p:cNvSpPr/>
                              <p:nvPr/>
                            </p:nvSpPr>
                            <p:spPr>
                              <a:xfrm>
                                <a:off x="914400" y="516835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" name="Oval 119"/>
                              <p:cNvSpPr/>
                              <p:nvPr/>
                            </p:nvSpPr>
                            <p:spPr>
                              <a:xfrm>
                                <a:off x="914400" y="675861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" name="Oval 120"/>
                              <p:cNvSpPr/>
                              <p:nvPr/>
                            </p:nvSpPr>
                            <p:spPr>
                              <a:xfrm>
                                <a:off x="914400" y="834887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1" name="Group 110"/>
                            <p:cNvGrpSpPr/>
                            <p:nvPr/>
                          </p:nvGrpSpPr>
                          <p:grpSpPr>
                            <a:xfrm>
                              <a:off x="7325613" y="5558701"/>
                              <a:ext cx="91440" cy="274320"/>
                              <a:chOff x="914400" y="516835"/>
                              <a:chExt cx="159026" cy="463826"/>
                            </a:xfrm>
                          </p:grpSpPr>
                          <p:sp>
                            <p:nvSpPr>
                              <p:cNvPr id="116" name="Oval 115"/>
                              <p:cNvSpPr/>
                              <p:nvPr/>
                            </p:nvSpPr>
                            <p:spPr>
                              <a:xfrm>
                                <a:off x="914400" y="516835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" name="Oval 116"/>
                              <p:cNvSpPr/>
                              <p:nvPr/>
                            </p:nvSpPr>
                            <p:spPr>
                              <a:xfrm>
                                <a:off x="914400" y="675861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" name="Oval 117"/>
                              <p:cNvSpPr/>
                              <p:nvPr/>
                            </p:nvSpPr>
                            <p:spPr>
                              <a:xfrm>
                                <a:off x="914400" y="834887"/>
                                <a:ext cx="159026" cy="145774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22" name="TextBox 121"/>
                      <p:cNvSpPr txBox="1"/>
                      <p:nvPr/>
                    </p:nvSpPr>
                    <p:spPr>
                      <a:xfrm>
                        <a:off x="9305536" y="5737996"/>
                        <a:ext cx="1539480" cy="388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1200" b="1" dirty="0" smtClea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Wet Lab Validation</a:t>
                        </a:r>
                        <a:endParaRPr lang="en-US" sz="1200" b="1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3" name="Right Arrow 122"/>
                      <p:cNvSpPr/>
                      <p:nvPr/>
                    </p:nvSpPr>
                    <p:spPr>
                      <a:xfrm rot="5400000">
                        <a:off x="10028670" y="4878068"/>
                        <a:ext cx="131908" cy="195476"/>
                      </a:xfrm>
                      <a:prstGeom prst="rightArrow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26" name="Chart 125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719415590"/>
                          </p:ext>
                        </p:extLst>
                      </p:nvPr>
                    </p:nvGraphicFramePr>
                    <p:xfrm>
                      <a:off x="550082" y="3057540"/>
                      <a:ext cx="1005840" cy="548640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7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26" name="Chart 125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719415590"/>
                          </p:ext>
                        </p:extLst>
                      </p:nvPr>
                    </p:nvGraphicFramePr>
                    <p:xfrm>
                      <a:off x="550082" y="3057540"/>
                      <a:ext cx="1005840" cy="548640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8"/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27" name="Chart 126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191755347"/>
                          </p:ext>
                        </p:extLst>
                      </p:nvPr>
                    </p:nvGraphicFramePr>
                    <p:xfrm>
                      <a:off x="550082" y="3353207"/>
                      <a:ext cx="1005840" cy="548640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9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27" name="Chart 126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191755347"/>
                          </p:ext>
                        </p:extLst>
                      </p:nvPr>
                    </p:nvGraphicFramePr>
                    <p:xfrm>
                      <a:off x="550082" y="3353207"/>
                      <a:ext cx="1005840" cy="548640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10"/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28" name="Chart 127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954219558"/>
                          </p:ext>
                        </p:extLst>
                      </p:nvPr>
                    </p:nvGraphicFramePr>
                    <p:xfrm>
                      <a:off x="563279" y="3644753"/>
                      <a:ext cx="1005840" cy="548640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11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28" name="Chart 127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954219558"/>
                          </p:ext>
                        </p:extLst>
                      </p:nvPr>
                    </p:nvGraphicFramePr>
                    <p:xfrm>
                      <a:off x="563279" y="3644753"/>
                      <a:ext cx="1005840" cy="548640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12"/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29" name="Chart 128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04174311"/>
                          </p:ext>
                        </p:extLst>
                      </p:nvPr>
                    </p:nvGraphicFramePr>
                    <p:xfrm>
                      <a:off x="578771" y="3921190"/>
                      <a:ext cx="1005840" cy="548640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13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29" name="Chart 128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04174311"/>
                          </p:ext>
                        </p:extLst>
                      </p:nvPr>
                    </p:nvGraphicFramePr>
                    <p:xfrm>
                      <a:off x="578771" y="3921190"/>
                      <a:ext cx="1005840" cy="548640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14"/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30" name="Chart 129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824832831"/>
                          </p:ext>
                        </p:extLst>
                      </p:nvPr>
                    </p:nvGraphicFramePr>
                    <p:xfrm>
                      <a:off x="563334" y="4996573"/>
                      <a:ext cx="1005840" cy="548640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15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30" name="Chart 129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824832831"/>
                          </p:ext>
                        </p:extLst>
                      </p:nvPr>
                    </p:nvGraphicFramePr>
                    <p:xfrm>
                      <a:off x="563334" y="4996573"/>
                      <a:ext cx="1005840" cy="548640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16"/>
                      </a:graphicData>
                    </a:graphic>
                  </p:graphicFrame>
                </mc:Fallback>
              </mc:AlternateContent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357365" y="2473377"/>
                    <a:ext cx="1015127" cy="455027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 anchor="ctr" anchorCtr="0">
                    <a:no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Training</a:t>
                    </a:r>
                  </a:p>
                  <a:p>
                    <a:pPr algn="ctr"/>
                    <a:r>
                      <a:rPr lang="en-US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Sequences</a:t>
                    </a:r>
                    <a:endPara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478316" y="2473376"/>
                    <a:ext cx="1015127" cy="455027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 anchor="ctr" anchorCtr="0">
                    <a:no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Spectra</a:t>
                    </a:r>
                    <a:endPara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26" name="Elbow Connector 25"/>
                <p:cNvCxnSpPr/>
                <p:nvPr/>
              </p:nvCxnSpPr>
              <p:spPr>
                <a:xfrm rot="5400000" flipH="1" flipV="1">
                  <a:off x="318699" y="1491754"/>
                  <a:ext cx="2194560" cy="731520"/>
                </a:xfrm>
                <a:prstGeom prst="bentConnector3">
                  <a:avLst>
                    <a:gd name="adj1" fmla="val 100323"/>
                  </a:avLst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9"/>
                <p:cNvSpPr/>
                <p:nvPr/>
              </p:nvSpPr>
              <p:spPr>
                <a:xfrm>
                  <a:off x="1986556" y="297244"/>
                  <a:ext cx="731520" cy="73152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/>
                    <a:t>Pair-wise</a:t>
                  </a:r>
                </a:p>
                <a:p>
                  <a:pPr algn="ctr"/>
                  <a:r>
                    <a:rPr lang="en-US" sz="900" b="1" dirty="0" smtClean="0"/>
                    <a:t>Distance</a:t>
                  </a:r>
                  <a:endParaRPr lang="en-US" sz="900" b="1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4305924" y="299246"/>
                  <a:ext cx="731520" cy="73152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/>
                    <a:t>Similarity</a:t>
                  </a:r>
                  <a:endParaRPr lang="en-US" sz="900" b="1" dirty="0"/>
                </a:p>
              </p:txBody>
            </p: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3251673" y="800504"/>
                  <a:ext cx="63198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5613070" y="800504"/>
                  <a:ext cx="63198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649" t="7188" b="-3020"/>
                <a:stretch/>
              </p:blipFill>
              <p:spPr>
                <a:xfrm>
                  <a:off x="6814950" y="59827"/>
                  <a:ext cx="2218325" cy="1554480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 rot="16200000">
                  <a:off x="-270341" y="1676502"/>
                  <a:ext cx="226842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Cauchy–Schwarz Distance Function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992864" y="455537"/>
                  <a:ext cx="11677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Gaussian Kernel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545562" y="1008425"/>
                  <a:ext cx="47665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err="1" smtClean="0"/>
                    <a:t>n×n</a:t>
                  </a:r>
                  <a:endParaRPr lang="en-US" sz="1050" b="1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882865" y="1008425"/>
                  <a:ext cx="47665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err="1" smtClean="0"/>
                    <a:t>n×n</a:t>
                  </a:r>
                  <a:endParaRPr lang="en-US" sz="1050" b="1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329946" y="1771408"/>
                  <a:ext cx="731520" cy="73152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chemeClr val="tx1"/>
                      </a:solidFill>
                    </a:rPr>
                    <a:t>Pair-wise</a:t>
                  </a:r>
                </a:p>
                <a:p>
                  <a:pPr algn="ctr"/>
                  <a:r>
                    <a:rPr lang="en-US" sz="900" b="1" dirty="0" smtClean="0">
                      <a:solidFill>
                        <a:schemeClr val="tx1"/>
                      </a:solidFill>
                    </a:rPr>
                    <a:t>Distance</a:t>
                  </a:r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2622255" y="3156431"/>
                  <a:ext cx="169495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/>
                    <a:t>Euclidean </a:t>
                  </a:r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Distance</a:t>
                  </a:r>
                  <a:r>
                    <a:rPr lang="en-US" sz="900" b="1" dirty="0" smtClean="0"/>
                    <a:t> Function</a:t>
                  </a:r>
                  <a:endParaRPr lang="en-US" sz="900" b="1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5216202" y="444888"/>
                  <a:ext cx="140603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Spectral Clustering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4898181" y="2467395"/>
                  <a:ext cx="47665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err="1" smtClean="0"/>
                    <a:t>n×n</a:t>
                  </a:r>
                  <a:endParaRPr lang="en-US" sz="1050" b="1" dirty="0"/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>
                  <a:off x="9323835" y="672957"/>
                  <a:ext cx="63198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10164655" y="406071"/>
                  <a:ext cx="13060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Optimal Number of Clusters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41" name="Elbow Connector 140"/>
                <p:cNvCxnSpPr/>
                <p:nvPr/>
              </p:nvCxnSpPr>
              <p:spPr>
                <a:xfrm>
                  <a:off x="2795974" y="994033"/>
                  <a:ext cx="1463040" cy="914400"/>
                </a:xfrm>
                <a:prstGeom prst="bentConnector3">
                  <a:avLst>
                    <a:gd name="adj1" fmla="val 18556"/>
                  </a:avLst>
                </a:prstGeom>
                <a:ln w="28575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166;p14"/>
                <p:cNvSpPr txBox="1"/>
                <p:nvPr/>
              </p:nvSpPr>
              <p:spPr>
                <a:xfrm>
                  <a:off x="1843945" y="-37063"/>
                  <a:ext cx="1264193" cy="5243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lvl="0">
                    <a:lnSpc>
                      <a:spcPct val="115000"/>
                    </a:lnSpc>
                    <a:spcAft>
                      <a:spcPts val="1200"/>
                    </a:spcAft>
                  </a:pPr>
                  <a:r>
                    <a:rPr lang="en-US" sz="1000" b="1" dirty="0" err="1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D</a:t>
                  </a:r>
                  <a:r>
                    <a:rPr lang="en-US" sz="1000" b="1" baseline="-25000" dirty="0" err="1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cs</a:t>
                  </a:r>
                  <a:r>
                    <a:rPr lang="en-US" sz="1000" b="1" dirty="0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 </a:t>
                  </a:r>
                  <a:r>
                    <a:rPr lang="en-US" sz="1000" b="1" dirty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= </a:t>
                  </a:r>
                  <a:r>
                    <a:rPr lang="en-US" sz="1000" b="1" dirty="0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S(</a:t>
                  </a:r>
                  <a:r>
                    <a:rPr lang="en-US" sz="1000" b="1" dirty="0" err="1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i</a:t>
                  </a:r>
                  <a:r>
                    <a:rPr lang="en-US" sz="1000" b="1" dirty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) - </a:t>
                  </a:r>
                  <a:r>
                    <a:rPr lang="en-US" sz="1000" b="1" dirty="0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S(j</a:t>
                  </a:r>
                  <a:r>
                    <a:rPr lang="en-US" sz="1000" b="1" dirty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)</a:t>
                  </a:r>
                  <a:endParaRPr sz="1000" b="1" dirty="0">
                    <a:solidFill>
                      <a:srgbClr val="7030A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endParaRPr>
                </a:p>
              </p:txBody>
            </p:sp>
            <p:sp>
              <p:nvSpPr>
                <p:cNvPr id="148" name="Google Shape;166;p14"/>
                <p:cNvSpPr txBox="1"/>
                <p:nvPr/>
              </p:nvSpPr>
              <p:spPr>
                <a:xfrm>
                  <a:off x="4222240" y="1440994"/>
                  <a:ext cx="1264193" cy="5243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lvl="0">
                    <a:lnSpc>
                      <a:spcPct val="115000"/>
                    </a:lnSpc>
                    <a:spcAft>
                      <a:spcPts val="1200"/>
                    </a:spcAft>
                  </a:pPr>
                  <a:r>
                    <a:rPr lang="en-US" sz="1000" b="1" dirty="0" err="1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D</a:t>
                  </a:r>
                  <a:r>
                    <a:rPr lang="en-US" sz="1000" b="1" baseline="-25000" dirty="0" err="1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z</a:t>
                  </a:r>
                  <a:r>
                    <a:rPr lang="en-US" sz="1000" b="1" dirty="0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 = Z(</a:t>
                  </a:r>
                  <a:r>
                    <a:rPr lang="en-US" sz="1000" b="1" dirty="0" err="1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i</a:t>
                  </a:r>
                  <a:r>
                    <a:rPr lang="en-US" sz="1000" b="1" dirty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) - </a:t>
                  </a:r>
                  <a:r>
                    <a:rPr lang="en-US" sz="1000" b="1" dirty="0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Z</a:t>
                  </a:r>
                  <a:r>
                    <a:rPr lang="en-US" sz="1000" b="1" baseline="-25000" dirty="0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 </a:t>
                  </a:r>
                  <a:r>
                    <a:rPr lang="en-US" sz="1000" b="1" dirty="0" smtClean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(j</a:t>
                  </a:r>
                  <a:r>
                    <a:rPr lang="en-US" sz="1000" b="1" dirty="0">
                      <a:solidFill>
                        <a:srgbClr val="7030A0"/>
                      </a:solidFill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  <a:sym typeface="Calibri"/>
                    </a:rPr>
                    <a:t>)</a:t>
                  </a:r>
                  <a:endParaRPr sz="1000" b="1" dirty="0">
                    <a:solidFill>
                      <a:srgbClr val="7030A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047685" y="1650954"/>
                  <a:ext cx="8440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Align</a:t>
                  </a:r>
                  <a:endParaRPr lang="en-US" sz="1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1" name="Rectangle 150"/>
              <p:cNvSpPr/>
              <p:nvPr/>
            </p:nvSpPr>
            <p:spPr>
              <a:xfrm>
                <a:off x="10608060" y="1926605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0950398" y="2372123"/>
                <a:ext cx="4766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/>
                  <a:t>6×6</a:t>
                </a:r>
                <a:endParaRPr lang="en-US" sz="1050" b="1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646177" y="1973771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998522" y="2425837"/>
                <a:ext cx="4766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/>
                  <a:t>6×6</a:t>
                </a:r>
                <a:endParaRPr lang="en-US" sz="1050" b="1" dirty="0"/>
              </a:p>
            </p:txBody>
          </p:sp>
          <p:cxnSp>
            <p:nvCxnSpPr>
              <p:cNvPr id="155" name="Straight Arrow Connector 154"/>
              <p:cNvCxnSpPr/>
              <p:nvPr/>
            </p:nvCxnSpPr>
            <p:spPr>
              <a:xfrm>
                <a:off x="5374259" y="2229305"/>
                <a:ext cx="100584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0817668" y="862534"/>
                <a:ext cx="1766" cy="9996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7288012" y="2218993"/>
                <a:ext cx="32004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7302558" y="1918779"/>
                <a:ext cx="31020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Correlation (Geometry Preserving)</a:t>
                </a:r>
                <a:endParaRPr lang="en-US" sz="1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5" name="Elbow Connector 164"/>
              <p:cNvCxnSpPr/>
              <p:nvPr/>
            </p:nvCxnSpPr>
            <p:spPr>
              <a:xfrm rot="5400000" flipH="1" flipV="1">
                <a:off x="2850934" y="2997149"/>
                <a:ext cx="2194560" cy="640080"/>
              </a:xfrm>
              <a:prstGeom prst="bentConnector3">
                <a:avLst>
                  <a:gd name="adj1" fmla="val 100323"/>
                </a:avLst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5164222" y="1960462"/>
                <a:ext cx="15885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Across-Cluster </a:t>
                </a:r>
                <a:r>
                  <a:rPr lang="en-US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Distance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10026477" y="1172248"/>
                <a:ext cx="1173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Across-Cluster </a:t>
                </a:r>
                <a:r>
                  <a:rPr lang="en-US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Distance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-18332" y="6457890"/>
              <a:ext cx="1649218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 : Number of instances</a:t>
              </a:r>
            </a:p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 : Number of clusters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1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109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76</cp:revision>
  <dcterms:created xsi:type="dcterms:W3CDTF">2023-10-08T23:04:15Z</dcterms:created>
  <dcterms:modified xsi:type="dcterms:W3CDTF">2024-03-26T16:30:48Z</dcterms:modified>
</cp:coreProperties>
</file>