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6" d="100"/>
          <a:sy n="146" d="100"/>
        </p:scale>
        <p:origin x="92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ESAI PRIYA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:720921243021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159</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13</cp:revision>
  <dcterms:modified xsi:type="dcterms:W3CDTF">2024-04-09T09:01:51Z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