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S</a:t>
            </a:r>
            <a:r>
              <a:rPr sz="2400" lang="en-US" smtClean="0"/>
              <a:t>.</a:t>
            </a:r>
            <a:r>
              <a:rPr sz="2400" lang="en-US" smtClean="0"/>
              <a:t> </a:t>
            </a:r>
            <a:r>
              <a:rPr sz="2400" lang="en-US" smtClean="0"/>
              <a:t>M</a:t>
            </a:r>
            <a:r>
              <a:rPr sz="2400" lang="en-US" smtClean="0"/>
              <a:t>U</a:t>
            </a:r>
            <a:r>
              <a:rPr sz="2400" lang="en-US" smtClean="0"/>
              <a:t>T</a:t>
            </a:r>
            <a:r>
              <a:rPr sz="2400" lang="en-US" smtClean="0"/>
              <a:t>H</a:t>
            </a:r>
            <a:r>
              <a:rPr sz="2400" lang="en-US" smtClean="0"/>
              <a:t>U</a:t>
            </a:r>
            <a:r>
              <a:rPr sz="2400" lang="en-US" smtClean="0"/>
              <a:t> </a:t>
            </a:r>
            <a:r>
              <a:rPr sz="2400" lang="en-US" smtClean="0"/>
              <a:t>R</a:t>
            </a:r>
            <a:r>
              <a:rPr sz="2400" lang="en-US" smtClean="0"/>
              <a:t>A</a:t>
            </a:r>
            <a:r>
              <a:rPr sz="2400" lang="en-US" smtClean="0"/>
              <a:t>M</a:t>
            </a:r>
            <a:r>
              <a:rPr sz="2400" lang="en-US" smtClean="0"/>
              <a:t>Y</a:t>
            </a:r>
            <a:r>
              <a:rPr sz="2400" lang="en-US" smtClean="0"/>
              <a:t>A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2</a:t>
            </a:r>
            <a:r>
              <a:rPr dirty="0" sz="2400" lang="en-US" smtClean="0"/>
              <a:t>5</a:t>
            </a:r>
            <a:r>
              <a:rPr dirty="0" sz="2400" lang="en-US" smtClean="0"/>
              <a:t> </a:t>
            </a:r>
            <a:r>
              <a:rPr dirty="0" sz="2400" lang="en-US" smtClean="0"/>
              <a:t>(</a:t>
            </a:r>
            <a:r>
              <a:rPr dirty="0" sz="2400" lang="en-US" smtClean="0"/>
              <a:t>a</a:t>
            </a:r>
            <a:r>
              <a:rPr dirty="0" sz="2400" lang="en-US" smtClean="0"/>
              <a:t>s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2</a:t>
            </a:r>
            <a:r>
              <a:rPr dirty="0" sz="2400" lang="en-US" smtClean="0"/>
              <a:t>5</a:t>
            </a:r>
            <a:r>
              <a:rPr dirty="0" sz="2400" lang="en-US" smtClean="0"/>
              <a:t>)</a:t>
            </a:r>
            <a:r>
              <a:rPr dirty="0" sz="2400" lang="en-US" smtClean="0"/>
              <a:t> 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</a:t>
            </a:r>
            <a:r>
              <a:rPr dirty="0" sz="2400" lang="en-US" smtClean="0"/>
              <a:t>G</a:t>
            </a:r>
            <a:r>
              <a:rPr dirty="0" sz="2400" lang="en-US" smtClean="0"/>
              <a:t>E</a:t>
            </a:r>
            <a:r>
              <a:rPr dirty="0" sz="2400" lang="en-US" smtClean="0"/>
              <a:t> </a:t>
            </a:r>
            <a:r>
              <a:rPr dirty="0" sz="2400" lang="en-US" smtClean="0"/>
              <a:t>O</a:t>
            </a:r>
            <a:r>
              <a:rPr dirty="0" sz="2400" lang="en-US" smtClean="0"/>
              <a:t>F</a:t>
            </a:r>
            <a:r>
              <a:rPr dirty="0" sz="2400" lang="en-US" smtClean="0"/>
              <a:t> </a:t>
            </a:r>
            <a:r>
              <a:rPr dirty="0" sz="2400" lang="en-US" smtClean="0"/>
              <a:t>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2936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283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650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396240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2631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1681019"/>
            <a:ext cx="9829800" cy="26314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4155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829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2342357"/>
            <a:ext cx="6624637" cy="10058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927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1920241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186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2024-10-28T05:02:39Z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76663472345644f9a6d0dbb8c1d498d2</vt:lpwstr>
  </property>
</Properties>
</file>