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notesSlides/notesSlide11.xml" ContentType="application/vnd.openxmlformats-officedocument.presentationml.notesSlide+xml"/>
  <Override PartName="/ppt/slides/slide11.xml" ContentType="application/vnd.openxmlformats-officedocument.presentationml.slide+xml"/>
  <Override PartName="/ppt/notesSlides/notesSlide12.xml" ContentType="application/vnd.openxmlformats-officedocument.presentationml.notesSlide+xml"/>
  <Override PartName="/ppt/slides/slide12.xml" ContentType="application/vnd.openxmlformats-officedocument.presentationml.slide+xml"/>
  <Override PartName="/ppt/notesSlides/notesSlide13.xml" ContentType="application/vnd.openxmlformats-officedocument.presentationml.notesSlide+xml"/>
  <Override PartName="/ppt/slides/slide13.xml" ContentType="application/vnd.openxmlformats-officedocument.presentationml.slide+xml"/>
  <Override PartName="/ppt/notesSlides/notesSlide14.xml" ContentType="application/vnd.openxmlformats-officedocument.presentationml.notesSlide+xml"/>
  <Override PartName="/ppt/slides/slide14.xml" ContentType="application/vnd.openxmlformats-officedocument.presentationml.slide+xml"/>
  <Override PartName="/ppt/notesSlides/notesSlide15.xml" ContentType="application/vnd.openxmlformats-officedocument.presentationml.notesSlide+xml"/>
  <Override PartName="/ppt/slides/slide15.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1"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Lst>
  <p:sldSz cx="12192000" cy="6858000"/>
  <p:notesSz cx="6857895" cy="9143861"/>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snapToGrid="0">
      <p:cViewPr varScale="1">
        <p:scale>
          <a:sx n="56" d="100"/>
          <a:sy n="56" d="100"/>
        </p:scale>
        <p:origin x="0" y="0"/>
      </p:cViewPr>
      <p:guideLst>
        <p:guide orient="horz" pos="2160"/>
        <p:guide pos="384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presProps" Target="presProps.xml"/><Relationship Id="rId20" Type="http://schemas.openxmlformats.org/officeDocument/2006/relationships/viewProps" Target="viewProps.xml"/><Relationship Id="rId21"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10" name="文本框"/>
          <p:cNvSpPr>
            <a:spLocks noGrp="1"/>
          </p:cNvSpPr>
          <p:nvPr>
            <p:ph type="hdr"/>
          </p:nvPr>
        </p:nvSpPr>
        <p:spPr>
          <a:xfrm rot="0">
            <a:off x="0" y="0"/>
            <a:ext cx="2971799" cy="458787"/>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1" name="文本框"/>
          <p:cNvSpPr>
            <a:spLocks noGrp="1"/>
          </p:cNvSpPr>
          <p:nvPr>
            <p:ph type="dt" idx="1"/>
          </p:nvPr>
        </p:nvSpPr>
        <p:spPr>
          <a:xfrm rot="0">
            <a:off x="3884613" y="0"/>
            <a:ext cx="2971800" cy="458787"/>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4/18/2024</a:t>
            </a:fld>
            <a:endParaRPr lang="zh-CN" altLang="en-US" sz="1200">
              <a:latin typeface="Calibri" pitchFamily="0" charset="0"/>
              <a:ea typeface="等线" pitchFamily="0" charset="0"/>
              <a:cs typeface="Calibri" pitchFamily="0" charset="0"/>
            </a:endParaRPr>
          </a:p>
        </p:txBody>
      </p:sp>
      <p:sp>
        <p:nvSpPr>
          <p:cNvPr id="12" name="对象"/>
          <p:cNvSpPr>
            <a:spLocks noGrp="1" noChangeAspect="1"/>
          </p:cNvSpPr>
          <p:nvPr>
            <p:ph type="sldImg" idx="2"/>
          </p:nvPr>
        </p:nvSpPr>
        <p:spPr>
          <a:xfrm rot="0">
            <a:off x="685800" y="1143000"/>
            <a:ext cx="5486400" cy="3086100"/>
          </a:xfrm>
          <a:prstGeom prst="rect"/>
          <a:noFill/>
          <a:ln w="12700" cmpd="sng" cap="flat">
            <a:solidFill>
              <a:srgbClr val="000000"/>
            </a:solidFill>
            <a:prstDash val="solid"/>
            <a:round/>
          </a:ln>
        </p:spPr>
      </p:sp>
      <p:sp>
        <p:nvSpPr>
          <p:cNvPr id="13" name="文本框"/>
          <p:cNvSpPr>
            <a:spLocks noGrp="1"/>
          </p:cNvSpPr>
          <p:nvPr>
            <p:ph type="body" idx="3"/>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14" name="文本框"/>
          <p:cNvSpPr>
            <a:spLocks noGrp="1"/>
          </p:cNvSpPr>
          <p:nvPr>
            <p:ph type="ftr" idx="4"/>
          </p:nvPr>
        </p:nvSpPr>
        <p:spPr>
          <a:xfrm rot="0">
            <a:off x="0" y="8685213"/>
            <a:ext cx="2971799" cy="4587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2117830044"/>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820179692"/>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583097806"/>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099585211"/>
      </p:ext>
    </p:extLst>
  </p:cSld>
  <p:clrMapOvr>
    <a:masterClrMapping/>
  </p:clrMapOvr>
</p:notes>
</file>

<file path=ppt/notesSlides/notesSlide1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535213128"/>
      </p:ext>
    </p:extLst>
  </p:cSld>
  <p:clrMapOvr>
    <a:masterClrMapping/>
  </p:clrMapOvr>
</p:notes>
</file>

<file path=ppt/notesSlides/notesSlide13.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13</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622686760"/>
      </p:ext>
    </p:extLst>
  </p:cSld>
  <p:clrMapOvr>
    <a:masterClrMapping/>
  </p:clrMapOvr>
</p:notes>
</file>

<file path=ppt/notesSlides/notesSlide14.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14</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307063479"/>
      </p:ext>
    </p:extLst>
  </p:cSld>
  <p:clrMapOvr>
    <a:masterClrMapping/>
  </p:clrMapOvr>
</p:notes>
</file>

<file path=ppt/notesSlides/notesSlide15.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15</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86236724"/>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2010320665"/>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487269742"/>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046335583"/>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938165519"/>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049242149"/>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300639039"/>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667316949"/>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9460898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showMasterSp="0" type="title" preserve="1">
  <p:cSld name="标题幻灯片">
    <p:bg>
      <p:bgPr>
        <a:solidFill>
          <a:schemeClr val="bg1"/>
        </a:solidFill>
      </p:bgPr>
    </p:bg>
    <p:spTree>
      <p:nvGrpSpPr>
        <p:cNvPr id="1" name=""/>
        <p:cNvGrpSpPr/>
        <p:nvPr/>
      </p:nvGrpSpPr>
      <p:grpSpPr>
        <a:xfrm>
          <a:off x="0" y="0"/>
          <a:ext cx="0" cy="0"/>
          <a:chOff x="0" y="0"/>
          <a:chExt cx="0" cy="0"/>
        </a:xfrm>
      </p:grpSpPr>
      <p:sp>
        <p:nvSpPr>
          <p:cNvPr id="25" name="矩形"/>
          <p:cNvSpPr>
            <a:spLocks/>
          </p:cNvSpPr>
          <p:nvPr/>
        </p:nvSpPr>
        <p:spPr>
          <a:xfrm rot="0">
            <a:off x="446534" y="457200"/>
            <a:ext cx="3703319" cy="94997"/>
          </a:xfrm>
          <a:prstGeom prst="rect"/>
          <a:solidFill>
            <a:srgbClr val="465359"/>
          </a:solidFill>
          <a:ln w="12700" cmpd="sng" cap="flat">
            <a:noFill/>
            <a:prstDash val="solid"/>
            <a:round/>
          </a:ln>
        </p:spPr>
      </p:sp>
      <p:sp>
        <p:nvSpPr>
          <p:cNvPr id="24" name="矩形"/>
          <p:cNvSpPr>
            <a:spLocks/>
          </p:cNvSpPr>
          <p:nvPr/>
        </p:nvSpPr>
        <p:spPr>
          <a:xfrm rot="0">
            <a:off x="8042147" y="453643"/>
            <a:ext cx="3703319" cy="98554"/>
          </a:xfrm>
          <a:prstGeom prst="rect"/>
          <a:solidFill>
            <a:srgbClr val="969FA7"/>
          </a:solidFill>
          <a:ln w="12700" cmpd="sng" cap="flat">
            <a:noFill/>
            <a:prstDash val="solid"/>
            <a:round/>
          </a:ln>
        </p:spPr>
      </p:sp>
      <p:sp>
        <p:nvSpPr>
          <p:cNvPr id="23" name="矩形"/>
          <p:cNvSpPr>
            <a:spLocks/>
          </p:cNvSpPr>
          <p:nvPr/>
        </p:nvSpPr>
        <p:spPr>
          <a:xfrm rot="0">
            <a:off x="4241830" y="457200"/>
            <a:ext cx="3703319" cy="91440"/>
          </a:xfrm>
          <a:prstGeom prst="rect"/>
          <a:solidFill>
            <a:schemeClr val="accent1"/>
          </a:solidFill>
          <a:ln w="12700" cmpd="sng" cap="flat">
            <a:noFill/>
            <a:prstDash val="solid"/>
            <a:round/>
          </a:ln>
        </p:spPr>
      </p:sp>
      <p:pic>
        <p:nvPicPr>
          <p:cNvPr id="22" name="图片" descr="Logo&#10;&#10;Description automatically generated"/>
          <p:cNvPicPr>
            <a:picLocks noChangeAspect="1"/>
          </p:cNvPicPr>
          <p:nvPr/>
        </p:nvPicPr>
        <p:blipFill>
          <a:blip xmlns:r="http://schemas.openxmlformats.org/officeDocument/2006/relationships" r:embed="rId2" cstate="print"/>
          <a:stretch>
            <a:fillRect/>
          </a:stretch>
        </p:blipFill>
        <p:spPr>
          <a:xfrm rot="0">
            <a:off x="10485002" y="6437910"/>
            <a:ext cx="1125804" cy="365126"/>
          </a:xfrm>
          <a:prstGeom prst="rect"/>
          <a:noFill/>
          <a:ln w="12700" cmpd="sng" cap="flat">
            <a:noFill/>
            <a:prstDash val="solid"/>
            <a:miter/>
          </a:ln>
        </p:spPr>
      </p:pic>
      <p:sp>
        <p:nvSpPr>
          <p:cNvPr id="16" name="矩形"/>
          <p:cNvSpPr>
            <a:spLocks/>
          </p:cNvSpPr>
          <p:nvPr/>
        </p:nvSpPr>
        <p:spPr>
          <a:xfrm rot="0">
            <a:off x="446534" y="3085764"/>
            <a:ext cx="11298933" cy="3338149"/>
          </a:xfrm>
          <a:prstGeom prst="rect"/>
          <a:solidFill>
            <a:srgbClr val="465359"/>
          </a:solidFill>
          <a:ln w="12700" cmpd="sng" cap="flat">
            <a:noFill/>
            <a:prstDash val="solid"/>
            <a:round/>
          </a:ln>
        </p:spPr>
      </p:sp>
      <p:sp>
        <p:nvSpPr>
          <p:cNvPr id="17" name="文本框"/>
          <p:cNvSpPr>
            <a:spLocks noGrp="1"/>
          </p:cNvSpPr>
          <p:nvPr>
            <p:ph type="ctrTitle"/>
          </p:nvPr>
        </p:nvSpPr>
        <p:spPr>
          <a:xfrm rot="0">
            <a:off x="581191" y="1020431"/>
            <a:ext cx="10993550" cy="1475013"/>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3600" b="0" i="0" u="none" strike="noStrike" kern="1200" cap="all" spc="0" baseline="0">
                <a:solidFill>
                  <a:srgbClr val="404040"/>
                </a:solidFill>
                <a:latin typeface="Franklin Gothic Demi" pitchFamily="0" charset="0"/>
                <a:ea typeface="华文中宋" pitchFamily="0" charset="0"/>
                <a:cs typeface="Lucida Sans"/>
              </a:rPr>
              <a:t>Click to edit Master title style</a:t>
            </a:r>
            <a:endParaRPr lang="zh-CN" altLang="en-US" sz="3600" b="0" i="0" u="none" strike="noStrike" kern="1200" cap="all" spc="0" baseline="0">
              <a:solidFill>
                <a:srgbClr val="404040"/>
              </a:solidFill>
              <a:latin typeface="Franklin Gothic Demi" pitchFamily="0" charset="0"/>
              <a:ea typeface="华文中宋" pitchFamily="0" charset="0"/>
              <a:cs typeface="Lucida Sans"/>
            </a:endParaRPr>
          </a:p>
        </p:txBody>
      </p:sp>
      <p:sp>
        <p:nvSpPr>
          <p:cNvPr id="18" name="文本框"/>
          <p:cNvSpPr>
            <a:spLocks noGrp="1"/>
          </p:cNvSpPr>
          <p:nvPr>
            <p:ph type="subTitle" idx="1"/>
          </p:nvPr>
        </p:nvSpPr>
        <p:spPr>
          <a:xfrm rot="0">
            <a:off x="581194" y="2495445"/>
            <a:ext cx="10993546" cy="590321"/>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10000"/>
              </a:lnSpc>
              <a:spcBef>
                <a:spcPct val="20000"/>
              </a:spcBef>
              <a:spcAft>
                <a:spcPts val="600"/>
              </a:spcAft>
              <a:buNone/>
            </a:pPr>
            <a:r>
              <a:rPr lang="en-US" altLang="zh-CN" sz="1600" b="0" i="0" u="none" strike="noStrike" kern="1200" cap="all" spc="0" baseline="0">
                <a:solidFill>
                  <a:schemeClr val="accent1"/>
                </a:solidFill>
                <a:latin typeface="Franklin Gothic Book" pitchFamily="0" charset="0"/>
                <a:ea typeface="华文中宋" pitchFamily="0" charset="0"/>
                <a:cs typeface="Lucida Sans"/>
              </a:rPr>
              <a:t>Click to edit Master subtitle style</a:t>
            </a:r>
            <a:endParaRPr lang="zh-CN" altLang="en-US" sz="1600" b="0" i="0" u="none" strike="noStrike" kern="1200" cap="all" spc="0" baseline="0">
              <a:solidFill>
                <a:schemeClr val="accent1"/>
              </a:solidFill>
              <a:latin typeface="Franklin Gothic Book" pitchFamily="0" charset="0"/>
              <a:ea typeface="华文中宋" pitchFamily="0" charset="0"/>
              <a:cs typeface="Lucida Sans"/>
            </a:endParaRPr>
          </a:p>
        </p:txBody>
      </p:sp>
      <p:sp>
        <p:nvSpPr>
          <p:cNvPr id="19" name="文本框"/>
          <p:cNvSpPr>
            <a:spLocks noGrp="1"/>
          </p:cNvSpPr>
          <p:nvPr>
            <p:ph type="dt" idx="10"/>
          </p:nvPr>
        </p:nvSpPr>
        <p:spPr>
          <a:xfrm rot="0">
            <a:off x="7605950" y="6423914"/>
            <a:ext cx="2844798" cy="365125"/>
          </a:xfrm>
          <a:prstGeom prst="rect"/>
          <a:noFill/>
          <a:ln cmpd="sng" cap="flat">
            <a:noFill/>
            <a:prstDash val="solid"/>
            <a:miter/>
          </a:ln>
        </p:spPr>
        <p:txBody>
          <a:bodyPr vert="horz" wrap="square" lIns="91440" tIns="45720" rIns="91440" bIns="45720" anchor="ctr" anchorCtr="0">
            <a:prstTxWarp prst="textNoShape"/>
          </a:bodyPr>
          <a:lstStyle/>
          <a:p>
            <a:pPr marL="0" indent="0" algn="r">
              <a:lnSpc>
                <a:spcPct val="100000"/>
              </a:lnSpc>
              <a:spcBef>
                <a:spcPts val="0"/>
              </a:spcBef>
              <a:spcAft>
                <a:spcPts val="0"/>
              </a:spcAft>
              <a:buNone/>
            </a:pPr>
            <a:fld id="{CAD2D6BD-DE1B-4B5F-8B41-2702339687B9}" type="datetime1">
              <a:rPr lang="en-US" altLang="zh-CN" sz="900" b="0" i="0" u="none" strike="noStrike" kern="1200" cap="none" spc="0" baseline="0">
                <a:solidFill>
                  <a:srgbClr val="404040"/>
                </a:solidFill>
                <a:latin typeface="Franklin Gothic Book" pitchFamily="0" charset="0"/>
                <a:ea typeface="华文中宋" pitchFamily="0" charset="0"/>
                <a:cs typeface="Franklin Gothic Book" pitchFamily="0" charset="0"/>
              </a:rPr>
              <a:t>4/18/2024</a:t>
            </a:fld>
            <a:endParaRPr lang="zh-CN" altLang="en-US" sz="900" b="0" i="0" u="none" strike="noStrike" kern="1200" cap="none" spc="0" baseline="0">
              <a:solidFill>
                <a:srgbClr val="404040"/>
              </a:solidFill>
              <a:latin typeface="Franklin Gothic Book" pitchFamily="0" charset="0"/>
              <a:ea typeface="华文中宋" pitchFamily="0" charset="0"/>
              <a:cs typeface="Franklin Gothic Book" pitchFamily="0" charset="0"/>
            </a:endParaRPr>
          </a:p>
        </p:txBody>
      </p:sp>
      <p:sp>
        <p:nvSpPr>
          <p:cNvPr id="20" name="文本框"/>
          <p:cNvSpPr>
            <a:spLocks noGrp="1"/>
          </p:cNvSpPr>
          <p:nvPr>
            <p:ph type="ftr"/>
          </p:nvPr>
        </p:nvSpPr>
        <p:spPr>
          <a:xfrm rot="0">
            <a:off x="581192" y="6423914"/>
            <a:ext cx="6917210" cy="365125"/>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endParaRPr lang="zh-CN" altLang="en-US"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p:txBody>
      </p:sp>
      <p:sp>
        <p:nvSpPr>
          <p:cNvPr id="21" name="文本框"/>
          <p:cNvSpPr>
            <a:spLocks noGrp="1"/>
          </p:cNvSpPr>
          <p:nvPr>
            <p:ph type="sldNum"/>
          </p:nvPr>
        </p:nvSpPr>
        <p:spPr>
          <a:xfrm rot="0">
            <a:off x="10558300" y="6423914"/>
            <a:ext cx="1052510" cy="365125"/>
          </a:xfrm>
          <a:prstGeom prst="rect"/>
          <a:noFill/>
          <a:ln cmpd="sng" cap="flat">
            <a:noFill/>
            <a:prstDash val="solid"/>
            <a:miter/>
          </a:ln>
        </p:spPr>
        <p:txBody>
          <a:bodyPr vert="horz" wrap="square" lIns="91440" tIns="45720" rIns="91440" bIns="45720" anchor="ctr" anchorCtr="0">
            <a:prstTxWarp prst="textNoShape"/>
          </a:bodyPr>
          <a:lstStyle/>
          <a:p>
            <a:pPr marL="0" indent="0" algn="r">
              <a:lnSpc>
                <a:spcPct val="100000"/>
              </a:lnSpc>
              <a:spcBef>
                <a:spcPts val="0"/>
              </a:spcBef>
              <a:spcAft>
                <a:spcPts val="0"/>
              </a:spcAft>
              <a:buNone/>
            </a:pPr>
            <a:fld id="{CAD2D6BD-DE1B-4B5F-8B41-2702339687B9}" type="slidenum">
              <a:rPr lang="en-US" altLang="zh-CN" sz="900" b="0" i="0" u="none" strike="noStrike" kern="1200" cap="none" spc="0" baseline="0">
                <a:solidFill>
                  <a:srgbClr val="404040"/>
                </a:solidFill>
                <a:latin typeface="Franklin Gothic Book" pitchFamily="0" charset="0"/>
                <a:ea typeface="华文中宋" pitchFamily="0" charset="0"/>
                <a:cs typeface="Franklin Gothic Book" pitchFamily="0" charset="0"/>
              </a:rPr>
              <a:t>&lt;#&gt;</a:t>
            </a:fld>
            <a:endParaRPr lang="zh-CN" altLang="en-US" sz="900" b="0" i="0" u="none" strike="noStrike" kern="1200" cap="none" spc="0" baseline="0">
              <a:solidFill>
                <a:srgbClr val="404040"/>
              </a:solidFill>
              <a:latin typeface="Franklin Gothic Book" pitchFamily="0" charset="0"/>
              <a:ea typeface="华文中宋" pitchFamily="0" charset="0"/>
              <a:cs typeface="Franklin Gothic Book" pitchFamily="0" charset="0"/>
            </a:endParaRPr>
          </a:p>
        </p:txBody>
      </p:sp>
    </p:spTree>
    <p:extLst>
      <p:ext uri="{BB962C8B-B14F-4D97-AF65-F5344CB8AC3E}">
        <p14:creationId xmlns:p14="http://schemas.microsoft.com/office/powerpoint/2010/main" val="1342184325"/>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561843216"/>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528290619"/>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35" name="矩形"/>
          <p:cNvSpPr>
            <a:spLocks xmlns:a="http://schemas.openxmlformats.org/drawingml/2006/main"/>
          </p:cNvSpPr>
          <p:nvPr/>
        </p:nvSpPr>
        <p:spPr>
          <a:xfrm xmlns:a="http://schemas.openxmlformats.org/drawingml/2006/main" rot="0">
            <a:off x="446534" y="457200"/>
            <a:ext cx="3703319" cy="94997"/>
          </a:xfrm>
          <a:prstGeom xmlns:a="http://schemas.openxmlformats.org/drawingml/2006/main" prst="rect"/>
          <a:solidFill xmlns:a="http://schemas.openxmlformats.org/drawingml/2006/main">
            <a:srgbClr val="465359"/>
          </a:solidFill>
          <a:ln xmlns:a="http://schemas.openxmlformats.org/drawingml/2006/main" w="12700" cmpd="sng" cap="flat">
            <a:noFill/>
            <a:prstDash val="solid"/>
            <a:round/>
          </a:ln>
        </p:spPr>
      </p:sp>
      <p:sp>
        <p:nvSpPr>
          <p:cNvPr id="34" name="矩形"/>
          <p:cNvSpPr>
            <a:spLocks xmlns:a="http://schemas.openxmlformats.org/drawingml/2006/main"/>
          </p:cNvSpPr>
          <p:nvPr/>
        </p:nvSpPr>
        <p:spPr>
          <a:xfrm xmlns:a="http://schemas.openxmlformats.org/drawingml/2006/main" rot="0">
            <a:off x="8042147" y="453643"/>
            <a:ext cx="3703319" cy="98554"/>
          </a:xfrm>
          <a:prstGeom xmlns:a="http://schemas.openxmlformats.org/drawingml/2006/main" prst="rect"/>
          <a:solidFill xmlns:a="http://schemas.openxmlformats.org/drawingml/2006/main">
            <a:srgbClr val="969FA7"/>
          </a:solidFill>
          <a:ln xmlns:a="http://schemas.openxmlformats.org/drawingml/2006/main" w="12700" cmpd="sng" cap="flat">
            <a:noFill/>
            <a:prstDash val="solid"/>
            <a:round/>
          </a:ln>
        </p:spPr>
      </p:sp>
      <p:sp>
        <p:nvSpPr>
          <p:cNvPr id="33" name="矩形"/>
          <p:cNvSpPr>
            <a:spLocks xmlns:a="http://schemas.openxmlformats.org/drawingml/2006/main"/>
          </p:cNvSpPr>
          <p:nvPr/>
        </p:nvSpPr>
        <p:spPr>
          <a:xfrm xmlns:a="http://schemas.openxmlformats.org/drawingml/2006/main" rot="0">
            <a:off x="4241830" y="457200"/>
            <a:ext cx="3703319" cy="91440"/>
          </a:xfrm>
          <a:prstGeom xmlns:a="http://schemas.openxmlformats.org/drawingml/2006/main" prst="rect"/>
          <a:solidFill xmlns:a="http://schemas.openxmlformats.org/drawingml/2006/main">
            <a:schemeClr val="accent1"/>
          </a:solidFill>
          <a:ln xmlns:a="http://schemas.openxmlformats.org/drawingml/2006/main" w="12700" cmpd="sng" cap="flat">
            <a:noFill/>
            <a:prstDash val="solid"/>
            <a:round/>
          </a:ln>
        </p:spPr>
      </p:sp>
      <p:pic>
        <p:nvPicPr>
          <p:cNvPr id="32" name="图片" descr="Logo&#10;&#10;Description automatically generated"/>
          <p:cNvPicPr>
            <a:picLocks xmlns:a="http://schemas.openxmlformats.org/drawingml/2006/main" noChangeAspect="1"/>
          </p:cNvPicPr>
          <p:nvPr/>
        </p:nvPicPr>
        <p:blipFill>
          <a:blip xmlns:a="http://schemas.openxmlformats.org/drawingml/2006/main" xmlns:r="http://schemas.openxmlformats.org/officeDocument/2006/relationships" r:embed="rId2" cstate="print"/>
          <a:stretch xmlns:a="http://schemas.openxmlformats.org/drawingml/2006/main">
            <a:fillRect/>
          </a:stretch>
        </p:blipFill>
        <p:spPr>
          <a:xfrm xmlns:a="http://schemas.openxmlformats.org/drawingml/2006/main" rot="0">
            <a:off x="10485002" y="6437910"/>
            <a:ext cx="1125804" cy="365126"/>
          </a:xfrm>
          <a:prstGeom xmlns:a="http://schemas.openxmlformats.org/drawingml/2006/main" prst="rect"/>
          <a:noFill xmlns:a="http://schemas.openxmlformats.org/drawingml/2006/main"/>
          <a:ln xmlns:a="http://schemas.openxmlformats.org/drawingml/2006/main" w="12700" cmpd="sng" cap="flat">
            <a:noFill/>
            <a:prstDash val="solid"/>
            <a:miter/>
          </a:ln>
        </p:spPr>
      </p:pic>
      <p:sp>
        <p:nvSpPr>
          <p:cNvPr id="29" name="文本框"/>
          <p:cNvSpPr>
            <a:spLocks xmlns:a="http://schemas.openxmlformats.org/drawingml/2006/main" noGrp="1"/>
          </p:cNvSpPr>
          <p:nvPr>
            <p:ph type="title"/>
          </p:nvPr>
        </p:nvSpPr>
        <p:spPr>
          <a:xfrm xmlns:a="http://schemas.openxmlformats.org/drawingml/2006/main" rot="0">
            <a:off x="581192" y="702155"/>
            <a:ext cx="11029616" cy="530296"/>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b" anchorCtr="0">
            <a:prstTxWarp prst="textNoShape"/>
          </a:bodyPr>
          <a:lstStyle xmlns:a="http://schemas.openxmlformats.org/drawingml/2006/main"/>
          <a:p xmlns:a="http://schemas.openxmlformats.org/drawingml/2006/main">
            <a:r>
              <a:rPr lang="en-US" altLang="zh-CN"/>
              <a:t>Click to edit Master title style</a:t>
            </a:r>
            <a:endParaRPr lang="zh-CN" altLang="en-US"/>
          </a:p>
        </p:txBody>
      </p:sp>
      <p:sp>
        <p:nvSpPr>
          <p:cNvPr id="30" name="文本框"/>
          <p:cNvSpPr>
            <a:spLocks xmlns:a="http://schemas.openxmlformats.org/drawingml/2006/main" noGrp="1"/>
          </p:cNvSpPr>
          <p:nvPr>
            <p:ph type="body" idx="1"/>
          </p:nvPr>
        </p:nvSpPr>
        <p:spPr>
          <a:xfrm xmlns:a="http://schemas.openxmlformats.org/drawingml/2006/main" rot="0">
            <a:off x="581192" y="1302026"/>
            <a:ext cx="11029615" cy="4673324"/>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r>
              <a:rPr lang="en-US" altLang="zh-CN"/>
              <a:t>Click to edit Master text styles</a:t>
            </a:r>
            <a:endParaRPr lang="en-US" altLang="zh-CN"/>
          </a:p>
          <a:p xmlns:a="http://schemas.openxmlformats.org/drawingml/2006/main">
            <a:pPr lvl="1"/>
            <a:r>
              <a:rPr lang="en-US" altLang="zh-CN"/>
              <a:t>Second level</a:t>
            </a:r>
            <a:endParaRPr lang="en-US" altLang="zh-CN"/>
          </a:p>
          <a:p xmlns:a="http://schemas.openxmlformats.org/drawingml/2006/main">
            <a:pPr lvl="2"/>
            <a:r>
              <a:rPr lang="en-US" altLang="zh-CN"/>
              <a:t>Third level</a:t>
            </a:r>
            <a:endParaRPr lang="en-US" altLang="zh-CN"/>
          </a:p>
          <a:p xmlns:a="http://schemas.openxmlformats.org/drawingml/2006/main">
            <a:pPr lvl="3"/>
            <a:r>
              <a:rPr lang="en-US" altLang="zh-CN"/>
              <a:t>Fourth level</a:t>
            </a:r>
            <a:endParaRPr lang="en-US" altLang="zh-CN"/>
          </a:p>
          <a:p xmlns:a="http://schemas.openxmlformats.org/drawingml/2006/main">
            <a:pPr lvl="4"/>
            <a:r>
              <a:rPr lang="en-US" altLang="zh-CN"/>
              <a:t>Fifth level</a:t>
            </a:r>
            <a:endParaRPr lang="zh-CN" altLang="en-US"/>
          </a:p>
        </p:txBody>
      </p:sp>
      <p:sp>
        <p:nvSpPr>
          <p:cNvPr id="31" name="文本框"/>
          <p:cNvSpPr>
            <a:spLocks xmlns:a="http://schemas.openxmlformats.org/drawingml/2006/main" noGrp="1"/>
          </p:cNvSpPr>
          <p:nvPr>
            <p:ph type="dt" idx="10"/>
          </p:nvPr>
        </p:nvSpPr>
        <p:spPr>
          <a:xfrm xmlns:a="http://schemas.openxmlformats.org/drawingml/2006/main" rot="0">
            <a:off x="7605950" y="6423914"/>
            <a:ext cx="2844798"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fld id="{CAD2D6BD-DE1B-4B5F-8B41-2702339687B9}" type="datetime1">
              <a:rPr lang="en-US" altLang="zh-CN" sz="900">
                <a:solidFill>
                  <a:srgbClr val="404040"/>
                </a:solidFill>
                <a:latin typeface="Franklin Gothic Book" pitchFamily="0" charset="0"/>
                <a:ea typeface="华文中宋" pitchFamily="0" charset="0"/>
                <a:cs typeface="Franklin Gothic Book" pitchFamily="0" charset="0"/>
              </a:rPr>
              <a:t>4/18/2024</a:t>
            </a:fld>
            <a:endParaRPr lang="zh-CN" altLang="en-US" sz="900">
              <a:solidFill>
                <a:srgbClr val="404040"/>
              </a:solidFill>
              <a:latin typeface="Franklin Gothic Book" pitchFamily="0" charset="0"/>
              <a:ea typeface="华文中宋" pitchFamily="0" charset="0"/>
              <a:cs typeface="Franklin Gothic Book" pitchFamily="0" charset="0"/>
            </a:endParaRPr>
          </a:p>
        </p:txBody>
      </p:sp>
    </p:spTree>
    <p:extLst>
      <p:ext uri="{BB962C8B-B14F-4D97-AF65-F5344CB8AC3E}">
        <p14:creationId xmlns:p14="http://schemas.microsoft.com/office/powerpoint/2010/main" val="1664016800"/>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74" name="矩形"/>
          <p:cNvSpPr>
            <a:spLocks xmlns:a="http://schemas.openxmlformats.org/drawingml/2006/main"/>
          </p:cNvSpPr>
          <p:nvPr/>
        </p:nvSpPr>
        <p:spPr>
          <a:xfrm xmlns:a="http://schemas.openxmlformats.org/drawingml/2006/main" rot="0">
            <a:off x="446534" y="457200"/>
            <a:ext cx="3703319" cy="94997"/>
          </a:xfrm>
          <a:prstGeom xmlns:a="http://schemas.openxmlformats.org/drawingml/2006/main" prst="rect"/>
          <a:solidFill xmlns:a="http://schemas.openxmlformats.org/drawingml/2006/main">
            <a:srgbClr val="465359"/>
          </a:solidFill>
          <a:ln xmlns:a="http://schemas.openxmlformats.org/drawingml/2006/main" w="12700" cmpd="sng" cap="flat">
            <a:noFill/>
            <a:prstDash val="solid"/>
            <a:round/>
          </a:ln>
        </p:spPr>
      </p:sp>
      <p:sp>
        <p:nvSpPr>
          <p:cNvPr id="73" name="矩形"/>
          <p:cNvSpPr>
            <a:spLocks xmlns:a="http://schemas.openxmlformats.org/drawingml/2006/main"/>
          </p:cNvSpPr>
          <p:nvPr/>
        </p:nvSpPr>
        <p:spPr>
          <a:xfrm xmlns:a="http://schemas.openxmlformats.org/drawingml/2006/main" rot="0">
            <a:off x="8042147" y="453643"/>
            <a:ext cx="3703319" cy="98554"/>
          </a:xfrm>
          <a:prstGeom xmlns:a="http://schemas.openxmlformats.org/drawingml/2006/main" prst="rect"/>
          <a:solidFill xmlns:a="http://schemas.openxmlformats.org/drawingml/2006/main">
            <a:srgbClr val="969FA7"/>
          </a:solidFill>
          <a:ln xmlns:a="http://schemas.openxmlformats.org/drawingml/2006/main" w="12700" cmpd="sng" cap="flat">
            <a:noFill/>
            <a:prstDash val="solid"/>
            <a:round/>
          </a:ln>
        </p:spPr>
      </p:sp>
      <p:sp>
        <p:nvSpPr>
          <p:cNvPr id="72" name="矩形"/>
          <p:cNvSpPr>
            <a:spLocks xmlns:a="http://schemas.openxmlformats.org/drawingml/2006/main"/>
          </p:cNvSpPr>
          <p:nvPr/>
        </p:nvSpPr>
        <p:spPr>
          <a:xfrm xmlns:a="http://schemas.openxmlformats.org/drawingml/2006/main" rot="0">
            <a:off x="4241830" y="457200"/>
            <a:ext cx="3703319" cy="91440"/>
          </a:xfrm>
          <a:prstGeom xmlns:a="http://schemas.openxmlformats.org/drawingml/2006/main" prst="rect"/>
          <a:solidFill xmlns:a="http://schemas.openxmlformats.org/drawingml/2006/main">
            <a:schemeClr val="accent1"/>
          </a:solidFill>
          <a:ln xmlns:a="http://schemas.openxmlformats.org/drawingml/2006/main" w="12700" cmpd="sng" cap="flat">
            <a:noFill/>
            <a:prstDash val="solid"/>
            <a:round/>
          </a:ln>
        </p:spPr>
      </p:sp>
      <p:pic>
        <p:nvPicPr>
          <p:cNvPr id="71" name="图片" descr="Logo&#10;&#10;Description automatically generated"/>
          <p:cNvPicPr>
            <a:picLocks xmlns:a="http://schemas.openxmlformats.org/drawingml/2006/main" noChangeAspect="1"/>
          </p:cNvPicPr>
          <p:nvPr/>
        </p:nvPicPr>
        <p:blipFill>
          <a:blip xmlns:a="http://schemas.openxmlformats.org/drawingml/2006/main" xmlns:r="http://schemas.openxmlformats.org/officeDocument/2006/relationships" r:embed="rId2" cstate="print"/>
          <a:stretch xmlns:a="http://schemas.openxmlformats.org/drawingml/2006/main">
            <a:fillRect/>
          </a:stretch>
        </p:blipFill>
        <p:spPr>
          <a:xfrm xmlns:a="http://schemas.openxmlformats.org/drawingml/2006/main" rot="0">
            <a:off x="10485002" y="6437910"/>
            <a:ext cx="1125804" cy="365126"/>
          </a:xfrm>
          <a:prstGeom xmlns:a="http://schemas.openxmlformats.org/drawingml/2006/main" prst="rect"/>
          <a:noFill xmlns:a="http://schemas.openxmlformats.org/drawingml/2006/main"/>
          <a:ln xmlns:a="http://schemas.openxmlformats.org/drawingml/2006/main" w="12700" cmpd="sng" cap="flat">
            <a:noFill/>
            <a:prstDash val="solid"/>
            <a:miter/>
          </a:ln>
        </p:spPr>
      </p:pic>
      <p:sp>
        <p:nvSpPr>
          <p:cNvPr id="67" name="文本框"/>
          <p:cNvSpPr>
            <a:spLocks xmlns:a="http://schemas.openxmlformats.org/drawingml/2006/main" noGrp="1"/>
          </p:cNvSpPr>
          <p:nvPr>
            <p:ph type="title"/>
          </p:nvPr>
        </p:nvSpPr>
        <p:spPr>
          <a:xfrm xmlns:a="http://schemas.openxmlformats.org/drawingml/2006/main" rot="0">
            <a:off x="575894" y="729658"/>
            <a:ext cx="11029616" cy="59224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b" anchorCtr="0">
            <a:prstTxWarp prst="textNoShape"/>
          </a:bodyPr>
          <a:lstStyle xmlns:a="http://schemas.openxmlformats.org/drawingml/2006/main"/>
          <a:p xmlns:a="http://schemas.openxmlformats.org/drawingml/2006/main">
            <a:r>
              <a:rPr lang="en-US" altLang="zh-CN"/>
              <a:t>Click to edit Master title style</a:t>
            </a:r>
            <a:endParaRPr lang="zh-CN" altLang="en-US"/>
          </a:p>
        </p:txBody>
      </p:sp>
      <p:sp>
        <p:nvSpPr>
          <p:cNvPr id="68" name="文本框"/>
          <p:cNvSpPr>
            <a:spLocks xmlns:a="http://schemas.openxmlformats.org/drawingml/2006/main" noGrp="1"/>
          </p:cNvSpPr>
          <p:nvPr>
            <p:ph type="dt" idx="10"/>
          </p:nvPr>
        </p:nvSpPr>
        <p:spPr>
          <a:xfrm xmlns:a="http://schemas.openxmlformats.org/drawingml/2006/main" rot="0">
            <a:off x="7605950" y="6423914"/>
            <a:ext cx="2844798"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fld id="{CAD2D6BD-DE1B-4B5F-8B41-2702339687B9}" type="datetime1">
              <a:rPr lang="en-US" altLang="zh-CN" sz="900">
                <a:solidFill>
                  <a:srgbClr val="404040"/>
                </a:solidFill>
                <a:latin typeface="Franklin Gothic Book" pitchFamily="0" charset="0"/>
                <a:ea typeface="华文中宋" pitchFamily="0" charset="0"/>
                <a:cs typeface="Franklin Gothic Book" pitchFamily="0" charset="0"/>
              </a:rPr>
              <a:t>4/18/2024</a:t>
            </a:fld>
            <a:endParaRPr lang="zh-CN" altLang="en-US" sz="900">
              <a:solidFill>
                <a:srgbClr val="404040"/>
              </a:solidFill>
              <a:latin typeface="Franklin Gothic Book" pitchFamily="0" charset="0"/>
              <a:ea typeface="华文中宋" pitchFamily="0" charset="0"/>
              <a:cs typeface="Franklin Gothic Book" pitchFamily="0" charset="0"/>
            </a:endParaRPr>
          </a:p>
        </p:txBody>
      </p:sp>
      <p:sp>
        <p:nvSpPr>
          <p:cNvPr id="69" name="文本框"/>
          <p:cNvSpPr>
            <a:spLocks xmlns:a="http://schemas.openxmlformats.org/drawingml/2006/main" noGrp="1"/>
          </p:cNvSpPr>
          <p:nvPr>
            <p:ph type="ftr"/>
          </p:nvPr>
        </p:nvSpPr>
        <p:spPr>
          <a:xfrm xmlns:a="http://schemas.openxmlformats.org/drawingml/2006/main" rot="0">
            <a:off x="581192" y="6423914"/>
            <a:ext cx="6917210"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endParaRPr lang="zh-CN" altLang="en-US">
              <a:latin typeface="Franklin Gothic Book" pitchFamily="0" charset="0"/>
              <a:ea typeface="华文中宋" pitchFamily="0" charset="0"/>
              <a:cs typeface="Franklin Gothic Book" pitchFamily="0" charset="0"/>
            </a:endParaRPr>
          </a:p>
        </p:txBody>
      </p:sp>
      <p:sp>
        <p:nvSpPr>
          <p:cNvPr id="70" name="文本框"/>
          <p:cNvSpPr>
            <a:spLocks xmlns:a="http://schemas.openxmlformats.org/drawingml/2006/main" noGrp="1"/>
          </p:cNvSpPr>
          <p:nvPr>
            <p:ph type="sldNum"/>
          </p:nvPr>
        </p:nvSpPr>
        <p:spPr>
          <a:xfrm xmlns:a="http://schemas.openxmlformats.org/drawingml/2006/main" rot="0">
            <a:off x="10558300" y="6423914"/>
            <a:ext cx="1052510"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fld id="{CAD2D6BD-DE1B-4B5F-8B41-2702339687B9}" type="slidenum">
              <a:rPr lang="en-US" altLang="zh-CN" sz="900" b="0" i="0" u="none" strike="noStrike" kern="1200" cap="none" spc="0" baseline="0">
                <a:solidFill>
                  <a:srgbClr val="404040"/>
                </a:solidFill>
                <a:latin typeface="Franklin Gothic Book" pitchFamily="0" charset="0"/>
                <a:ea typeface="华文中宋" pitchFamily="0" charset="0"/>
                <a:cs typeface="Franklin Gothic Book" pitchFamily="0" charset="0"/>
              </a:rPr>
              <a:t>&lt;#&gt;</a:t>
            </a:fld>
            <a:endParaRPr lang="zh-CN" altLang="en-US" sz="900">
              <a:solidFill>
                <a:srgbClr val="404040"/>
              </a:solidFill>
              <a:latin typeface="Franklin Gothic Book" pitchFamily="0" charset="0"/>
              <a:ea typeface="华文中宋" pitchFamily="0" charset="0"/>
              <a:cs typeface="Franklin Gothic Book" pitchFamily="0" charset="0"/>
            </a:endParaRPr>
          </a:p>
        </p:txBody>
      </p:sp>
    </p:spTree>
    <p:extLst>
      <p:ext uri="{BB962C8B-B14F-4D97-AF65-F5344CB8AC3E}">
        <p14:creationId xmlns:p14="http://schemas.microsoft.com/office/powerpoint/2010/main" val="1556486575"/>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885065227"/>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030548841"/>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403212154"/>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905390796"/>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407575234"/>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420406749"/>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635959222"/>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305021597"/>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文本框"/>
          <p:cNvSpPr>
            <a:spLocks noGrp="1"/>
          </p:cNvSpPr>
          <p:nvPr>
            <p:ph type="title"/>
          </p:nvPr>
        </p:nvSpPr>
        <p:spPr>
          <a:xfrm rot="0">
            <a:off x="581192" y="705124"/>
            <a:ext cx="11029616" cy="557146"/>
          </a:xfrm>
          <a:prstGeom prst="rect"/>
          <a:noFill/>
          <a:ln w="12700" cmpd="sng" cap="flat">
            <a:noFill/>
            <a:prstDash val="solid"/>
            <a:miter/>
          </a:ln>
        </p:spPr>
        <p:txBody>
          <a:bodyPr vert="horz" wrap="square" lIns="91440" tIns="45720" rIns="91440" bIns="45720" anchor="b" anchorCtr="0">
            <a:prstTxWarp prst="textNoShape"/>
          </a:bodyPr>
          <a:lstStyle/>
          <a:p>
            <a:r>
              <a:rPr lang="en-US" altLang="zh-CN"/>
              <a:t>Click to edit Master title style</a:t>
            </a:r>
            <a:endParaRPr lang="zh-CN" altLang="en-US"/>
          </a:p>
        </p:txBody>
      </p:sp>
      <p:sp>
        <p:nvSpPr>
          <p:cNvPr id="3" name="文本框"/>
          <p:cNvSpPr>
            <a:spLocks noGrp="1"/>
          </p:cNvSpPr>
          <p:nvPr>
            <p:ph type="body" idx="1"/>
          </p:nvPr>
        </p:nvSpPr>
        <p:spPr>
          <a:xfrm rot="0">
            <a:off x="581192" y="1415198"/>
            <a:ext cx="11029616" cy="4572852"/>
          </a:xfrm>
          <a:prstGeom prst="rect"/>
          <a:noFill/>
          <a:ln w="12700" cmpd="sng" cap="flat">
            <a:noFill/>
            <a:prstDash val="solid"/>
            <a:miter/>
          </a:ln>
        </p:spPr>
        <p:txBody>
          <a:bodyPr vert="horz" wrap="square" lIns="91440" tIns="45720" rIns="91440" bIns="45720" anchor="ctr"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4" name="文本框"/>
          <p:cNvSpPr>
            <a:spLocks noGrp="1"/>
          </p:cNvSpPr>
          <p:nvPr>
            <p:ph type="dt" idx="2"/>
          </p:nvPr>
        </p:nvSpPr>
        <p:spPr>
          <a:xfrm rot="0">
            <a:off x="7605950" y="6423914"/>
            <a:ext cx="2844798" cy="365125"/>
          </a:xfrm>
          <a:prstGeom prst="rect"/>
          <a:noFill/>
          <a:ln w="12700" cmpd="sng" cap="flat">
            <a:noFill/>
            <a:prstDash val="solid"/>
            <a:miter/>
          </a:ln>
        </p:spPr>
        <p:txBody>
          <a:bodyPr vert="horz" wrap="square" lIns="91440" tIns="45720" rIns="91440" bIns="45720" anchor="ctr" anchorCtr="0">
            <a:prstTxWarp prst="textNoShape"/>
          </a:bodyPr>
          <a:lstStyle/>
          <a:p>
            <a:pPr algn="r"/>
            <a:fld id="{CAD2D6BD-DE1B-4B5F-8B41-2702339687B9}" type="datetime1">
              <a:rPr lang="en-US" altLang="zh-CN" sz="900">
                <a:solidFill>
                  <a:srgbClr val="404040"/>
                </a:solidFill>
                <a:latin typeface="Franklin Gothic Book" pitchFamily="0" charset="0"/>
                <a:ea typeface="华文中宋" pitchFamily="0" charset="0"/>
                <a:cs typeface="Franklin Gothic Book" pitchFamily="0" charset="0"/>
              </a:rPr>
              <a:t>4/18/2024</a:t>
            </a:fld>
            <a:endParaRPr lang="zh-CN" altLang="en-US" sz="900">
              <a:solidFill>
                <a:srgbClr val="404040"/>
              </a:solidFill>
              <a:latin typeface="Franklin Gothic Book" pitchFamily="0" charset="0"/>
              <a:ea typeface="华文中宋" pitchFamily="0" charset="0"/>
              <a:cs typeface="Franklin Gothic Book" pitchFamily="0" charset="0"/>
            </a:endParaRPr>
          </a:p>
        </p:txBody>
      </p:sp>
      <p:sp>
        <p:nvSpPr>
          <p:cNvPr id="5" name="文本框"/>
          <p:cNvSpPr>
            <a:spLocks noGrp="1"/>
          </p:cNvSpPr>
          <p:nvPr>
            <p:ph type="sldNum" idx="4"/>
          </p:nvPr>
        </p:nvSpPr>
        <p:spPr>
          <a:xfrm rot="0">
            <a:off x="10558300" y="6423914"/>
            <a:ext cx="1052510" cy="365125"/>
          </a:xfrm>
          <a:prstGeom prst="rect"/>
          <a:noFill/>
          <a:ln w="12700" cmpd="sng" cap="flat">
            <a:noFill/>
            <a:prstDash val="solid"/>
            <a:miter/>
          </a:ln>
        </p:spPr>
        <p:txBody>
          <a:bodyPr vert="horz" wrap="square" lIns="91440" tIns="45720" rIns="91440" bIns="45720" anchor="ctr" anchorCtr="0">
            <a:prstTxWarp prst="textNoShape"/>
          </a:bodyPr>
          <a:lstStyle/>
          <a:p>
            <a:pPr algn="r"/>
            <a:fld id="{CAD2D6BD-DE1B-4B5F-8B41-2702339687B9}" type="slidenum">
              <a:rPr lang="en-US" altLang="zh-CN" sz="900" b="0" i="0" u="none" strike="noStrike" kern="1200" cap="none" spc="0" baseline="0">
                <a:solidFill>
                  <a:srgbClr val="404040"/>
                </a:solidFill>
                <a:latin typeface="Franklin Gothic Book" pitchFamily="0" charset="0"/>
                <a:ea typeface="华文中宋" pitchFamily="0" charset="0"/>
                <a:cs typeface="Franklin Gothic Book" pitchFamily="0" charset="0"/>
              </a:rPr>
              <a:t>&lt;#&gt;</a:t>
            </a:fld>
            <a:endParaRPr lang="zh-CN" altLang="en-US" sz="900">
              <a:solidFill>
                <a:srgbClr val="404040"/>
              </a:solidFill>
              <a:latin typeface="Franklin Gothic Book" pitchFamily="0" charset="0"/>
              <a:ea typeface="华文中宋" pitchFamily="0" charset="0"/>
              <a:cs typeface="Franklin Gothic Book" pitchFamily="0" charset="0"/>
            </a:endParaRPr>
          </a:p>
        </p:txBody>
      </p:sp>
      <p:sp>
        <p:nvSpPr>
          <p:cNvPr id="6" name="矩形"/>
          <p:cNvSpPr>
            <a:spLocks/>
          </p:cNvSpPr>
          <p:nvPr/>
        </p:nvSpPr>
        <p:spPr>
          <a:xfrm rot="0">
            <a:off x="446534" y="457200"/>
            <a:ext cx="3703319" cy="94997"/>
          </a:xfrm>
          <a:prstGeom prst="rect"/>
          <a:solidFill>
            <a:srgbClr val="465359"/>
          </a:solidFill>
          <a:ln w="12700" cmpd="sng" cap="flat">
            <a:noFill/>
            <a:prstDash val="solid"/>
            <a:round/>
          </a:ln>
        </p:spPr>
      </p:sp>
      <p:sp>
        <p:nvSpPr>
          <p:cNvPr id="7" name="矩形"/>
          <p:cNvSpPr>
            <a:spLocks/>
          </p:cNvSpPr>
          <p:nvPr/>
        </p:nvSpPr>
        <p:spPr>
          <a:xfrm rot="0">
            <a:off x="8042147" y="453643"/>
            <a:ext cx="3703319" cy="98554"/>
          </a:xfrm>
          <a:prstGeom prst="rect"/>
          <a:solidFill>
            <a:srgbClr val="969FA7"/>
          </a:solidFill>
          <a:ln w="12700" cmpd="sng" cap="flat">
            <a:noFill/>
            <a:prstDash val="solid"/>
            <a:round/>
          </a:ln>
        </p:spPr>
      </p:sp>
      <p:sp>
        <p:nvSpPr>
          <p:cNvPr id="8" name="矩形"/>
          <p:cNvSpPr>
            <a:spLocks/>
          </p:cNvSpPr>
          <p:nvPr/>
        </p:nvSpPr>
        <p:spPr>
          <a:xfrm rot="0">
            <a:off x="4241830" y="457200"/>
            <a:ext cx="3703319" cy="91440"/>
          </a:xfrm>
          <a:prstGeom prst="rect"/>
          <a:solidFill>
            <a:schemeClr val="accent1"/>
          </a:solidFill>
          <a:ln w="12700" cmpd="sng" cap="flat">
            <a:noFill/>
            <a:prstDash val="solid"/>
            <a:round/>
          </a:ln>
        </p:spPr>
      </p:sp>
      <p:pic>
        <p:nvPicPr>
          <p:cNvPr id="9" name="图片" descr="Logo&#10;&#10;Description automatically generated"/>
          <p:cNvPicPr>
            <a:picLocks noChangeAspect="1"/>
          </p:cNvPicPr>
          <p:nvPr/>
        </p:nvPicPr>
        <p:blipFill>
          <a:blip r:embed="rId1" cstate="print"/>
          <a:stretch>
            <a:fillRect/>
          </a:stretch>
        </p:blipFill>
        <p:spPr>
          <a:xfrm rot="0">
            <a:off x="10485002" y="6437910"/>
            <a:ext cx="1125804" cy="365126"/>
          </a:xfrm>
          <a:prstGeom prst="rect"/>
          <a:noFill/>
          <a:ln w="12700" cmpd="sng" cap="flat">
            <a:noFill/>
            <a:prstDash val="solid"/>
            <a:miter/>
          </a:ln>
        </p:spPr>
      </p:pic>
    </p:spTree>
    <p:extLst>
      <p:ext uri="{BB962C8B-B14F-4D97-AF65-F5344CB8AC3E}">
        <p14:creationId xmlns:p14="http://schemas.microsoft.com/office/powerpoint/2010/main" val="1284641908"/>
      </p:ext>
    </p:extLst>
  </p:cSld>
  <p:clrMap bg1="lt1" tx1="dk1" bg2="lt2" tx2="dk2" accent1="accent1" accent2="accent2" accent3="accent3" accent4="accent4" accent5="accent5" accent6="accent6" hlink="hlink" folHlink="fol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hf sldNum="0" hdr="0" ftr="0" dt="0"/>
  <p:txStyles>
    <p:titleStyle>
      <a:lvl1pPr algn="l" defTabSz="914400" eaLnBrk="1" fontAlgn="auto" latinLnBrk="0" hangingPunct="1">
        <a:lnSpc>
          <a:spcPct val="100000"/>
        </a:lnSpc>
        <a:spcBef>
          <a:spcPts val="0"/>
        </a:spcBef>
        <a:buNone/>
        <a:defRPr sz="2800" b="0" kern="1200" cap="all">
          <a:solidFill>
            <a:srgbClr val="404040"/>
          </a:solidFill>
          <a:latin typeface="Franklin Gothic Demi" pitchFamily="0" charset="0"/>
          <a:ea typeface="华文中宋" pitchFamily="0" charset="0"/>
          <a:cs typeface="Franklin Gothic Demi" pitchFamily="0" charset="0"/>
        </a:defRPr>
      </a:lvl1pPr>
    </p:titleStyle>
    <p:bodyStyle>
      <a:lvl1pPr marL="305943" indent="-305943" algn="l" defTabSz="914400" eaLnBrk="1" fontAlgn="auto" latinLnBrk="0" hangingPunct="1">
        <a:lnSpc>
          <a:spcPct val="110000"/>
        </a:lnSpc>
        <a:spcBef>
          <a:spcPct val="20000"/>
        </a:spcBef>
        <a:spcAft>
          <a:spcPts val="600"/>
        </a:spcAft>
        <a:buClr>
          <a:schemeClr val="accent1"/>
        </a:buClr>
        <a:buSzPct val="92000"/>
        <a:buFont typeface="Wingdings 2" pitchFamily="18" charset="2"/>
        <a:buChar char=""/>
        <a:defRPr sz="1700" kern="1200">
          <a:solidFill>
            <a:srgbClr val="404040"/>
          </a:solidFill>
          <a:latin typeface="Franklin Gothic Book" pitchFamily="0" charset="0"/>
          <a:ea typeface="华文中宋" pitchFamily="0" charset="0"/>
          <a:cs typeface="Franklin Gothic Book" pitchFamily="0" charset="0"/>
        </a:defRPr>
      </a:lvl1pPr>
      <a:lvl2pPr marL="629920" indent="-305943" algn="l" defTabSz="914400" eaLnBrk="1" fontAlgn="auto" latinLnBrk="0" hangingPunct="1">
        <a:spcBef>
          <a:spcPct val="20000"/>
        </a:spcBef>
        <a:spcAft>
          <a:spcPts val="600"/>
        </a:spcAft>
        <a:buClr>
          <a:schemeClr val="accent1"/>
        </a:buClr>
        <a:buSzPct val="92000"/>
        <a:buFont typeface="Wingdings 2" pitchFamily="18" charset="2"/>
        <a:buChar char=""/>
        <a:defRPr sz="1400" kern="1200">
          <a:solidFill>
            <a:srgbClr val="404040"/>
          </a:solidFill>
          <a:latin typeface="Franklin Gothic Book" pitchFamily="0" charset="0"/>
          <a:ea typeface="华文中宋" pitchFamily="0" charset="0"/>
          <a:cs typeface="Franklin Gothic Book" pitchFamily="0" charset="0"/>
        </a:defRPr>
      </a:lvl2pPr>
      <a:lvl3pPr marL="899795" indent="-269875" algn="l" defTabSz="914400" eaLnBrk="1" fontAlgn="auto" latinLnBrk="0" hangingPunct="1">
        <a:spcBef>
          <a:spcPct val="20000"/>
        </a:spcBef>
        <a:spcAft>
          <a:spcPts val="600"/>
        </a:spcAft>
        <a:buClr>
          <a:schemeClr val="accent1"/>
        </a:buClr>
        <a:buSzPct val="92000"/>
        <a:buFont typeface="Wingdings 2" pitchFamily="18" charset="2"/>
        <a:buChar char=""/>
        <a:defRPr sz="1300" kern="1200">
          <a:solidFill>
            <a:srgbClr val="404040"/>
          </a:solidFill>
          <a:latin typeface="Franklin Gothic Book" pitchFamily="0" charset="0"/>
          <a:ea typeface="华文中宋" pitchFamily="0" charset="0"/>
          <a:cs typeface="Franklin Gothic Book" pitchFamily="0" charset="0"/>
        </a:defRPr>
      </a:lvl3pPr>
      <a:lvl4pPr marL="1241933" indent="-233934" algn="l" defTabSz="914400" eaLnBrk="1" fontAlgn="auto" latinLnBrk="0" hangingPunct="1">
        <a:spcBef>
          <a:spcPct val="20000"/>
        </a:spcBef>
        <a:spcAft>
          <a:spcPts val="600"/>
        </a:spcAft>
        <a:buClr>
          <a:schemeClr val="accent1"/>
        </a:buClr>
        <a:buSzPct val="92000"/>
        <a:buFont typeface="Wingdings 2" pitchFamily="18" charset="2"/>
        <a:buChar char=""/>
        <a:defRPr sz="1100" kern="1200">
          <a:solidFill>
            <a:srgbClr val="404040"/>
          </a:solidFill>
          <a:latin typeface="Franklin Gothic Book" pitchFamily="0" charset="0"/>
          <a:ea typeface="华文中宋" pitchFamily="0" charset="0"/>
          <a:cs typeface="Franklin Gothic Book" pitchFamily="0" charset="0"/>
        </a:defRPr>
      </a:lvl4pPr>
      <a:lvl5pPr marL="1601851" indent="-233934" algn="l" defTabSz="914400" eaLnBrk="1" fontAlgn="auto" latinLnBrk="0" hangingPunct="1">
        <a:spcBef>
          <a:spcPct val="20000"/>
        </a:spcBef>
        <a:spcAft>
          <a:spcPts val="600"/>
        </a:spcAft>
        <a:buClr>
          <a:schemeClr val="accent1"/>
        </a:buClr>
        <a:buSzPct val="92000"/>
        <a:buFont typeface="Wingdings 2" pitchFamily="18" charset="2"/>
        <a:buChar char=""/>
        <a:defRPr sz="1100" kern="1200">
          <a:solidFill>
            <a:srgbClr val="404040"/>
          </a:solidFill>
          <a:latin typeface="Franklin Gothic Book" pitchFamily="0" charset="0"/>
          <a:ea typeface="华文中宋" pitchFamily="0" charset="0"/>
          <a:cs typeface="Franklin Gothic Book" pitchFamily="0" charset="0"/>
        </a:defRPr>
      </a:lvl5pPr>
      <a:lvl6pPr marL="1899920" indent="-228600" algn="l" defTabSz="914400" eaLnBrk="1" fontAlgn="auto" latinLnBrk="0" hangingPunct="1">
        <a:spcBef>
          <a:spcPct val="20000"/>
        </a:spcBef>
        <a:spcAft>
          <a:spcPts val="600"/>
        </a:spcAft>
        <a:buClr>
          <a:schemeClr val="accent2"/>
        </a:buClr>
        <a:buSzPct val="92000"/>
        <a:buFont typeface="Wingdings 2" pitchFamily="18" charset="2"/>
        <a:buChar char=""/>
        <a:defRPr sz="1200" kern="1200">
          <a:solidFill>
            <a:schemeClr val="tx2"/>
          </a:solidFill>
          <a:latin typeface="Franklin Gothic Book" pitchFamily="0" charset="0"/>
          <a:ea typeface="华文中宋" pitchFamily="0" charset="0"/>
          <a:cs typeface="Franklin Gothic Book" pitchFamily="0" charset="0"/>
        </a:defRPr>
      </a:lvl6pPr>
      <a:lvl7pPr marL="2199894" indent="-228600" algn="l" defTabSz="914400" eaLnBrk="1" fontAlgn="auto" latinLnBrk="0" hangingPunct="1">
        <a:spcBef>
          <a:spcPct val="20000"/>
        </a:spcBef>
        <a:spcAft>
          <a:spcPts val="600"/>
        </a:spcAft>
        <a:buClr>
          <a:schemeClr val="accent2"/>
        </a:buClr>
        <a:buSzPct val="92000"/>
        <a:buFont typeface="Wingdings 2" pitchFamily="18" charset="2"/>
        <a:buChar char=""/>
        <a:defRPr sz="1200" kern="1200">
          <a:solidFill>
            <a:schemeClr val="tx2"/>
          </a:solidFill>
          <a:latin typeface="Franklin Gothic Book" pitchFamily="0" charset="0"/>
          <a:ea typeface="华文中宋" pitchFamily="0" charset="0"/>
          <a:cs typeface="Franklin Gothic Book" pitchFamily="0" charset="0"/>
        </a:defRPr>
      </a:lvl7pPr>
      <a:lvl8pPr marL="2499995" indent="-228600" algn="l" defTabSz="914400" eaLnBrk="1" fontAlgn="auto" latinLnBrk="0" hangingPunct="1">
        <a:spcBef>
          <a:spcPct val="20000"/>
        </a:spcBef>
        <a:spcAft>
          <a:spcPts val="600"/>
        </a:spcAft>
        <a:buClr>
          <a:schemeClr val="accent2"/>
        </a:buClr>
        <a:buSzPct val="92000"/>
        <a:buFont typeface="Wingdings 2" pitchFamily="18" charset="2"/>
        <a:buChar char=""/>
        <a:defRPr sz="1200" kern="1200">
          <a:solidFill>
            <a:schemeClr val="tx2"/>
          </a:solidFill>
          <a:latin typeface="Franklin Gothic Book" pitchFamily="0" charset="0"/>
          <a:ea typeface="华文中宋" pitchFamily="0" charset="0"/>
          <a:cs typeface="Franklin Gothic Book" pitchFamily="0" charset="0"/>
        </a:defRPr>
      </a:lvl8pPr>
      <a:lvl9pPr marL="2499995" indent="-228600" algn="l" defTabSz="914400" eaLnBrk="1" fontAlgn="auto" latinLnBrk="0" hangingPunct="1">
        <a:spcBef>
          <a:spcPct val="20000"/>
        </a:spcBef>
        <a:spcAft>
          <a:spcPts val="600"/>
        </a:spcAft>
        <a:buClr>
          <a:schemeClr val="accent2"/>
        </a:buClr>
        <a:buSzPct val="92000"/>
        <a:buFont typeface="Wingdings 2" pitchFamily="18" charset="2"/>
        <a:buChar char=""/>
        <a:defRPr sz="1200" kern="1200">
          <a:solidFill>
            <a:schemeClr val="tx2"/>
          </a:solidFill>
          <a:latin typeface="Franklin Gothic Book" pitchFamily="0" charset="0"/>
          <a:ea typeface="华文中宋" pitchFamily="0" charset="0"/>
          <a:cs typeface="Franklin Gothic Book"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pimg1.png"/><Relationship Id="rId2" Type="http://schemas.openxmlformats.org/officeDocument/2006/relationships/image" Target="../media/pimg2.png"/><Relationship Id="rId3" Type="http://schemas.openxmlformats.org/officeDocument/2006/relationships/image" Target="../media/pimg3.png"/><Relationship Id="rId4" Type="http://schemas.openxmlformats.org/officeDocument/2006/relationships/image" Target="../media/pimg4.png"/><Relationship Id="rId5" Type="http://schemas.openxmlformats.org/officeDocument/2006/relationships/image" Target="../media/pimg5.png"/><Relationship Id="rId6" Type="http://schemas.openxmlformats.org/officeDocument/2006/relationships/slideLayout" Target="../slideLayouts/slideLayout12.xml"/><Relationship Id="rId7"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hyperlink" Target="https://www.kaggle.com/datasets" TargetMode="External"/><Relationship Id="rId2" Type="http://schemas.openxmlformats.org/officeDocument/2006/relationships/hyperlink" Target="https://pandas.pydata.org/pandas-docs/stable/user guide/index.html" TargetMode="External"/><Relationship Id="rId3" Type="http://schemas.openxmlformats.org/officeDocument/2006/relationships/hyperlink" Target="https://seaborn.pydata.org/" TargetMode="External"/><Relationship Id="rId4" Type="http://schemas.openxmlformats.org/officeDocument/2006/relationships/hyperlink" Target="https://matplotlib.org/stable/contents.html" TargetMode="External"/><Relationship Id="rId5" Type="http://schemas.openxmlformats.org/officeDocument/2006/relationships/slideLayout" Target="../slideLayouts/slideLayout12.xml"/><Relationship Id="rId6"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6" name="文本框"/>
          <p:cNvSpPr>
            <a:spLocks noGrp="1"/>
          </p:cNvSpPr>
          <p:nvPr>
            <p:ph type="ctrTitle"/>
          </p:nvPr>
        </p:nvSpPr>
        <p:spPr>
          <a:xfrm rot="0">
            <a:off x="1359107" y="1821635"/>
            <a:ext cx="9144000" cy="977778"/>
          </a:xfrm>
          <a:prstGeom prst="rect"/>
          <a:noFill/>
          <a:ln w="12700" cmpd="sng" cap="flat">
            <a:noFill/>
            <a:prstDash val="solid"/>
            <a:miter/>
          </a:ln>
        </p:spPr>
        <p:txBody>
          <a:bodyPr vert="horz" wrap="square" lIns="91440" tIns="45720" rIns="91440" bIns="45720" anchor="b" anchorCtr="0">
            <a:prstTxWarp prst="textNoShape"/>
          </a:bodyPr>
          <a:lstStyle/>
          <a:p>
            <a:pPr marL="0" indent="0" algn="ctr">
              <a:lnSpc>
                <a:spcPct val="100000"/>
              </a:lnSpc>
              <a:spcBef>
                <a:spcPts val="0"/>
              </a:spcBef>
              <a:spcAft>
                <a:spcPts val="0"/>
              </a:spcAft>
              <a:buNone/>
            </a:pPr>
            <a:r>
              <a:rPr lang="en-US" altLang="zh-CN" sz="3600" b="1" i="0" u="none" strike="noStrike" kern="1200" cap="all" spc="0" baseline="0">
                <a:solidFill>
                  <a:schemeClr val="accent1"/>
                </a:solidFill>
                <a:latin typeface="Arial" pitchFamily="34" charset="0"/>
                <a:ea typeface="华文中宋" pitchFamily="0" charset="0"/>
                <a:cs typeface="Arial" pitchFamily="34" charset="0"/>
              </a:rPr>
              <a:t>Fandango movie ratings analysis</a:t>
            </a:r>
            <a:endParaRPr lang="zh-CN" altLang="en-US" sz="3600" b="1" i="0" u="none" strike="noStrike" kern="1200" cap="all" spc="0" baseline="0">
              <a:solidFill>
                <a:schemeClr val="accent1"/>
              </a:solidFill>
              <a:latin typeface="Arial" pitchFamily="34" charset="0"/>
              <a:ea typeface="华文中宋" pitchFamily="0" charset="0"/>
              <a:cs typeface="Arial" pitchFamily="34" charset="0"/>
            </a:endParaRPr>
          </a:p>
        </p:txBody>
      </p:sp>
      <p:sp>
        <p:nvSpPr>
          <p:cNvPr id="27" name="矩形"/>
          <p:cNvSpPr>
            <a:spLocks/>
          </p:cNvSpPr>
          <p:nvPr/>
        </p:nvSpPr>
        <p:spPr>
          <a:xfrm rot="0">
            <a:off x="-329782" y="1034320"/>
            <a:ext cx="12726648" cy="5772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ctr">
              <a:lnSpc>
                <a:spcPct val="100000"/>
              </a:lnSpc>
              <a:spcBef>
                <a:spcPts val="0"/>
              </a:spcBef>
              <a:spcAft>
                <a:spcPts val="0"/>
              </a:spcAft>
              <a:buNone/>
            </a:pPr>
            <a:r>
              <a:rPr lang="en-US" altLang="zh-CN" sz="3200" b="1" i="0" u="none" strike="noStrike" kern="1200" cap="none" spc="0" baseline="0">
                <a:solidFill>
                  <a:srgbClr val="1481AC"/>
                </a:solidFill>
                <a:latin typeface="Arial" pitchFamily="34" charset="0"/>
                <a:ea typeface="华文中宋" pitchFamily="0" charset="0"/>
                <a:cs typeface="Arial" pitchFamily="34" charset="0"/>
              </a:rPr>
              <a:t>CAPSTONE PROJECT</a:t>
            </a:r>
            <a:endParaRPr lang="zh-CN" altLang="en-US" sz="3200" b="1" i="0" u="none" strike="noStrike" kern="1200" cap="none" spc="0" baseline="0">
              <a:solidFill>
                <a:srgbClr val="1481AC"/>
              </a:solidFill>
              <a:latin typeface="Arial" pitchFamily="34" charset="0"/>
              <a:ea typeface="华文中宋" pitchFamily="0" charset="0"/>
              <a:cs typeface="Arial" pitchFamily="34" charset="0"/>
            </a:endParaRPr>
          </a:p>
        </p:txBody>
      </p:sp>
      <p:sp>
        <p:nvSpPr>
          <p:cNvPr id="28" name="矩形"/>
          <p:cNvSpPr>
            <a:spLocks/>
          </p:cNvSpPr>
          <p:nvPr/>
        </p:nvSpPr>
        <p:spPr>
          <a:xfrm rot="0">
            <a:off x="3117529" y="4586365"/>
            <a:ext cx="7980183" cy="15678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1" i="0" u="none" strike="noStrike" kern="1200" cap="none" spc="0" baseline="0">
                <a:solidFill>
                  <a:srgbClr val="FFFF00"/>
                </a:solidFill>
                <a:latin typeface="Arial" pitchFamily="34" charset="0"/>
                <a:ea typeface="华文中宋" pitchFamily="0" charset="0"/>
                <a:cs typeface="Arial" pitchFamily="34" charset="0"/>
              </a:rPr>
              <a:t>Presented By:</a:t>
            </a:r>
            <a:endParaRPr lang="en-US" altLang="zh-CN" sz="2000" b="1" i="0" u="none" strike="noStrike" kern="1200" cap="none" spc="0" baseline="0">
              <a:solidFill>
                <a:srgbClr val="FFFF00"/>
              </a:solidFill>
              <a:latin typeface="Arial" pitchFamily="34" charset="0"/>
              <a:ea typeface="华文中宋" pitchFamily="0" charset="0"/>
              <a:cs typeface="Arial" pitchFamily="34" charset="0"/>
            </a:endParaRPr>
          </a:p>
          <a:p>
            <a:pPr marL="457200" indent="-457200" algn="l">
              <a:lnSpc>
                <a:spcPct val="100000"/>
              </a:lnSpc>
              <a:spcBef>
                <a:spcPts val="0"/>
              </a:spcBef>
              <a:spcAft>
                <a:spcPts val="0"/>
              </a:spcAft>
              <a:buClrTx/>
              <a:buAutoNum type="arabicPeriod"/>
            </a:pPr>
            <a:r>
              <a:rPr lang="en-US" altLang="zh-CN" sz="2000" b="1" i="0" u="none" strike="noStrike" kern="1200" cap="none" spc="0" baseline="0">
                <a:solidFill>
                  <a:srgbClr val="FFFF00"/>
                </a:solidFill>
                <a:latin typeface="Arial" pitchFamily="34" charset="0"/>
                <a:ea typeface="华文中宋" pitchFamily="0" charset="0"/>
                <a:cs typeface="Arial" pitchFamily="34" charset="0"/>
              </a:rPr>
              <a:t>Student name – </a:t>
            </a:r>
            <a:r>
              <a:rPr lang="en-US" altLang="zh-CN" sz="2000" b="1" i="0" u="none" strike="noStrike" kern="1200" cap="none" spc="0" baseline="0">
                <a:solidFill>
                  <a:srgbClr val="FFFF00"/>
                </a:solidFill>
                <a:latin typeface="Arial" pitchFamily="34" charset="0"/>
                <a:ea typeface="华文中宋" pitchFamily="0" charset="0"/>
                <a:cs typeface="Arial" pitchFamily="34" charset="0"/>
              </a:rPr>
              <a:t>M.Esakki Durai</a:t>
            </a:r>
            <a:endParaRPr lang="en-US" altLang="zh-CN" sz="2000" b="1" i="0" u="none" strike="noStrike" kern="1200" cap="none" spc="0" baseline="0">
              <a:solidFill>
                <a:srgbClr val="FFFF00"/>
              </a:solidFill>
              <a:latin typeface="Arial" pitchFamily="34" charset="0"/>
              <a:ea typeface="华文中宋" pitchFamily="0" charset="0"/>
              <a:cs typeface="Arial" pitchFamily="34" charset="0"/>
            </a:endParaRPr>
          </a:p>
          <a:p>
            <a:pPr marL="457200" indent="-457200" algn="l">
              <a:lnSpc>
                <a:spcPct val="100000"/>
              </a:lnSpc>
              <a:spcBef>
                <a:spcPts val="0"/>
              </a:spcBef>
              <a:spcAft>
                <a:spcPts val="0"/>
              </a:spcAft>
              <a:buClrTx/>
              <a:buAutoNum type="arabicPeriod"/>
            </a:pPr>
            <a:r>
              <a:rPr lang="en-US" altLang="zh-CN" sz="2000" b="1" i="0" u="none" strike="noStrike" kern="1200" cap="none" spc="0" baseline="0">
                <a:solidFill>
                  <a:srgbClr val="FFFF00"/>
                </a:solidFill>
                <a:latin typeface="Arial" pitchFamily="34" charset="0"/>
                <a:ea typeface="华文中宋" pitchFamily="0" charset="0"/>
                <a:cs typeface="Arial" pitchFamily="34" charset="0"/>
              </a:rPr>
              <a:t>College name - JP College of Engineering</a:t>
            </a:r>
            <a:endParaRPr lang="en-US" altLang="zh-CN" sz="2000" b="1" i="0" u="none" strike="noStrike" kern="1200" cap="none" spc="0" baseline="0">
              <a:solidFill>
                <a:srgbClr val="FFFF00"/>
              </a:solidFill>
              <a:latin typeface="Arial" pitchFamily="34" charset="0"/>
              <a:ea typeface="华文中宋" pitchFamily="0" charset="0"/>
              <a:cs typeface="Arial" pitchFamily="34" charset="0"/>
            </a:endParaRPr>
          </a:p>
          <a:p>
            <a:pPr marL="457200" indent="-457200" algn="l">
              <a:lnSpc>
                <a:spcPct val="100000"/>
              </a:lnSpc>
              <a:spcBef>
                <a:spcPts val="0"/>
              </a:spcBef>
              <a:spcAft>
                <a:spcPts val="0"/>
              </a:spcAft>
              <a:buClrTx/>
              <a:buAutoNum type="arabicPeriod"/>
            </a:pPr>
            <a:r>
              <a:rPr lang="en-US" altLang="zh-CN" sz="2000" b="1" i="0" u="none" strike="noStrike" kern="1200" cap="none" spc="0" baseline="0">
                <a:solidFill>
                  <a:srgbClr val="FFFF00"/>
                </a:solidFill>
                <a:latin typeface="Arial" pitchFamily="34" charset="0"/>
                <a:ea typeface="华文中宋" pitchFamily="0" charset="0"/>
                <a:cs typeface="Arial" pitchFamily="34" charset="0"/>
              </a:rPr>
              <a:t>Department    - Civil Engineering</a:t>
            </a:r>
            <a:endParaRPr lang="en-US" altLang="zh-CN" sz="2000" b="1" i="0" u="none" strike="noStrike" kern="1200" cap="none" spc="0" baseline="0">
              <a:solidFill>
                <a:srgbClr val="FFFF00"/>
              </a:solidFill>
              <a:latin typeface="Arial" pitchFamily="34" charset="0"/>
              <a:ea typeface="华文中宋" pitchFamily="0" charset="0"/>
              <a:cs typeface="Arial" pitchFamily="34" charset="0"/>
            </a:endParaRPr>
          </a:p>
          <a:p>
            <a:pPr marL="457200" indent="-457200" algn="l">
              <a:lnSpc>
                <a:spcPct val="100000"/>
              </a:lnSpc>
              <a:spcBef>
                <a:spcPts val="0"/>
              </a:spcBef>
              <a:spcAft>
                <a:spcPts val="0"/>
              </a:spcAft>
              <a:buClrTx/>
              <a:buAutoNum type="arabicPeriod"/>
            </a:pPr>
            <a:r>
              <a:rPr lang="en-US" altLang="zh-CN" sz="2000" b="1" i="0" u="none" strike="noStrike" kern="1200" cap="none" spc="0" baseline="0">
                <a:solidFill>
                  <a:srgbClr val="FFFF00"/>
                </a:solidFill>
                <a:latin typeface="Arial" pitchFamily="34" charset="0"/>
                <a:ea typeface="华文中宋" pitchFamily="0" charset="0"/>
                <a:cs typeface="Arial" pitchFamily="34" charset="0"/>
              </a:rPr>
              <a:t>Reg</a:t>
            </a:r>
            <a:r>
              <a:rPr lang="en-US" altLang="zh-CN" sz="2000" b="1" i="0" u="none" strike="noStrike" kern="1200" cap="none" spc="0" baseline="0">
                <a:solidFill>
                  <a:srgbClr val="FFFF00"/>
                </a:solidFill>
                <a:latin typeface="Arial" pitchFamily="34" charset="0"/>
                <a:ea typeface="华文中宋" pitchFamily="0" charset="0"/>
                <a:cs typeface="Arial" pitchFamily="34" charset="0"/>
              </a:rPr>
              <a:t> no            -  9512211030</a:t>
            </a:r>
            <a:r>
              <a:rPr lang="en-US" altLang="zh-CN" sz="2000" b="1" i="0" u="none" strike="noStrike" kern="1200" cap="none" spc="0" baseline="0">
                <a:solidFill>
                  <a:srgbClr val="FFFF00"/>
                </a:solidFill>
                <a:latin typeface="Arial" pitchFamily="34" charset="0"/>
                <a:ea typeface="华文中宋" pitchFamily="0" charset="0"/>
                <a:cs typeface="Arial" pitchFamily="34" charset="0"/>
              </a:rPr>
              <a:t>02</a:t>
            </a:r>
            <a:endParaRPr lang="zh-CN" altLang="en-US" sz="2000" b="1" i="0" u="none" strike="noStrike" kern="1200" cap="none" spc="0" baseline="0">
              <a:solidFill>
                <a:srgbClr val="FFFF00"/>
              </a:solidFill>
              <a:latin typeface="Arial" pitchFamily="34" charset="0"/>
              <a:ea typeface="华文中宋" pitchFamily="0" charset="0"/>
              <a:cs typeface="Arial" pitchFamily="34" charset="0"/>
            </a:endParaRPr>
          </a:p>
        </p:txBody>
      </p:sp>
    </p:spTree>
    <p:extLst>
      <p:ext uri="{BB962C8B-B14F-4D97-AF65-F5344CB8AC3E}">
        <p14:creationId xmlns:p14="http://schemas.microsoft.com/office/powerpoint/2010/main" val="1735835913"/>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52"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2800" b="1" i="0" u="none" strike="noStrike" kern="1200" cap="all" spc="0" baseline="0">
                <a:solidFill>
                  <a:schemeClr val="accent1"/>
                </a:solidFill>
                <a:latin typeface="Arial" pitchFamily="34" charset="0"/>
                <a:ea typeface="Franklin Gothic Demi" pitchFamily="0" charset="0"/>
                <a:cs typeface="Arial" pitchFamily="34" charset="0"/>
              </a:rPr>
              <a:t>Algorithm &amp; Deployment</a:t>
            </a:r>
            <a:endParaRPr lang="zh-CN" altLang="en-US" sz="2800" b="0" i="0" u="none" strike="noStrike" kern="1200" cap="all" spc="0" baseline="0">
              <a:solidFill>
                <a:srgbClr val="404040"/>
              </a:solidFill>
              <a:latin typeface="Franklin Gothic Demi" pitchFamily="0" charset="0"/>
              <a:ea typeface="华文中宋" pitchFamily="0" charset="0"/>
              <a:cs typeface="Lucida Sans"/>
            </a:endParaRPr>
          </a:p>
        </p:txBody>
      </p:sp>
      <p:sp>
        <p:nvSpPr>
          <p:cNvPr id="53" name="文本框"/>
          <p:cNvSpPr>
            <a:spLocks noGrp="1"/>
          </p:cNvSpPr>
          <p:nvPr>
            <p:ph type="body" idx="1"/>
          </p:nvPr>
        </p:nvSpPr>
        <p:spPr>
          <a:xfrm rot="0">
            <a:off x="581192" y="1302026"/>
            <a:ext cx="11029615" cy="4673324"/>
          </a:xfrm>
          <a:prstGeom prst="rect"/>
          <a:noFill/>
          <a:ln w="12700" cmpd="sng" cap="flat">
            <a:noFill/>
            <a:prstDash val="solid"/>
            <a:miter/>
          </a:ln>
        </p:spPr>
        <p:txBody>
          <a:bodyPr vert="horz" wrap="square" lIns="91440" tIns="45720" rIns="91440" bIns="45720" anchor="t" anchorCtr="0">
            <a:prstTxWarp prst="textNoShape"/>
          </a:bodyPr>
          <a:lstStyle/>
          <a:p>
            <a:pPr marL="305943" indent="-305943" algn="l">
              <a:lnSpc>
                <a:spcPct val="110000"/>
              </a:lnSpc>
              <a:spcBef>
                <a:spcPct val="20000"/>
              </a:spcBef>
              <a:spcAft>
                <a:spcPts val="600"/>
              </a:spcAft>
              <a:buNone/>
            </a:pPr>
            <a:r>
              <a:rPr lang="en-US" altLang="zh-CN" sz="1700" b="0" i="0" u="none" strike="noStrike" kern="1200" cap="none" spc="0" baseline="0">
                <a:solidFill>
                  <a:srgbClr val="404040"/>
                </a:solidFill>
                <a:latin typeface="Franklin Gothic Book" pitchFamily="0" charset="0"/>
                <a:ea typeface="华文中宋" pitchFamily="0" charset="0"/>
                <a:cs typeface="Lucida Sans"/>
              </a:rPr>
              <a:t>                                                                      </a:t>
            </a:r>
            <a:r>
              <a:rPr lang="en-US" altLang="zh-CN" sz="1700" b="1" i="0" u="none" strike="noStrike" kern="1200" cap="none" spc="0" baseline="0">
                <a:solidFill>
                  <a:srgbClr val="404040"/>
                </a:solidFill>
                <a:latin typeface="Times New Roman" pitchFamily="18" charset="0"/>
                <a:ea typeface="华文中宋" pitchFamily="0" charset="0"/>
                <a:cs typeface="Times New Roman" pitchFamily="18" charset="0"/>
              </a:rPr>
              <a:t>Prediction Process</a:t>
            </a:r>
            <a:endParaRPr lang="en-US" altLang="zh-CN" sz="1700" b="1" i="0" u="none" strike="noStrike" kern="1200" cap="none" spc="0" baseline="0">
              <a:solidFill>
                <a:srgbClr val="404040"/>
              </a:solidFill>
              <a:latin typeface="Times New Roman" pitchFamily="18" charset="0"/>
              <a:ea typeface="华文中宋" pitchFamily="0" charset="0"/>
              <a:cs typeface="Times New Roman" pitchFamily="18" charset="0"/>
            </a:endParaRPr>
          </a:p>
          <a:p>
            <a:pPr marL="305943" indent="-305943" algn="l">
              <a:lnSpc>
                <a:spcPct val="110000"/>
              </a:lnSpc>
              <a:spcBef>
                <a:spcPct val="20000"/>
              </a:spcBef>
              <a:spcAft>
                <a:spcPts val="600"/>
              </a:spcAft>
              <a:buNone/>
            </a:pPr>
            <a:r>
              <a:rPr lang="en-US" altLang="zh-CN" sz="1700" b="1" i="0" u="none" strike="noStrike" kern="1200" cap="none" spc="0" baseline="0">
                <a:solidFill>
                  <a:srgbClr val="404040"/>
                </a:solidFill>
                <a:latin typeface="Times New Roman" pitchFamily="18" charset="0"/>
                <a:ea typeface="华文中宋" pitchFamily="0" charset="0"/>
                <a:cs typeface="Times New Roman" pitchFamily="18" charset="0"/>
              </a:rPr>
              <a:t>New Data Input:</a:t>
            </a:r>
            <a:endParaRPr lang="en-US" altLang="zh-CN" sz="1700" b="1" i="0" u="none" strike="noStrike" kern="1200" cap="none" spc="0" baseline="0">
              <a:solidFill>
                <a:srgbClr val="404040"/>
              </a:solidFill>
              <a:latin typeface="Times New Roman" pitchFamily="18" charset="0"/>
              <a:ea typeface="华文中宋" pitchFamily="0" charset="0"/>
              <a:cs typeface="Times New Roman" pitchFamily="18" charset="0"/>
            </a:endParaRPr>
          </a:p>
          <a:p>
            <a:pPr marL="305943" indent="-305943" algn="l">
              <a:lnSpc>
                <a:spcPct val="110000"/>
              </a:lnSpc>
              <a:spcBef>
                <a:spcPct val="20000"/>
              </a:spcBef>
              <a:spcAft>
                <a:spcPts val="600"/>
              </a:spcAft>
              <a:buNone/>
            </a:pPr>
            <a:r>
              <a:rPr lang="en-US" altLang="zh-CN" sz="1700" b="0" i="0" u="none" strike="noStrike" kern="1200" cap="none" spc="0" baseline="0">
                <a:solidFill>
                  <a:srgbClr val="404040"/>
                </a:solidFill>
                <a:latin typeface="Times New Roman" pitchFamily="18" charset="0"/>
                <a:ea typeface="华文中宋" pitchFamily="0" charset="0"/>
                <a:cs typeface="Times New Roman" pitchFamily="18" charset="0"/>
              </a:rPr>
              <a:t>          Collect new data or use existing data to make predictions.</a:t>
            </a:r>
            <a:endParaRPr lang="en-US" altLang="zh-CN" sz="1700" b="0" i="0" u="none" strike="noStrike" kern="1200" cap="none" spc="0" baseline="0">
              <a:solidFill>
                <a:srgbClr val="404040"/>
              </a:solidFill>
              <a:latin typeface="Times New Roman" pitchFamily="18" charset="0"/>
              <a:ea typeface="华文中宋" pitchFamily="0" charset="0"/>
              <a:cs typeface="Times New Roman" pitchFamily="18" charset="0"/>
            </a:endParaRPr>
          </a:p>
          <a:p>
            <a:pPr marL="305943" indent="-305943" algn="l">
              <a:lnSpc>
                <a:spcPct val="110000"/>
              </a:lnSpc>
              <a:spcBef>
                <a:spcPct val="20000"/>
              </a:spcBef>
              <a:spcAft>
                <a:spcPts val="600"/>
              </a:spcAft>
              <a:buNone/>
            </a:pPr>
            <a:r>
              <a:rPr lang="en-US" altLang="zh-CN" sz="1700" b="1" i="0" u="none" strike="noStrike" kern="1200" cap="none" spc="0" baseline="0">
                <a:solidFill>
                  <a:srgbClr val="404040"/>
                </a:solidFill>
                <a:latin typeface="Times New Roman" pitchFamily="18" charset="0"/>
                <a:ea typeface="华文中宋" pitchFamily="0" charset="0"/>
                <a:cs typeface="Times New Roman" pitchFamily="18" charset="0"/>
              </a:rPr>
              <a:t>Preprocessing:</a:t>
            </a:r>
            <a:endParaRPr lang="en-US" altLang="zh-CN" sz="1700" b="1" i="0" u="none" strike="noStrike" kern="1200" cap="none" spc="0" baseline="0">
              <a:solidFill>
                <a:srgbClr val="404040"/>
              </a:solidFill>
              <a:latin typeface="Times New Roman" pitchFamily="18" charset="0"/>
              <a:ea typeface="华文中宋" pitchFamily="0" charset="0"/>
              <a:cs typeface="Times New Roman" pitchFamily="18" charset="0"/>
            </a:endParaRPr>
          </a:p>
          <a:p>
            <a:pPr marL="305943" indent="-305943" algn="l">
              <a:lnSpc>
                <a:spcPct val="110000"/>
              </a:lnSpc>
              <a:spcBef>
                <a:spcPct val="20000"/>
              </a:spcBef>
              <a:spcAft>
                <a:spcPts val="600"/>
              </a:spcAft>
              <a:buNone/>
            </a:pPr>
            <a:r>
              <a:rPr lang="en-US" altLang="zh-CN" sz="1700" b="0" i="0" u="none" strike="noStrike" kern="1200" cap="none" spc="0" baseline="0">
                <a:solidFill>
                  <a:srgbClr val="404040"/>
                </a:solidFill>
                <a:latin typeface="Times New Roman" pitchFamily="18" charset="0"/>
                <a:ea typeface="华文中宋" pitchFamily="0" charset="0"/>
                <a:cs typeface="Times New Roman" pitchFamily="18" charset="0"/>
              </a:rPr>
              <a:t>           Apply the same data preprocessing steps to the new data.</a:t>
            </a:r>
            <a:endParaRPr lang="en-US" altLang="zh-CN" sz="1700" b="0" i="0" u="none" strike="noStrike" kern="1200" cap="none" spc="0" baseline="0">
              <a:solidFill>
                <a:srgbClr val="404040"/>
              </a:solidFill>
              <a:latin typeface="Times New Roman" pitchFamily="18" charset="0"/>
              <a:ea typeface="华文中宋" pitchFamily="0" charset="0"/>
              <a:cs typeface="Times New Roman" pitchFamily="18" charset="0"/>
            </a:endParaRPr>
          </a:p>
          <a:p>
            <a:pPr marL="305943" indent="-305943" algn="l">
              <a:lnSpc>
                <a:spcPct val="110000"/>
              </a:lnSpc>
              <a:spcBef>
                <a:spcPct val="20000"/>
              </a:spcBef>
              <a:spcAft>
                <a:spcPts val="600"/>
              </a:spcAft>
              <a:buNone/>
            </a:pPr>
            <a:r>
              <a:rPr lang="en-US" altLang="zh-CN" sz="1700" b="1" i="0" u="none" strike="noStrike" kern="1200" cap="none" spc="0" baseline="0">
                <a:solidFill>
                  <a:srgbClr val="404040"/>
                </a:solidFill>
                <a:latin typeface="Times New Roman" pitchFamily="18" charset="0"/>
                <a:ea typeface="华文中宋" pitchFamily="0" charset="0"/>
                <a:cs typeface="Times New Roman" pitchFamily="18" charset="0"/>
              </a:rPr>
              <a:t>Model Inference:</a:t>
            </a:r>
            <a:endParaRPr lang="en-US" altLang="zh-CN" sz="1700" b="1" i="0" u="none" strike="noStrike" kern="1200" cap="none" spc="0" baseline="0">
              <a:solidFill>
                <a:srgbClr val="404040"/>
              </a:solidFill>
              <a:latin typeface="Times New Roman" pitchFamily="18" charset="0"/>
              <a:ea typeface="华文中宋" pitchFamily="0" charset="0"/>
              <a:cs typeface="Times New Roman" pitchFamily="18" charset="0"/>
            </a:endParaRPr>
          </a:p>
          <a:p>
            <a:pPr marL="305943" indent="-305943" algn="l">
              <a:lnSpc>
                <a:spcPct val="110000"/>
              </a:lnSpc>
              <a:spcBef>
                <a:spcPct val="20000"/>
              </a:spcBef>
              <a:spcAft>
                <a:spcPts val="600"/>
              </a:spcAft>
              <a:buNone/>
            </a:pPr>
            <a:r>
              <a:rPr lang="en-US" altLang="zh-CN" sz="1700" b="0" i="0" u="none" strike="noStrike" kern="1200" cap="none" spc="0" baseline="0">
                <a:solidFill>
                  <a:srgbClr val="404040"/>
                </a:solidFill>
                <a:latin typeface="Times New Roman" pitchFamily="18" charset="0"/>
                <a:ea typeface="华文中宋" pitchFamily="0" charset="0"/>
                <a:cs typeface="Times New Roman" pitchFamily="18" charset="0"/>
              </a:rPr>
              <a:t>          Use the trained model to make predictions on the new data.</a:t>
            </a:r>
            <a:endParaRPr lang="en-US" altLang="zh-CN" sz="1700" b="0" i="0" u="none" strike="noStrike" kern="1200" cap="none" spc="0" baseline="0">
              <a:solidFill>
                <a:srgbClr val="404040"/>
              </a:solidFill>
              <a:latin typeface="Times New Roman" pitchFamily="18" charset="0"/>
              <a:ea typeface="华文中宋" pitchFamily="0" charset="0"/>
              <a:cs typeface="Times New Roman" pitchFamily="18" charset="0"/>
            </a:endParaRPr>
          </a:p>
          <a:p>
            <a:pPr marL="305943" indent="-305943" algn="l">
              <a:lnSpc>
                <a:spcPct val="110000"/>
              </a:lnSpc>
              <a:spcBef>
                <a:spcPct val="20000"/>
              </a:spcBef>
              <a:spcAft>
                <a:spcPts val="600"/>
              </a:spcAft>
              <a:buNone/>
            </a:pPr>
            <a:r>
              <a:rPr lang="en-US" altLang="zh-CN" sz="1700" b="1" i="0" u="none" strike="noStrike" kern="1200" cap="none" spc="0" baseline="0">
                <a:solidFill>
                  <a:srgbClr val="404040"/>
                </a:solidFill>
                <a:latin typeface="Times New Roman" pitchFamily="18" charset="0"/>
                <a:ea typeface="华文中宋" pitchFamily="0" charset="0"/>
                <a:cs typeface="Times New Roman" pitchFamily="18" charset="0"/>
              </a:rPr>
              <a:t>Results Interpretation:</a:t>
            </a:r>
            <a:endParaRPr lang="en-US" altLang="zh-CN" sz="1700" b="1" i="0" u="none" strike="noStrike" kern="1200" cap="none" spc="0" baseline="0">
              <a:solidFill>
                <a:srgbClr val="404040"/>
              </a:solidFill>
              <a:latin typeface="Times New Roman" pitchFamily="18" charset="0"/>
              <a:ea typeface="华文中宋" pitchFamily="0" charset="0"/>
              <a:cs typeface="Times New Roman" pitchFamily="18" charset="0"/>
            </a:endParaRPr>
          </a:p>
          <a:p>
            <a:pPr marL="305943" indent="-305943" algn="l">
              <a:lnSpc>
                <a:spcPct val="110000"/>
              </a:lnSpc>
              <a:spcBef>
                <a:spcPct val="20000"/>
              </a:spcBef>
              <a:spcAft>
                <a:spcPts val="600"/>
              </a:spcAft>
              <a:buNone/>
            </a:pPr>
            <a:r>
              <a:rPr lang="en-US" altLang="zh-CN" sz="1700" b="0" i="0" u="none" strike="noStrike" kern="1200" cap="none" spc="0" baseline="0">
                <a:solidFill>
                  <a:srgbClr val="404040"/>
                </a:solidFill>
                <a:latin typeface="Times New Roman" pitchFamily="18" charset="0"/>
                <a:ea typeface="华文中宋" pitchFamily="0" charset="0"/>
                <a:cs typeface="Times New Roman" pitchFamily="18" charset="0"/>
              </a:rPr>
              <a:t>           Interpret the model’s predictions in the context of the problem at hand.</a:t>
            </a:r>
            <a:endParaRPr lang="en-US" altLang="zh-CN" sz="1700" b="0" i="0" u="none" strike="noStrike" kern="1200" cap="none" spc="0" baseline="0">
              <a:solidFill>
                <a:srgbClr val="404040"/>
              </a:solidFill>
              <a:latin typeface="Times New Roman" pitchFamily="18" charset="0"/>
              <a:ea typeface="华文中宋" pitchFamily="0" charset="0"/>
              <a:cs typeface="Times New Roman" pitchFamily="18" charset="0"/>
            </a:endParaRPr>
          </a:p>
          <a:p>
            <a:pPr marL="305943" indent="-305943" algn="l">
              <a:lnSpc>
                <a:spcPct val="110000"/>
              </a:lnSpc>
              <a:spcBef>
                <a:spcPct val="20000"/>
              </a:spcBef>
              <a:spcAft>
                <a:spcPts val="600"/>
              </a:spcAft>
              <a:buNone/>
            </a:pPr>
            <a:endParaRPr lang="zh-CN" altLang="en-US" sz="1700" b="0" i="0" u="none" strike="noStrike" kern="1200" cap="none" spc="0" baseline="0">
              <a:solidFill>
                <a:srgbClr val="404040"/>
              </a:solidFill>
              <a:latin typeface="Franklin Gothic Book" pitchFamily="0" charset="0"/>
              <a:ea typeface="华文中宋" pitchFamily="0" charset="0"/>
              <a:cs typeface="Lucida Sans"/>
            </a:endParaRPr>
          </a:p>
        </p:txBody>
      </p:sp>
    </p:spTree>
    <p:extLst>
      <p:ext uri="{BB962C8B-B14F-4D97-AF65-F5344CB8AC3E}">
        <p14:creationId xmlns:p14="http://schemas.microsoft.com/office/powerpoint/2010/main" val="1594690726"/>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54"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Franklin Gothic Demi" pitchFamily="0" charset="0"/>
                <a:cs typeface="Arial" pitchFamily="34" charset="0"/>
              </a:rPr>
              <a:t>Result</a:t>
            </a:r>
            <a:endParaRPr lang="zh-CN" altLang="en-US" sz="2500" b="0" i="0" u="none" strike="noStrike" kern="1200" cap="all" spc="0" baseline="0">
              <a:solidFill>
                <a:srgbClr val="404040"/>
              </a:solidFill>
              <a:latin typeface="Franklin Gothic Demi" pitchFamily="0" charset="0"/>
              <a:ea typeface="华文中宋" pitchFamily="0" charset="0"/>
              <a:cs typeface="Lucida Sans"/>
            </a:endParaRPr>
          </a:p>
        </p:txBody>
      </p:sp>
      <p:grpSp>
        <p:nvGrpSpPr>
          <p:cNvPr id="60" name="对象"/>
          <p:cNvGrpSpPr>
            <a:grpSpLocks/>
          </p:cNvGrpSpPr>
          <p:nvPr/>
        </p:nvGrpSpPr>
        <p:grpSpPr>
          <a:xfrm>
            <a:off x="581025" y="1301750"/>
            <a:ext cx="11029949" cy="4673600"/>
            <a:chOff x="581025" y="1301750"/>
            <a:chExt cx="11029949" cy="4673600"/>
          </a:xfrm>
        </p:grpSpPr>
        <p:sp>
          <p:nvSpPr>
            <p:cNvPr id="60" name="对象"/>
            <p:cNvSpPr>
              <a:spLocks/>
            </p:cNvSpPr>
            <p:nvPr/>
          </p:nvSpPr>
          <p:spPr>
            <a:xfrm rot="0">
              <a:off x="581025" y="1301750"/>
              <a:ext cx="11029949" cy="4673600"/>
            </a:xfrm>
            <a:prstGeom prst="rect"/>
            <a:noFill/>
            <a:ln w="12700" cmpd="sng" cap="flat">
              <a:noFill/>
              <a:prstDash val="solid"/>
              <a:miter/>
            </a:ln>
          </p:spPr>
        </p:sp>
        <p:sp>
          <p:nvSpPr>
            <p:cNvPr id="55" name="矩形"/>
            <p:cNvSpPr>
              <a:spLocks/>
            </p:cNvSpPr>
            <p:nvPr/>
          </p:nvSpPr>
          <p:spPr>
            <a:xfrm rot="0">
              <a:off x="616504" y="1412504"/>
              <a:ext cx="3424684" cy="2054810"/>
            </a:xfrm>
            <a:prstGeom prst="rect"/>
            <a:blipFill rotWithShape="0">
              <a:blip r:embed="rId1"/>
              <a:stretch/>
            </a:blipFill>
            <a:ln w="22225" cmpd="sng" cap="rnd">
              <a:solidFill>
                <a:srgbClr val="FFFFFF"/>
              </a:solidFill>
              <a:prstDash val="solid"/>
              <a:round/>
            </a:ln>
          </p:spPr>
        </p:sp>
        <p:sp>
          <p:nvSpPr>
            <p:cNvPr id="56" name="矩形"/>
            <p:cNvSpPr>
              <a:spLocks/>
            </p:cNvSpPr>
            <p:nvPr/>
          </p:nvSpPr>
          <p:spPr>
            <a:xfrm rot="0">
              <a:off x="4383657" y="1412504"/>
              <a:ext cx="3424684" cy="2054810"/>
            </a:xfrm>
            <a:prstGeom prst="rect"/>
            <a:blipFill rotWithShape="0">
              <a:blip r:embed="rId2"/>
              <a:stretch/>
            </a:blipFill>
            <a:ln w="22225" cmpd="sng" cap="rnd">
              <a:solidFill>
                <a:srgbClr val="FFFFFF"/>
              </a:solidFill>
              <a:prstDash val="solid"/>
              <a:round/>
            </a:ln>
          </p:spPr>
          <p:txBody>
            <a:bodyPr vert="horz" wrap="square" lIns="91440" tIns="45720" rIns="91440" bIns="45720" anchor="ctr" anchorCtr="0">
              <a:prstTxWarp prst="textNoShape"/>
            </a:bodyPr>
            <a:lstStyle/>
            <a:p>
              <a:pPr marL="0" indent="0" algn="ctr">
                <a:lnSpc>
                  <a:spcPct val="100000"/>
                </a:lnSpc>
                <a:spcBef>
                  <a:spcPts val="0"/>
                </a:spcBef>
                <a:spcAft>
                  <a:spcPts val="0"/>
                </a:spcAft>
                <a:buNone/>
              </a:pPr>
              <a:r>
                <a:rPr lang="en-US" altLang="zh-CN" sz="6500" b="0" i="0" u="none" strike="noStrike" kern="1200" cap="none" spc="0" baseline="0">
                  <a:solidFill>
                    <a:srgbClr val="FFFFFF"/>
                  </a:solidFill>
                  <a:latin typeface="Franklin Gothic Book" pitchFamily="0" charset="0"/>
                  <a:ea typeface="华文中宋" pitchFamily="0" charset="0"/>
                  <a:cs typeface="Franklin Gothic Book" pitchFamily="0" charset="0"/>
                </a:rPr>
                <a:t>[Text]</a:t>
              </a:r>
              <a:endParaRPr lang="zh-CN" altLang="en-US" sz="6500" b="0" i="0" u="none" strike="noStrike" kern="1200" cap="none" spc="0" baseline="0">
                <a:solidFill>
                  <a:srgbClr val="FFFFFF"/>
                </a:solidFill>
                <a:latin typeface="Franklin Gothic Book" pitchFamily="0" charset="0"/>
                <a:ea typeface="华文中宋" pitchFamily="0" charset="0"/>
                <a:cs typeface="Franklin Gothic Book" pitchFamily="0" charset="0"/>
              </a:endParaRPr>
            </a:p>
          </p:txBody>
        </p:sp>
        <p:sp>
          <p:nvSpPr>
            <p:cNvPr id="57" name="矩形"/>
            <p:cNvSpPr>
              <a:spLocks/>
            </p:cNvSpPr>
            <p:nvPr/>
          </p:nvSpPr>
          <p:spPr>
            <a:xfrm rot="0">
              <a:off x="8150810" y="1412504"/>
              <a:ext cx="3424684" cy="2054810"/>
            </a:xfrm>
            <a:prstGeom prst="rect"/>
            <a:blipFill rotWithShape="0">
              <a:blip r:embed="rId3"/>
              <a:stretch/>
            </a:blipFill>
            <a:ln w="22225" cmpd="sng" cap="rnd">
              <a:solidFill>
                <a:srgbClr val="FFFFFF"/>
              </a:solidFill>
              <a:prstDash val="solid"/>
              <a:round/>
            </a:ln>
          </p:spPr>
        </p:sp>
        <p:sp>
          <p:nvSpPr>
            <p:cNvPr id="58" name="矩形"/>
            <p:cNvSpPr>
              <a:spLocks/>
            </p:cNvSpPr>
            <p:nvPr/>
          </p:nvSpPr>
          <p:spPr>
            <a:xfrm rot="0">
              <a:off x="2500081" y="3809784"/>
              <a:ext cx="3424684" cy="2054810"/>
            </a:xfrm>
            <a:prstGeom prst="rect"/>
            <a:blipFill rotWithShape="0">
              <a:blip r:embed="rId4"/>
              <a:stretch/>
            </a:blipFill>
            <a:ln w="22225" cmpd="sng" cap="rnd">
              <a:solidFill>
                <a:srgbClr val="FFFFFF"/>
              </a:solidFill>
              <a:prstDash val="solid"/>
              <a:round/>
            </a:ln>
          </p:spPr>
          <p:txBody>
            <a:bodyPr vert="horz" wrap="square" lIns="91440" tIns="45720" rIns="91440" bIns="45720" anchor="ctr" anchorCtr="0">
              <a:prstTxWarp prst="textNoShape"/>
            </a:bodyPr>
            <a:lstStyle/>
            <a:p>
              <a:pPr marL="0" indent="0" algn="ctr">
                <a:lnSpc>
                  <a:spcPct val="100000"/>
                </a:lnSpc>
                <a:spcBef>
                  <a:spcPts val="0"/>
                </a:spcBef>
                <a:spcAft>
                  <a:spcPts val="0"/>
                </a:spcAft>
                <a:buNone/>
              </a:pPr>
              <a:r>
                <a:rPr lang="en-US" altLang="zh-CN" sz="6500" b="0" i="0" u="none" strike="noStrike" kern="1200" cap="none" spc="0" baseline="0">
                  <a:solidFill>
                    <a:srgbClr val="FFFFFF"/>
                  </a:solidFill>
                  <a:latin typeface="Franklin Gothic Book" pitchFamily="0" charset="0"/>
                  <a:ea typeface="华文中宋" pitchFamily="0" charset="0"/>
                  <a:cs typeface="Franklin Gothic Book" pitchFamily="0" charset="0"/>
                </a:rPr>
                <a:t>[Text]</a:t>
              </a:r>
              <a:endParaRPr lang="zh-CN" altLang="en-US" sz="6500" b="0" i="0" u="none" strike="noStrike" kern="1200" cap="none" spc="0" baseline="0">
                <a:solidFill>
                  <a:srgbClr val="FFFFFF"/>
                </a:solidFill>
                <a:latin typeface="Franklin Gothic Book" pitchFamily="0" charset="0"/>
                <a:ea typeface="华文中宋" pitchFamily="0" charset="0"/>
                <a:cs typeface="Franklin Gothic Book" pitchFamily="0" charset="0"/>
              </a:endParaRPr>
            </a:p>
          </p:txBody>
        </p:sp>
        <p:sp>
          <p:nvSpPr>
            <p:cNvPr id="59" name="矩形"/>
            <p:cNvSpPr>
              <a:spLocks/>
            </p:cNvSpPr>
            <p:nvPr/>
          </p:nvSpPr>
          <p:spPr>
            <a:xfrm rot="0">
              <a:off x="6267234" y="3809784"/>
              <a:ext cx="3424684" cy="2054810"/>
            </a:xfrm>
            <a:prstGeom prst="rect"/>
            <a:blipFill rotWithShape="0">
              <a:blip r:embed="rId5"/>
              <a:stretch/>
            </a:blipFill>
            <a:ln w="22225" cmpd="sng" cap="rnd">
              <a:solidFill>
                <a:srgbClr val="FFFFFF"/>
              </a:solidFill>
              <a:prstDash val="solid"/>
              <a:round/>
            </a:ln>
          </p:spPr>
        </p:sp>
      </p:grpSp>
    </p:spTree>
    <p:extLst>
      <p:ext uri="{BB962C8B-B14F-4D97-AF65-F5344CB8AC3E}">
        <p14:creationId xmlns:p14="http://schemas.microsoft.com/office/powerpoint/2010/main" val="1110755157"/>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61"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Franklin Gothic Demi" pitchFamily="0" charset="0"/>
                <a:cs typeface="Arial" pitchFamily="34" charset="0"/>
              </a:rPr>
              <a:t>Conclusion</a:t>
            </a:r>
            <a:endParaRPr lang="zh-CN" altLang="en-US" sz="2500" b="0" i="0" u="none" strike="noStrike" kern="1200" cap="all" spc="0" baseline="0">
              <a:solidFill>
                <a:srgbClr val="404040"/>
              </a:solidFill>
              <a:latin typeface="Franklin Gothic Demi" pitchFamily="0" charset="0"/>
              <a:ea typeface="华文中宋" pitchFamily="0" charset="0"/>
              <a:cs typeface="Lucida Sans"/>
            </a:endParaRPr>
          </a:p>
        </p:txBody>
      </p:sp>
      <p:sp>
        <p:nvSpPr>
          <p:cNvPr id="62" name="文本框"/>
          <p:cNvSpPr>
            <a:spLocks noGrp="1"/>
          </p:cNvSpPr>
          <p:nvPr>
            <p:ph type="body" idx="1"/>
          </p:nvPr>
        </p:nvSpPr>
        <p:spPr>
          <a:xfrm rot="0">
            <a:off x="581192" y="1302026"/>
            <a:ext cx="11029615" cy="4673324"/>
          </a:xfrm>
          <a:prstGeom prst="rect"/>
          <a:noFill/>
          <a:ln w="12700" cmpd="sng" cap="flat">
            <a:noFill/>
            <a:prstDash val="solid"/>
            <a:miter/>
          </a:ln>
        </p:spPr>
        <p:txBody>
          <a:bodyPr vert="horz" wrap="square" lIns="91440" tIns="45720" rIns="91440" bIns="45720" anchor="ctr" anchorCtr="0">
            <a:prstTxWarp prst="textNoShape"/>
          </a:bodyPr>
          <a:lstStyle/>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600" b="0" i="0" u="none" strike="noStrike" kern="1200" cap="none" spc="0" baseline="0">
                <a:solidFill>
                  <a:srgbClr val="404040"/>
                </a:solidFill>
                <a:latin typeface="Times New Roman" pitchFamily="18" charset="0"/>
                <a:ea typeface="华文中宋" pitchFamily="0" charset="0"/>
                <a:cs typeface="Times New Roman" pitchFamily="18" charset="0"/>
              </a:rPr>
              <a:t>In conclusion, our proposed solution harnesses the power of advanced machine learning algorithms to transform the movie rating process into a dynamic and optimized experience. By </a:t>
            </a:r>
            <a:r>
              <a:rPr lang="en-US" altLang="zh-CN" sz="1600" b="0" i="0" u="none" strike="noStrike" kern="1200" cap="none" spc="0" baseline="0">
                <a:solidFill>
                  <a:srgbClr val="404040"/>
                </a:solidFill>
                <a:latin typeface="Times New Roman" pitchFamily="18" charset="0"/>
                <a:ea typeface="华文中宋" pitchFamily="0" charset="0"/>
                <a:cs typeface="Times New Roman" pitchFamily="18" charset="0"/>
              </a:rPr>
              <a:t>metriculously</a:t>
            </a:r>
            <a:r>
              <a:rPr lang="en-US" altLang="zh-CN" sz="1600" b="0" i="0" u="none" strike="noStrike" kern="1200" cap="none" spc="0" baseline="0">
                <a:solidFill>
                  <a:srgbClr val="404040"/>
                </a:solidFill>
                <a:latin typeface="Times New Roman" pitchFamily="18" charset="0"/>
                <a:ea typeface="华文中宋" pitchFamily="0" charset="0"/>
                <a:cs typeface="Times New Roman" pitchFamily="18" charset="0"/>
              </a:rPr>
              <a:t> analysing extensive historical movie rating data, we unlock patterns and correlations that are pivotal in addressing key challenges faced by people. </a:t>
            </a:r>
            <a:endParaRPr lang="zh-CN" altLang="en-US" sz="1600" b="0" i="0" u="none" strike="noStrike" kern="1200" cap="none" spc="0" baseline="0">
              <a:solidFill>
                <a:srgbClr val="404040"/>
              </a:solidFill>
              <a:latin typeface="Times New Roman" pitchFamily="18" charset="0"/>
              <a:ea typeface="华文中宋" pitchFamily="0" charset="0"/>
              <a:cs typeface="Times New Roman" pitchFamily="18" charset="0"/>
            </a:endParaRPr>
          </a:p>
        </p:txBody>
      </p:sp>
    </p:spTree>
    <p:extLst>
      <p:ext uri="{BB962C8B-B14F-4D97-AF65-F5344CB8AC3E}">
        <p14:creationId xmlns:p14="http://schemas.microsoft.com/office/powerpoint/2010/main" val="1515786333"/>
      </p:ext>
    </p:extLst>
  </p:cSld>
  <p:clrMapOvr>
    <a:masterClrMapping/>
  </p:clrMapOvr>
</p:sld>
</file>

<file path=ppt/slides/slide13.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63" name="文本框"/>
          <p:cNvSpPr>
            <a:spLocks noGrp="1"/>
          </p:cNvSpPr>
          <p:nvPr>
            <p:ph type="body" idx="1"/>
          </p:nvPr>
        </p:nvSpPr>
        <p:spPr>
          <a:xfrm rot="0">
            <a:off x="581192" y="1302026"/>
            <a:ext cx="11029615" cy="4673324"/>
          </a:xfrm>
          <a:prstGeom prst="rect"/>
          <a:noFill/>
          <a:ln w="12700" cmpd="sng" cap="flat">
            <a:noFill/>
            <a:prstDash val="solid"/>
            <a:miter/>
          </a:ln>
        </p:spPr>
        <p:txBody>
          <a:bodyPr vert="horz" wrap="square" lIns="91440" tIns="45720" rIns="91440" bIns="45720" anchor="t" anchorCtr="0">
            <a:prstTxWarp prst="textNoShape"/>
          </a:bodyPr>
          <a:lstStyle/>
          <a:p>
            <a:pPr marL="0" indent="0" algn="just">
              <a:lnSpc>
                <a:spcPct val="110000"/>
              </a:lnSpc>
              <a:spcBef>
                <a:spcPct val="20000"/>
              </a:spcBef>
              <a:spcAft>
                <a:spcPts val="600"/>
              </a:spcAft>
              <a:buNone/>
            </a:pPr>
            <a:r>
              <a:rPr lang="en-US" altLang="zh-CN" sz="2000" b="1" i="0" u="none" strike="noStrike" kern="1200" cap="none" spc="0" baseline="0">
                <a:solidFill>
                  <a:srgbClr val="404040"/>
                </a:solidFill>
                <a:latin typeface="Franklin Gothic Book" pitchFamily="0" charset="0"/>
                <a:ea typeface="华文中宋" pitchFamily="0" charset="0"/>
                <a:cs typeface="Lucida Sans"/>
              </a:rPr>
              <a:t>    </a:t>
            </a:r>
            <a:r>
              <a:rPr lang="en-US" altLang="zh-CN" sz="1600" b="0" i="0" u="none" strike="noStrike" kern="1200" cap="none" spc="0" baseline="0">
                <a:solidFill>
                  <a:srgbClr val="404040"/>
                </a:solidFill>
                <a:latin typeface="Times New Roman" pitchFamily="18" charset="0"/>
                <a:ea typeface="华文中宋" pitchFamily="0" charset="0"/>
                <a:cs typeface="Times New Roman" pitchFamily="18" charset="0"/>
              </a:rPr>
              <a:t>The proposed solution lays the foundation for ongoing advancements in the realm of movie rating optimization. Here are key areas for future exploration and enhancement.</a:t>
            </a:r>
            <a:endParaRPr lang="en-US" altLang="zh-CN" sz="1600" b="0" i="0" u="none" strike="noStrike" kern="1200" cap="none" spc="0" baseline="0">
              <a:solidFill>
                <a:srgbClr val="404040"/>
              </a:solidFill>
              <a:latin typeface="Times New Roman" pitchFamily="18" charset="0"/>
              <a:ea typeface="华文中宋" pitchFamily="0" charset="0"/>
              <a:cs typeface="Times New Roman" pitchFamily="18" charset="0"/>
            </a:endParaRPr>
          </a:p>
          <a:p>
            <a:pPr marL="0" indent="0" algn="just">
              <a:lnSpc>
                <a:spcPct val="110000"/>
              </a:lnSpc>
              <a:spcBef>
                <a:spcPct val="20000"/>
              </a:spcBef>
              <a:spcAft>
                <a:spcPts val="600"/>
              </a:spcAft>
              <a:buNone/>
            </a:pPr>
            <a:r>
              <a:rPr lang="en-US" altLang="zh-CN" sz="1600" b="1" i="0" u="none" strike="noStrike" kern="1200" cap="none" spc="0" baseline="0">
                <a:solidFill>
                  <a:srgbClr val="404040"/>
                </a:solidFill>
                <a:latin typeface="Times New Roman" pitchFamily="18" charset="0"/>
                <a:ea typeface="华文中宋" pitchFamily="0" charset="0"/>
                <a:cs typeface="Times New Roman" pitchFamily="18" charset="0"/>
              </a:rPr>
              <a:t>Real-time Prediction:</a:t>
            </a:r>
            <a:endParaRPr lang="en-US" altLang="zh-CN" sz="1600" b="1" i="0" u="none" strike="noStrike" kern="1200" cap="none" spc="0" baseline="0">
              <a:solidFill>
                <a:srgbClr val="404040"/>
              </a:solidFill>
              <a:latin typeface="Times New Roman" pitchFamily="18" charset="0"/>
              <a:ea typeface="华文中宋" pitchFamily="0" charset="0"/>
              <a:cs typeface="Times New Roman" pitchFamily="18" charset="0"/>
            </a:endParaRPr>
          </a:p>
          <a:p>
            <a:pPr marL="0" indent="0" algn="just">
              <a:lnSpc>
                <a:spcPct val="110000"/>
              </a:lnSpc>
              <a:spcBef>
                <a:spcPct val="20000"/>
              </a:spcBef>
              <a:spcAft>
                <a:spcPts val="600"/>
              </a:spcAft>
              <a:buNone/>
            </a:pPr>
            <a:r>
              <a:rPr lang="en-US" altLang="zh-CN" sz="1600" b="1" i="0" u="none" strike="noStrike" kern="1200" cap="none" spc="0" baseline="0">
                <a:solidFill>
                  <a:srgbClr val="404040"/>
                </a:solidFill>
                <a:latin typeface="Times New Roman" pitchFamily="18" charset="0"/>
                <a:ea typeface="华文中宋" pitchFamily="0" charset="0"/>
                <a:cs typeface="Times New Roman" pitchFamily="18" charset="0"/>
              </a:rPr>
              <a:t>       </a:t>
            </a:r>
            <a:r>
              <a:rPr lang="en-US" altLang="zh-CN" sz="1600" b="0" i="0" u="none" strike="noStrike" kern="1200" cap="none" spc="0" baseline="0">
                <a:solidFill>
                  <a:srgbClr val="404040"/>
                </a:solidFill>
                <a:latin typeface="Times New Roman" pitchFamily="18" charset="0"/>
                <a:ea typeface="华文中宋" pitchFamily="0" charset="0"/>
                <a:cs typeface="Times New Roman" pitchFamily="18" charset="0"/>
              </a:rPr>
              <a:t>Move towards real-time predictive models that account for instant changes in demand, external events, and other dynamic factors to provide users with up-to-the-minute insights for movie rating decisions.</a:t>
            </a:r>
            <a:endParaRPr lang="en-US" altLang="zh-CN" sz="1600" b="0" i="0" u="none" strike="noStrike" kern="1200" cap="none" spc="0" baseline="0">
              <a:solidFill>
                <a:srgbClr val="404040"/>
              </a:solidFill>
              <a:latin typeface="Times New Roman" pitchFamily="18" charset="0"/>
              <a:ea typeface="华文中宋" pitchFamily="0" charset="0"/>
              <a:cs typeface="Times New Roman" pitchFamily="18" charset="0"/>
            </a:endParaRPr>
          </a:p>
          <a:p>
            <a:pPr marL="0" indent="0" algn="just">
              <a:lnSpc>
                <a:spcPct val="110000"/>
              </a:lnSpc>
              <a:spcBef>
                <a:spcPct val="20000"/>
              </a:spcBef>
              <a:spcAft>
                <a:spcPts val="600"/>
              </a:spcAft>
              <a:buNone/>
            </a:pPr>
            <a:r>
              <a:rPr lang="en-US" altLang="zh-CN" sz="1600" b="1" i="0" u="none" strike="noStrike" kern="1200" cap="none" spc="0" baseline="0">
                <a:solidFill>
                  <a:srgbClr val="404040"/>
                </a:solidFill>
                <a:latin typeface="Times New Roman" pitchFamily="18" charset="0"/>
                <a:ea typeface="华文中宋" pitchFamily="0" charset="0"/>
                <a:cs typeface="Times New Roman" pitchFamily="18" charset="0"/>
              </a:rPr>
              <a:t>Personalization and Customization:</a:t>
            </a:r>
            <a:endParaRPr lang="en-US" altLang="zh-CN" sz="1600" b="1" i="0" u="none" strike="noStrike" kern="1200" cap="none" spc="0" baseline="0">
              <a:solidFill>
                <a:srgbClr val="404040"/>
              </a:solidFill>
              <a:latin typeface="Times New Roman" pitchFamily="18" charset="0"/>
              <a:ea typeface="华文中宋" pitchFamily="0" charset="0"/>
              <a:cs typeface="Times New Roman" pitchFamily="18" charset="0"/>
            </a:endParaRPr>
          </a:p>
          <a:p>
            <a:pPr marL="0" indent="0" algn="just">
              <a:lnSpc>
                <a:spcPct val="110000"/>
              </a:lnSpc>
              <a:spcBef>
                <a:spcPct val="20000"/>
              </a:spcBef>
              <a:spcAft>
                <a:spcPts val="600"/>
              </a:spcAft>
              <a:buNone/>
            </a:pPr>
            <a:r>
              <a:rPr lang="en-US" altLang="zh-CN" sz="1600" b="1" i="0" u="none" strike="noStrike" kern="1200" cap="none" spc="0" baseline="0">
                <a:solidFill>
                  <a:srgbClr val="404040"/>
                </a:solidFill>
                <a:latin typeface="Times New Roman" pitchFamily="18" charset="0"/>
                <a:ea typeface="华文中宋" pitchFamily="0" charset="0"/>
                <a:cs typeface="Times New Roman" pitchFamily="18" charset="0"/>
              </a:rPr>
              <a:t>        </a:t>
            </a:r>
            <a:r>
              <a:rPr lang="en-US" altLang="zh-CN" sz="1600" b="0" i="0" u="none" strike="noStrike" kern="1200" cap="none" spc="0" baseline="0">
                <a:solidFill>
                  <a:srgbClr val="404040"/>
                </a:solidFill>
                <a:latin typeface="Times New Roman" pitchFamily="18" charset="0"/>
                <a:ea typeface="华文中宋" pitchFamily="0" charset="0"/>
                <a:cs typeface="Times New Roman" pitchFamily="18" charset="0"/>
              </a:rPr>
              <a:t>Enhance the predictive models to offer more personalized recommendations by considering individual guest preferences, loyalty history, and user-specific requirements, providing a tailored experience for each reviewer.</a:t>
            </a:r>
            <a:endParaRPr lang="en-US" altLang="zh-CN" sz="2000" b="1" i="0" u="none" strike="noStrike" kern="1200" cap="none" spc="0" baseline="0">
              <a:solidFill>
                <a:srgbClr val="404040"/>
              </a:solidFill>
              <a:latin typeface="Franklin Gothic Book" pitchFamily="0" charset="0"/>
              <a:ea typeface="华文中宋" pitchFamily="0" charset="0"/>
              <a:cs typeface="Lucida Sans"/>
            </a:endParaRPr>
          </a:p>
          <a:p>
            <a:pPr marL="305435" indent="-305435" algn="l">
              <a:lnSpc>
                <a:spcPct val="110000"/>
              </a:lnSpc>
              <a:spcBef>
                <a:spcPct val="20000"/>
              </a:spcBef>
              <a:spcAft>
                <a:spcPts val="600"/>
              </a:spcAft>
              <a:buClr>
                <a:schemeClr val="accent1"/>
              </a:buClr>
              <a:buSzPct val="92000"/>
              <a:buFont typeface="Wingdings 2" pitchFamily="18" charset="2"/>
              <a:buChar char=""/>
            </a:pPr>
            <a:endParaRPr lang="zh-CN" altLang="en-US" sz="1700" b="0" i="0" u="none" strike="noStrike" kern="1200" cap="none" spc="0" baseline="0">
              <a:solidFill>
                <a:srgbClr val="404040"/>
              </a:solidFill>
              <a:latin typeface="Franklin Gothic Book" pitchFamily="0" charset="0"/>
              <a:ea typeface="华文中宋" pitchFamily="0" charset="0"/>
              <a:cs typeface="Lucida Sans"/>
            </a:endParaRPr>
          </a:p>
        </p:txBody>
      </p:sp>
      <p:sp>
        <p:nvSpPr>
          <p:cNvPr id="64" name="矩形"/>
          <p:cNvSpPr>
            <a:spLocks/>
          </p:cNvSpPr>
          <p:nvPr/>
        </p:nvSpPr>
        <p:spPr>
          <a:xfrm rot="0">
            <a:off x="535670" y="844659"/>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defTabSz="457200" eaLnBrk="1" latinLnBrk="0" hangingPunct="1">
              <a:lnSpc>
                <a:spcPct val="80000"/>
              </a:lnSpc>
              <a:spcBef>
                <a:spcPts val="0"/>
              </a:spcBef>
              <a:spcAft>
                <a:spcPts val="0"/>
              </a:spcAft>
              <a:buNone/>
            </a:pPr>
            <a:r>
              <a:rPr lang="en-US" altLang="zh-CN" sz="3300" b="1" i="0" u="none" strike="noStrike" kern="1200" cap="all" spc="0" baseline="0">
                <a:solidFill>
                  <a:schemeClr val="accent1"/>
                </a:solidFill>
                <a:latin typeface="Arial" pitchFamily="34" charset="0"/>
                <a:ea typeface="华文中宋" pitchFamily="0" charset="0"/>
                <a:cs typeface="Arial" pitchFamily="34" charset="0"/>
              </a:rPr>
              <a:t>Future scope</a:t>
            </a:r>
            <a:endParaRPr lang="zh-CN" altLang="en-US" sz="3300" b="1" i="0" u="none" strike="noStrike" kern="1200" cap="all" spc="0" baseline="0">
              <a:solidFill>
                <a:schemeClr val="accent1"/>
              </a:solidFill>
              <a:latin typeface="Arial" pitchFamily="34" charset="0"/>
              <a:ea typeface="华文中宋" pitchFamily="0" charset="0"/>
              <a:cs typeface="Arial" pitchFamily="34" charset="0"/>
            </a:endParaRPr>
          </a:p>
        </p:txBody>
      </p:sp>
    </p:spTree>
    <p:extLst>
      <p:ext uri="{BB962C8B-B14F-4D97-AF65-F5344CB8AC3E}">
        <p14:creationId xmlns:p14="http://schemas.microsoft.com/office/powerpoint/2010/main" val="1755573417"/>
      </p:ext>
    </p:extLst>
  </p:cSld>
  <p:clrMapOvr>
    <a:masterClrMapping/>
  </p:clrMapOvr>
</p:sld>
</file>

<file path=ppt/slides/slide1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65"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Franklin Gothic Demi" pitchFamily="0" charset="0"/>
                <a:cs typeface="Arial" pitchFamily="34" charset="0"/>
              </a:rPr>
              <a:t>References</a:t>
            </a:r>
            <a:endParaRPr lang="zh-CN" altLang="en-US" sz="2500" b="0" i="0" u="none" strike="noStrike" kern="1200" cap="all" spc="0" baseline="0">
              <a:solidFill>
                <a:srgbClr val="404040"/>
              </a:solidFill>
              <a:latin typeface="Franklin Gothic Demi" pitchFamily="0" charset="0"/>
              <a:ea typeface="华文中宋" pitchFamily="0" charset="0"/>
              <a:cs typeface="Lucida Sans"/>
            </a:endParaRPr>
          </a:p>
        </p:txBody>
      </p:sp>
      <p:sp>
        <p:nvSpPr>
          <p:cNvPr id="66" name="文本框"/>
          <p:cNvSpPr>
            <a:spLocks noGrp="1"/>
          </p:cNvSpPr>
          <p:nvPr>
            <p:ph type="body" idx="1"/>
          </p:nvPr>
        </p:nvSpPr>
        <p:spPr>
          <a:xfrm rot="0">
            <a:off x="581192" y="1302026"/>
            <a:ext cx="11029615" cy="4673324"/>
          </a:xfrm>
          <a:prstGeom prst="rect"/>
          <a:noFill/>
          <a:ln w="12700" cmpd="sng" cap="flat">
            <a:noFill/>
            <a:prstDash val="solid"/>
            <a:miter/>
          </a:ln>
        </p:spPr>
        <p:txBody>
          <a:bodyPr vert="horz" wrap="square" lIns="91440" tIns="45720" rIns="91440" bIns="45720" anchor="ctr" anchorCtr="0">
            <a:prstTxWarp prst="textNoShape"/>
          </a:bodyPr>
          <a:lstStyle/>
          <a:p>
            <a:pPr marL="305435" indent="-305435" algn="l">
              <a:lnSpc>
                <a:spcPct val="110000"/>
              </a:lnSpc>
              <a:spcBef>
                <a:spcPct val="20000"/>
              </a:spcBef>
              <a:spcAft>
                <a:spcPts val="600"/>
              </a:spcAft>
              <a:buClr>
                <a:schemeClr val="accent1"/>
              </a:buClr>
              <a:buSzPct val="92000"/>
              <a:buFont typeface="Arial" pitchFamily="34" charset="0"/>
              <a:buChar char="•"/>
            </a:pPr>
            <a:r>
              <a:rPr lang="en-US" altLang="zh-CN" sz="1600" b="0" i="0" u="none" strike="noStrike" kern="1200" cap="none" spc="0" baseline="0">
                <a:solidFill>
                  <a:srgbClr val="404040"/>
                </a:solidFill>
                <a:latin typeface="Times New Roman" pitchFamily="18" charset="0"/>
                <a:ea typeface="华文中宋" pitchFamily="0" charset="0"/>
                <a:cs typeface="Times New Roman" pitchFamily="18" charset="0"/>
                <a:hlinkClick r:id="rId1"/>
              </a:rPr>
              <a:t>https://www.kaggle.com/datasets</a:t>
            </a:r>
            <a:endParaRPr lang="en-US" altLang="zh-CN" sz="1600" b="0" i="0" u="none" strike="noStrike" kern="1200" cap="none" spc="0" baseline="0">
              <a:solidFill>
                <a:srgbClr val="404040"/>
              </a:solidFill>
              <a:latin typeface="Times New Roman" pitchFamily="18" charset="0"/>
              <a:ea typeface="华文中宋" pitchFamily="0" charset="0"/>
              <a:cs typeface="Times New Roman" pitchFamily="18" charset="0"/>
            </a:endParaRPr>
          </a:p>
          <a:p>
            <a:pPr marL="305435" indent="-305435" algn="l">
              <a:lnSpc>
                <a:spcPct val="110000"/>
              </a:lnSpc>
              <a:spcBef>
                <a:spcPct val="20000"/>
              </a:spcBef>
              <a:spcAft>
                <a:spcPts val="600"/>
              </a:spcAft>
              <a:buClr>
                <a:schemeClr val="accent1"/>
              </a:buClr>
              <a:buSzPct val="92000"/>
              <a:buFont typeface="Arial" pitchFamily="34" charset="0"/>
              <a:buChar char="•"/>
            </a:pPr>
            <a:r>
              <a:rPr lang="en-US" altLang="zh-CN" sz="1600" b="0" i="0" u="none" strike="noStrike" kern="1200" cap="none" spc="0" baseline="0">
                <a:solidFill>
                  <a:srgbClr val="404040"/>
                </a:solidFill>
                <a:latin typeface="Times New Roman" pitchFamily="18" charset="0"/>
                <a:ea typeface="华文中宋" pitchFamily="0" charset="0"/>
                <a:cs typeface="Times New Roman" pitchFamily="18" charset="0"/>
                <a:hlinkClick r:id="rId2"/>
              </a:rPr>
              <a:t>https://pandas.pydata.org/pandas-docs/stable/user guide/index.html</a:t>
            </a:r>
            <a:endParaRPr lang="en-US" altLang="zh-CN" sz="1600" b="0" i="0" u="none" strike="noStrike" kern="1200" cap="none" spc="0" baseline="0">
              <a:solidFill>
                <a:srgbClr val="404040"/>
              </a:solidFill>
              <a:latin typeface="Times New Roman" pitchFamily="18" charset="0"/>
              <a:ea typeface="华文中宋" pitchFamily="0" charset="0"/>
              <a:cs typeface="Times New Roman" pitchFamily="18" charset="0"/>
            </a:endParaRPr>
          </a:p>
          <a:p>
            <a:pPr marL="305435" indent="-305435" algn="l">
              <a:lnSpc>
                <a:spcPct val="110000"/>
              </a:lnSpc>
              <a:spcBef>
                <a:spcPct val="20000"/>
              </a:spcBef>
              <a:spcAft>
                <a:spcPts val="600"/>
              </a:spcAft>
              <a:buClr>
                <a:schemeClr val="accent1"/>
              </a:buClr>
              <a:buSzPct val="92000"/>
              <a:buFont typeface="Arial" pitchFamily="34" charset="0"/>
              <a:buChar char="•"/>
            </a:pPr>
            <a:r>
              <a:rPr lang="en-US" altLang="zh-CN" sz="1600" b="0" i="0" u="none" strike="noStrike" kern="1200" cap="none" spc="0" baseline="0">
                <a:solidFill>
                  <a:srgbClr val="404040"/>
                </a:solidFill>
                <a:latin typeface="Times New Roman" pitchFamily="18" charset="0"/>
                <a:ea typeface="华文中宋" pitchFamily="0" charset="0"/>
                <a:cs typeface="Times New Roman" pitchFamily="18" charset="0"/>
                <a:hlinkClick r:id="rId3"/>
              </a:rPr>
              <a:t>https://seaborn.pydata.org/</a:t>
            </a:r>
            <a:endParaRPr lang="en-US" altLang="zh-CN" sz="1600" b="0" i="0" u="none" strike="noStrike" kern="1200" cap="none" spc="0" baseline="0">
              <a:solidFill>
                <a:srgbClr val="404040"/>
              </a:solidFill>
              <a:latin typeface="Times New Roman" pitchFamily="18" charset="0"/>
              <a:ea typeface="华文中宋" pitchFamily="0" charset="0"/>
              <a:cs typeface="Times New Roman" pitchFamily="18" charset="0"/>
            </a:endParaRPr>
          </a:p>
          <a:p>
            <a:pPr marL="305435" indent="-305435" algn="l">
              <a:lnSpc>
                <a:spcPct val="110000"/>
              </a:lnSpc>
              <a:spcBef>
                <a:spcPct val="20000"/>
              </a:spcBef>
              <a:spcAft>
                <a:spcPts val="600"/>
              </a:spcAft>
              <a:buClr>
                <a:schemeClr val="accent1"/>
              </a:buClr>
              <a:buSzPct val="92000"/>
              <a:buFont typeface="Arial" pitchFamily="34" charset="0"/>
              <a:buChar char="•"/>
            </a:pPr>
            <a:r>
              <a:rPr lang="en-US" altLang="zh-CN" sz="1600" b="0" i="0" u="none" strike="noStrike" kern="1200" cap="none" spc="0" baseline="0">
                <a:solidFill>
                  <a:srgbClr val="404040"/>
                </a:solidFill>
                <a:latin typeface="Times New Roman" pitchFamily="18" charset="0"/>
                <a:ea typeface="华文中宋" pitchFamily="0" charset="0"/>
                <a:cs typeface="Times New Roman" pitchFamily="18" charset="0"/>
                <a:hlinkClick r:id="rId4"/>
              </a:rPr>
              <a:t>https://matplotlib.org/stable/contents.html</a:t>
            </a:r>
            <a:endParaRPr lang="en-US" altLang="zh-CN" sz="1600" b="0" i="0" u="none" strike="noStrike" kern="1200" cap="none" spc="0" baseline="0">
              <a:solidFill>
                <a:srgbClr val="404040"/>
              </a:solidFill>
              <a:latin typeface="Times New Roman" pitchFamily="18" charset="0"/>
              <a:ea typeface="华文中宋" pitchFamily="0" charset="0"/>
              <a:cs typeface="Times New Roman" pitchFamily="18" charset="0"/>
            </a:endParaRPr>
          </a:p>
          <a:p>
            <a:pPr marL="305435" indent="-305435" algn="l">
              <a:lnSpc>
                <a:spcPct val="110000"/>
              </a:lnSpc>
              <a:spcBef>
                <a:spcPct val="20000"/>
              </a:spcBef>
              <a:spcAft>
                <a:spcPts val="600"/>
              </a:spcAft>
              <a:buNone/>
            </a:pPr>
            <a:endParaRPr lang="en-US" altLang="zh-CN" sz="1600" b="0" i="0" u="none" strike="noStrike" kern="1200" cap="none" spc="0" baseline="0">
              <a:solidFill>
                <a:srgbClr val="404040"/>
              </a:solidFill>
              <a:latin typeface="Times New Roman" pitchFamily="18" charset="0"/>
              <a:ea typeface="华文中宋" pitchFamily="0" charset="0"/>
              <a:cs typeface="Times New Roman" pitchFamily="18" charset="0"/>
            </a:endParaRPr>
          </a:p>
          <a:p>
            <a:pPr marL="305435" indent="-305435" algn="l">
              <a:lnSpc>
                <a:spcPct val="110000"/>
              </a:lnSpc>
              <a:spcBef>
                <a:spcPct val="20000"/>
              </a:spcBef>
              <a:spcAft>
                <a:spcPts val="600"/>
              </a:spcAft>
              <a:buClr>
                <a:schemeClr val="accent1"/>
              </a:buClr>
              <a:buSzPct val="92000"/>
              <a:buFont typeface="Arial" pitchFamily="34" charset="0"/>
              <a:buChar char="•"/>
            </a:pPr>
            <a:endParaRPr lang="zh-CN" altLang="en-US" sz="1600" b="0" i="0" u="none" strike="noStrike" kern="1200" cap="none" spc="0" baseline="0">
              <a:solidFill>
                <a:srgbClr val="404040"/>
              </a:solidFill>
              <a:latin typeface="Times New Roman" pitchFamily="18" charset="0"/>
              <a:ea typeface="华文中宋" pitchFamily="0" charset="0"/>
              <a:cs typeface="Times New Roman" pitchFamily="18" charset="0"/>
            </a:endParaRPr>
          </a:p>
        </p:txBody>
      </p:sp>
    </p:spTree>
    <p:extLst>
      <p:ext uri="{BB962C8B-B14F-4D97-AF65-F5344CB8AC3E}">
        <p14:creationId xmlns:p14="http://schemas.microsoft.com/office/powerpoint/2010/main" val="363171449"/>
      </p:ext>
    </p:extLst>
  </p:cSld>
  <p:clrMapOvr>
    <a:masterClrMapping/>
  </p:clrMapOvr>
</p:sld>
</file>

<file path=ppt/slides/slide1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75" name="文本框"/>
          <p:cNvSpPr>
            <a:spLocks noGrp="1"/>
          </p:cNvSpPr>
          <p:nvPr>
            <p:ph type="title"/>
          </p:nvPr>
        </p:nvSpPr>
        <p:spPr>
          <a:xfrm rot="0">
            <a:off x="1463041" y="2766217"/>
            <a:ext cx="9298745" cy="1325563"/>
          </a:xfrm>
          <a:prstGeom prst="rect"/>
          <a:noFill/>
          <a:ln w="12700" cmpd="sng" cap="flat">
            <a:noFill/>
            <a:prstDash val="solid"/>
            <a:miter/>
          </a:ln>
        </p:spPr>
        <p:txBody>
          <a:bodyPr vert="horz" wrap="square" lIns="91440" tIns="45720" rIns="91440" bIns="45720" anchor="b" anchorCtr="0">
            <a:prstTxWarp prst="textNoShape"/>
          </a:bodyPr>
          <a:lstStyle/>
          <a:p>
            <a:pPr marL="0" indent="0" algn="ctr">
              <a:lnSpc>
                <a:spcPct val="100000"/>
              </a:lnSpc>
              <a:spcBef>
                <a:spcPts val="0"/>
              </a:spcBef>
              <a:spcAft>
                <a:spcPts val="0"/>
              </a:spcAft>
              <a:buNone/>
            </a:pPr>
            <a:r>
              <a:rPr lang="en-US" altLang="zh-CN" sz="2800" b="1" i="0" u="none" strike="noStrike" kern="1200" cap="all" spc="0" baseline="0">
                <a:solidFill>
                  <a:srgbClr val="002060"/>
                </a:solidFill>
                <a:latin typeface="Arial" pitchFamily="34" charset="0"/>
                <a:ea typeface="华文中宋" pitchFamily="0" charset="0"/>
                <a:cs typeface="Arial" pitchFamily="34" charset="0"/>
              </a:rPr>
              <a:t>THANK YOU</a:t>
            </a:r>
            <a:endParaRPr lang="zh-CN" altLang="en-US" sz="2800" b="1" i="0" u="none" strike="noStrike" kern="1200" cap="all" spc="0" baseline="0">
              <a:solidFill>
                <a:srgbClr val="002060"/>
              </a:solidFill>
              <a:latin typeface="Arial" pitchFamily="34" charset="0"/>
              <a:ea typeface="华文中宋" pitchFamily="0" charset="0"/>
              <a:cs typeface="Arial" pitchFamily="34" charset="0"/>
            </a:endParaRPr>
          </a:p>
        </p:txBody>
      </p:sp>
    </p:spTree>
    <p:extLst>
      <p:ext uri="{BB962C8B-B14F-4D97-AF65-F5344CB8AC3E}">
        <p14:creationId xmlns:p14="http://schemas.microsoft.com/office/powerpoint/2010/main" val="579610090"/>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36" name="文本框"/>
          <p:cNvSpPr>
            <a:spLocks noGrp="1"/>
          </p:cNvSpPr>
          <p:nvPr>
            <p:ph type="title"/>
          </p:nvPr>
        </p:nvSpPr>
        <p:spPr>
          <a:xfrm rot="0">
            <a:off x="849573" y="558468"/>
            <a:ext cx="10515600" cy="1325563"/>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2800" b="1" i="0" u="none" strike="noStrike" kern="1200" cap="all" spc="0" baseline="0">
                <a:solidFill>
                  <a:srgbClr val="002060"/>
                </a:solidFill>
                <a:latin typeface="Arial" pitchFamily="34" charset="0"/>
                <a:ea typeface="华文中宋" pitchFamily="0" charset="0"/>
                <a:cs typeface="Arial" pitchFamily="34" charset="0"/>
              </a:rPr>
              <a:t>OUTLINE</a:t>
            </a:r>
            <a:endParaRPr lang="zh-CN" altLang="en-US" sz="2800" b="1" i="0" u="none" strike="noStrike" kern="1200" cap="all" spc="0" baseline="0">
              <a:solidFill>
                <a:srgbClr val="002060"/>
              </a:solidFill>
              <a:latin typeface="Arial" pitchFamily="34" charset="0"/>
              <a:ea typeface="华文中宋" pitchFamily="0" charset="0"/>
              <a:cs typeface="Arial" pitchFamily="34" charset="0"/>
            </a:endParaRPr>
          </a:p>
        </p:txBody>
      </p:sp>
      <p:sp>
        <p:nvSpPr>
          <p:cNvPr id="37" name="文本框"/>
          <p:cNvSpPr>
            <a:spLocks noGrp="1"/>
          </p:cNvSpPr>
          <p:nvPr>
            <p:ph type="body" idx="1"/>
          </p:nvPr>
        </p:nvSpPr>
        <p:spPr>
          <a:xfrm rot="0">
            <a:off x="838200" y="1618937"/>
            <a:ext cx="11019020" cy="5239062"/>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10000"/>
              </a:lnSpc>
              <a:spcBef>
                <a:spcPct val="20000"/>
              </a:spcBef>
              <a:spcAft>
                <a:spcPts val="600"/>
              </a:spcAft>
              <a:buNone/>
            </a:pPr>
            <a:r>
              <a:rPr lang="en-US" altLang="zh-CN" sz="2000" b="1" i="0" u="none" strike="noStrike" kern="1200" cap="none" spc="0" baseline="0">
                <a:solidFill>
                  <a:srgbClr val="404040"/>
                </a:solidFill>
                <a:latin typeface="Arial" pitchFamily="34" charset="0"/>
                <a:ea typeface="Franklin Gothic Book" pitchFamily="0" charset="0"/>
                <a:cs typeface="Arial" pitchFamily="34" charset="0"/>
              </a:rPr>
              <a:t>  </a:t>
            </a:r>
            <a:endParaRPr lang="en-US" altLang="zh-CN" sz="1700" b="0" i="0" u="none" strike="noStrike" kern="1200" cap="none" spc="0" baseline="0">
              <a:solidFill>
                <a:srgbClr val="404040"/>
              </a:solidFill>
              <a:latin typeface="Arial" pitchFamily="34" charset="0"/>
              <a:ea typeface="华文中宋" pitchFamily="0"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Arial" pitchFamily="34" charset="0"/>
              </a:rPr>
              <a:t>Problem Statement </a:t>
            </a:r>
            <a:endParaRPr lang="en-US" altLang="zh-CN" sz="2000" b="1" i="0" u="none" strike="noStrike" kern="1200" cap="none" spc="0" baseline="0">
              <a:solidFill>
                <a:srgbClr val="404040"/>
              </a:solidFill>
              <a:latin typeface="Arial" pitchFamily="34" charset="0"/>
              <a:ea typeface="Franklin Gothic Book" pitchFamily="0"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Arial" pitchFamily="34" charset="0"/>
              </a:rPr>
              <a:t>Proposed System/Solution</a:t>
            </a:r>
            <a:endParaRPr lang="en-US" altLang="zh-CN" sz="1700" b="0" i="0" u="none" strike="noStrike" kern="1200" cap="none" spc="0" baseline="0">
              <a:solidFill>
                <a:srgbClr val="404040"/>
              </a:solidFill>
              <a:latin typeface="Arial" pitchFamily="34" charset="0"/>
              <a:ea typeface="华文中宋" pitchFamily="0"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Calibri" pitchFamily="0" charset="0"/>
              </a:rPr>
              <a:t>System </a:t>
            </a:r>
            <a:r>
              <a:rPr lang="en-US" altLang="zh-CN" sz="2000" b="1" i="0" u="none" strike="noStrike" kern="1200" cap="none" spc="0" baseline="0">
                <a:solidFill>
                  <a:srgbClr val="404040"/>
                </a:solidFill>
                <a:latin typeface="Arial" pitchFamily="34" charset="0"/>
                <a:ea typeface="Franklin Gothic Book" pitchFamily="0" charset="0"/>
                <a:cs typeface="Franklin Gothic Book" pitchFamily="0" charset="0"/>
              </a:rPr>
              <a:t>Development Approach</a:t>
            </a:r>
            <a:endParaRPr lang="en-US" altLang="zh-CN" sz="1700" b="0" i="0" u="none" strike="noStrike" kern="1200" cap="none" spc="0" baseline="0">
              <a:solidFill>
                <a:srgbClr val="404040"/>
              </a:solidFill>
              <a:latin typeface="Arial" pitchFamily="34" charset="0"/>
              <a:ea typeface="Franklin Gothic Book" pitchFamily="0" charset="0"/>
              <a:cs typeface="Franklin Gothic Book"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Franklin Gothic Book" pitchFamily="0" charset="0"/>
              </a:rPr>
              <a:t>Algorithm &amp; Deployment  </a:t>
            </a:r>
            <a:endParaRPr lang="en-US" altLang="zh-CN" sz="1700" b="0" i="0" u="none" strike="noStrike" kern="1200" cap="none" spc="0" baseline="0">
              <a:solidFill>
                <a:srgbClr val="404040"/>
              </a:solidFill>
              <a:latin typeface="Arial" pitchFamily="34" charset="0"/>
              <a:ea typeface="华文中宋" pitchFamily="0" charset="0"/>
              <a:cs typeface="Calibri"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Arial" pitchFamily="34" charset="0"/>
              </a:rPr>
              <a:t>Result </a:t>
            </a:r>
            <a:endParaRPr lang="en-US" altLang="zh-CN" sz="2000" b="1" i="0" u="none" strike="noStrike" kern="1200" cap="none" spc="0" baseline="0">
              <a:solidFill>
                <a:srgbClr val="404040"/>
              </a:solidFill>
              <a:latin typeface="Arial" pitchFamily="34" charset="0"/>
              <a:ea typeface="Franklin Gothic Book" pitchFamily="0"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Arial" pitchFamily="34" charset="0"/>
              </a:rPr>
              <a:t>Conclusion</a:t>
            </a:r>
            <a:endParaRPr lang="en-US" altLang="zh-CN" sz="1700" b="0" i="0" u="none" strike="noStrike" kern="1200" cap="none" spc="0" baseline="0">
              <a:solidFill>
                <a:srgbClr val="404040"/>
              </a:solidFill>
              <a:latin typeface="Arial" pitchFamily="34" charset="0"/>
              <a:ea typeface="华文中宋" pitchFamily="0"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Arial" pitchFamily="34" charset="0"/>
              </a:rPr>
              <a:t>Future Scope</a:t>
            </a:r>
            <a:endParaRPr lang="en-US" altLang="zh-CN" sz="2000" b="1" i="0" u="none" strike="noStrike" kern="1200" cap="none" spc="0" baseline="0">
              <a:solidFill>
                <a:srgbClr val="404040"/>
              </a:solidFill>
              <a:latin typeface="Arial" pitchFamily="34" charset="0"/>
              <a:ea typeface="Franklin Gothic Book" pitchFamily="0"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Arial" pitchFamily="34" charset="0"/>
              </a:rPr>
              <a:t>References</a:t>
            </a:r>
            <a:endParaRPr lang="en-US" altLang="zh-CN" sz="1700" b="0" i="0" u="none" strike="noStrike" kern="1200" cap="none" spc="0" baseline="0">
              <a:solidFill>
                <a:srgbClr val="404040"/>
              </a:solidFill>
              <a:latin typeface="Arial" pitchFamily="34" charset="0"/>
              <a:ea typeface="华文中宋" pitchFamily="0"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endParaRPr lang="zh-CN" altLang="en-US" sz="1700" b="0" i="0" u="none" strike="noStrike" kern="1200" cap="none" spc="0" baseline="0">
              <a:solidFill>
                <a:srgbClr val="404040"/>
              </a:solidFill>
              <a:latin typeface="Arial" pitchFamily="34" charset="0"/>
              <a:ea typeface="华文中宋" pitchFamily="0" charset="0"/>
              <a:cs typeface="Arial" pitchFamily="34" charset="0"/>
            </a:endParaRPr>
          </a:p>
        </p:txBody>
      </p:sp>
    </p:spTree>
    <p:extLst>
      <p:ext uri="{BB962C8B-B14F-4D97-AF65-F5344CB8AC3E}">
        <p14:creationId xmlns:p14="http://schemas.microsoft.com/office/powerpoint/2010/main" val="1391182637"/>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38"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华文中宋" pitchFamily="0" charset="0"/>
                <a:cs typeface="Arial" pitchFamily="34" charset="0"/>
              </a:rPr>
              <a:t>Problem Statement</a:t>
            </a:r>
            <a:endParaRPr lang="zh-CN" altLang="en-US" sz="4000" b="0" i="0" u="none" strike="noStrike" kern="1200" cap="all" spc="0" baseline="0">
              <a:solidFill>
                <a:srgbClr val="404040"/>
              </a:solidFill>
              <a:latin typeface="Franklin Gothic Demi" pitchFamily="0" charset="0"/>
              <a:ea typeface="华文中宋" pitchFamily="0" charset="0"/>
              <a:cs typeface="Lucida Sans"/>
            </a:endParaRPr>
          </a:p>
        </p:txBody>
      </p:sp>
      <p:sp>
        <p:nvSpPr>
          <p:cNvPr id="39" name="文本框"/>
          <p:cNvSpPr>
            <a:spLocks noGrp="1"/>
          </p:cNvSpPr>
          <p:nvPr>
            <p:ph type="body" idx="1"/>
          </p:nvPr>
        </p:nvSpPr>
        <p:spPr>
          <a:xfrm rot="0">
            <a:off x="452403" y="1237632"/>
            <a:ext cx="11029615" cy="4673324"/>
          </a:xfrm>
          <a:prstGeom prst="rect"/>
          <a:noFill/>
          <a:ln w="12700" cmpd="sng" cap="flat">
            <a:noFill/>
            <a:prstDash val="solid"/>
            <a:miter/>
          </a:ln>
        </p:spPr>
        <p:txBody>
          <a:bodyPr vert="horz" wrap="square" lIns="91440" tIns="45720" rIns="91440" bIns="45720" anchor="ctr" anchorCtr="0">
            <a:prstTxWarp prst="textNoShape"/>
          </a:bodyPr>
          <a:lstStyle/>
          <a:p>
            <a:pPr marL="305435" indent="-305435" algn="just">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Times New Roman" pitchFamily="18" charset="0"/>
                <a:ea typeface="华文中宋" pitchFamily="0" charset="0"/>
                <a:cs typeface="Times New Roman" pitchFamily="18" charset="0"/>
              </a:rPr>
              <a:t>        In recent years, online movie ratings have become a significant influence on audience’s viewing choices and the financial success of films. Fandango, a popular online movie ticketing platform, utilizes a five-star rating system that has come under scrutiny. This project aims to analyze Fandango’s current movie rating data to determine if there has been any change in their rating system after these allegations. The project will also explore the implications of such a rating system on consumer trust and behavior, as well as the overall impact on the movie industry.</a:t>
            </a:r>
            <a:endParaRPr lang="zh-CN" altLang="en-US" sz="2000" b="1" i="0" u="none" strike="noStrike" kern="1200" cap="none" spc="0" baseline="0">
              <a:solidFill>
                <a:srgbClr val="404040"/>
              </a:solidFill>
              <a:latin typeface="Times New Roman" pitchFamily="18" charset="0"/>
              <a:ea typeface="华文中宋" pitchFamily="0" charset="0"/>
              <a:cs typeface="Times New Roman" pitchFamily="18" charset="0"/>
            </a:endParaRPr>
          </a:p>
        </p:txBody>
      </p:sp>
    </p:spTree>
    <p:extLst>
      <p:ext uri="{BB962C8B-B14F-4D97-AF65-F5344CB8AC3E}">
        <p14:creationId xmlns:p14="http://schemas.microsoft.com/office/powerpoint/2010/main" val="1987244278"/>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40"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华文中宋" pitchFamily="0" charset="0"/>
                <a:cs typeface="Arial" pitchFamily="34" charset="0"/>
              </a:rPr>
              <a:t>Proposed Solution</a:t>
            </a:r>
            <a:endParaRPr lang="zh-CN" altLang="en-US" sz="4000" b="0" i="0" u="none" strike="noStrike" kern="1200" cap="all" spc="0" baseline="0">
              <a:solidFill>
                <a:srgbClr val="404040"/>
              </a:solidFill>
              <a:latin typeface="Franklin Gothic Demi" pitchFamily="0" charset="0"/>
              <a:ea typeface="华文中宋" pitchFamily="0" charset="0"/>
              <a:cs typeface="Lucida Sans"/>
            </a:endParaRPr>
          </a:p>
        </p:txBody>
      </p:sp>
      <p:sp>
        <p:nvSpPr>
          <p:cNvPr id="41" name="矩形"/>
          <p:cNvSpPr>
            <a:spLocks/>
          </p:cNvSpPr>
          <p:nvPr/>
        </p:nvSpPr>
        <p:spPr>
          <a:xfrm rot="0">
            <a:off x="718458" y="1166842"/>
            <a:ext cx="11215396" cy="46253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1800" b="0" i="0" u="none" strike="noStrike" kern="1200" cap="none" spc="0" baseline="0">
              <a:solidFill>
                <a:srgbClr val="C00000"/>
              </a:solidFill>
              <a:latin typeface="Franklin Gothic Book" pitchFamily="0" charset="0"/>
              <a:ea typeface="华文中宋" pitchFamily="0" charset="0"/>
              <a:cs typeface="Franklin Gothic Book" pitchFamily="0" charset="0"/>
            </a:endParaRPr>
          </a:p>
          <a:p>
            <a:pPr marL="0" indent="0" algn="just">
              <a:lnSpc>
                <a:spcPct val="100000"/>
              </a:lnSpc>
              <a:spcBef>
                <a:spcPts val="0"/>
              </a:spcBef>
              <a:spcAft>
                <a:spcPts val="0"/>
              </a:spcAft>
              <a:buNone/>
            </a:pPr>
            <a:endParaRPr lang="en-US" altLang="zh-CN" sz="1800" b="1" i="0" u="none" strike="noStrike" kern="1200" cap="none" spc="0" baseline="0">
              <a:solidFill>
                <a:srgbClr val="C00000"/>
              </a:solidFill>
              <a:latin typeface="Times New Roman" pitchFamily="18" charset="0"/>
              <a:ea typeface="华文中宋" pitchFamily="0" charset="0"/>
              <a:cs typeface="Times New Roman" pitchFamily="18" charset="0"/>
            </a:endParaRPr>
          </a:p>
          <a:p>
            <a:pPr marL="342900" indent="-342900" algn="just">
              <a:lnSpc>
                <a:spcPct val="100000"/>
              </a:lnSpc>
              <a:spcBef>
                <a:spcPts val="0"/>
              </a:spcBef>
              <a:spcAft>
                <a:spcPts val="0"/>
              </a:spcAft>
              <a:buClrTx/>
              <a:buAutoNum type="arabicPeriod"/>
            </a:pPr>
            <a:r>
              <a:rPr lang="en-US" altLang="zh-CN" sz="1800" b="1" i="0" u="none" strike="noStrike" kern="1200" cap="none" spc="0" baseline="0">
                <a:solidFill>
                  <a:schemeClr val="tx1"/>
                </a:solidFill>
                <a:latin typeface="Times New Roman" pitchFamily="18" charset="0"/>
                <a:ea typeface="华文中宋" pitchFamily="0" charset="0"/>
                <a:cs typeface="Times New Roman" pitchFamily="18" charset="0"/>
              </a:rPr>
              <a:t>Perform exploratory data analysis to understand the distribution of ratings.</a:t>
            </a:r>
            <a:endParaRPr lang="en-US" altLang="zh-CN" sz="1800" b="1" i="0" u="none" strike="noStrike" kern="1200" cap="none" spc="0" baseline="0">
              <a:solidFill>
                <a:schemeClr val="tx1"/>
              </a:solidFill>
              <a:latin typeface="Times New Roman" pitchFamily="18" charset="0"/>
              <a:ea typeface="华文中宋" pitchFamily="0" charset="0"/>
              <a:cs typeface="Times New Roman" pitchFamily="18" charset="0"/>
            </a:endParaRPr>
          </a:p>
          <a:p>
            <a:pPr marL="342900" indent="-342900" algn="just">
              <a:lnSpc>
                <a:spcPct val="100000"/>
              </a:lnSpc>
              <a:spcBef>
                <a:spcPts val="0"/>
              </a:spcBef>
              <a:spcAft>
                <a:spcPts val="0"/>
              </a:spcAft>
              <a:buClrTx/>
              <a:buAutoNum type="arabicPeriod"/>
            </a:pPr>
            <a:endParaRPr lang="en-US" altLang="zh-CN" sz="1800" b="1" i="0" u="none" strike="noStrike" kern="1200" cap="none" spc="0" baseline="0">
              <a:solidFill>
                <a:schemeClr val="tx1"/>
              </a:solidFill>
              <a:latin typeface="Times New Roman" pitchFamily="18" charset="0"/>
              <a:ea typeface="华文中宋" pitchFamily="0" charset="0"/>
              <a:cs typeface="Times New Roman" pitchFamily="18" charset="0"/>
            </a:endParaRPr>
          </a:p>
          <a:p>
            <a:pPr marL="342900" indent="-342900" algn="just">
              <a:lnSpc>
                <a:spcPct val="100000"/>
              </a:lnSpc>
              <a:spcBef>
                <a:spcPts val="0"/>
              </a:spcBef>
              <a:spcAft>
                <a:spcPts val="0"/>
              </a:spcAft>
              <a:buClrTx/>
              <a:buAutoNum type="arabicPeriod"/>
            </a:pPr>
            <a:r>
              <a:rPr lang="en-US" altLang="zh-CN" sz="1800" b="1" i="0" u="none" strike="noStrike" kern="1200" cap="none" spc="0" baseline="0">
                <a:solidFill>
                  <a:schemeClr val="tx1"/>
                </a:solidFill>
                <a:latin typeface="Times New Roman" pitchFamily="18" charset="0"/>
                <a:ea typeface="华文中宋" pitchFamily="0" charset="0"/>
                <a:cs typeface="Times New Roman" pitchFamily="18" charset="0"/>
              </a:rPr>
              <a:t>Use statistical tests to identify any significant deviations from a normal distribution, which could indicate bias.</a:t>
            </a:r>
            <a:endParaRPr lang="en-US" altLang="zh-CN" sz="1800" b="1" i="0" u="none" strike="noStrike" kern="1200" cap="none" spc="0" baseline="0">
              <a:solidFill>
                <a:schemeClr val="tx1"/>
              </a:solidFill>
              <a:latin typeface="Times New Roman" pitchFamily="18" charset="0"/>
              <a:ea typeface="华文中宋" pitchFamily="0" charset="0"/>
              <a:cs typeface="Times New Roman" pitchFamily="18" charset="0"/>
            </a:endParaRPr>
          </a:p>
          <a:p>
            <a:pPr marL="342900" indent="-342900" algn="just">
              <a:lnSpc>
                <a:spcPct val="100000"/>
              </a:lnSpc>
              <a:spcBef>
                <a:spcPts val="0"/>
              </a:spcBef>
              <a:spcAft>
                <a:spcPts val="0"/>
              </a:spcAft>
              <a:buClrTx/>
              <a:buAutoNum type="arabicPeriod"/>
            </a:pPr>
            <a:endParaRPr lang="en-US" altLang="zh-CN" sz="1800" b="1" i="0" u="none" strike="noStrike" kern="1200" cap="none" spc="0" baseline="0">
              <a:solidFill>
                <a:schemeClr val="tx1"/>
              </a:solidFill>
              <a:latin typeface="Times New Roman" pitchFamily="18" charset="0"/>
              <a:ea typeface="华文中宋" pitchFamily="0" charset="0"/>
              <a:cs typeface="Times New Roman" pitchFamily="18" charset="0"/>
            </a:endParaRPr>
          </a:p>
          <a:p>
            <a:pPr marL="342900" indent="-342900" algn="just">
              <a:lnSpc>
                <a:spcPct val="100000"/>
              </a:lnSpc>
              <a:spcBef>
                <a:spcPts val="0"/>
              </a:spcBef>
              <a:spcAft>
                <a:spcPts val="0"/>
              </a:spcAft>
              <a:buClrTx/>
              <a:buAutoNum type="arabicPeriod"/>
            </a:pPr>
            <a:r>
              <a:rPr lang="en-US" altLang="zh-CN" sz="1800" b="1" i="0" u="none" strike="noStrike" kern="1200" cap="none" spc="0" baseline="0">
                <a:solidFill>
                  <a:schemeClr val="tx1"/>
                </a:solidFill>
                <a:latin typeface="Times New Roman" pitchFamily="18" charset="0"/>
                <a:ea typeface="华文中宋" pitchFamily="0" charset="0"/>
                <a:cs typeface="Times New Roman" pitchFamily="18" charset="0"/>
              </a:rPr>
              <a:t>Reverse-engineer the rating algorithm, if possible, to understand how the ratings are calculated.</a:t>
            </a:r>
            <a:endParaRPr lang="en-US" altLang="zh-CN" sz="1800" b="1" i="0" u="none" strike="noStrike" kern="1200" cap="none" spc="0" baseline="0">
              <a:solidFill>
                <a:schemeClr val="tx1"/>
              </a:solidFill>
              <a:latin typeface="Times New Roman" pitchFamily="18" charset="0"/>
              <a:ea typeface="华文中宋" pitchFamily="0" charset="0"/>
              <a:cs typeface="Times New Roman" pitchFamily="18" charset="0"/>
            </a:endParaRPr>
          </a:p>
          <a:p>
            <a:pPr marL="342900" indent="-342900" algn="just">
              <a:lnSpc>
                <a:spcPct val="100000"/>
              </a:lnSpc>
              <a:spcBef>
                <a:spcPts val="0"/>
              </a:spcBef>
              <a:spcAft>
                <a:spcPts val="0"/>
              </a:spcAft>
              <a:buClrTx/>
              <a:buAutoNum type="arabicPeriod"/>
            </a:pPr>
            <a:endParaRPr lang="en-US" altLang="zh-CN" sz="1800" b="1" i="0" u="none" strike="noStrike" kern="1200" cap="none" spc="0" baseline="0">
              <a:solidFill>
                <a:schemeClr val="tx1"/>
              </a:solidFill>
              <a:latin typeface="Times New Roman" pitchFamily="18" charset="0"/>
              <a:ea typeface="华文中宋" pitchFamily="0" charset="0"/>
              <a:cs typeface="Times New Roman" pitchFamily="18" charset="0"/>
            </a:endParaRPr>
          </a:p>
          <a:p>
            <a:pPr marL="342900" indent="-342900" algn="just">
              <a:lnSpc>
                <a:spcPct val="100000"/>
              </a:lnSpc>
              <a:spcBef>
                <a:spcPts val="0"/>
              </a:spcBef>
              <a:spcAft>
                <a:spcPts val="0"/>
              </a:spcAft>
              <a:buClrTx/>
              <a:buAutoNum type="arabicPeriod"/>
            </a:pPr>
            <a:r>
              <a:rPr lang="en-US" altLang="zh-CN" sz="1800" b="1" i="0" u="none" strike="noStrike" kern="1200" cap="none" spc="0" baseline="0">
                <a:solidFill>
                  <a:schemeClr val="tx1"/>
                </a:solidFill>
                <a:latin typeface="Times New Roman" pitchFamily="18" charset="0"/>
                <a:ea typeface="华文中宋" pitchFamily="0" charset="0"/>
                <a:cs typeface="Times New Roman" pitchFamily="18" charset="0"/>
              </a:rPr>
              <a:t>Compare the actual user-submitted ratings with the displayed ratings to check for rounding up practices.</a:t>
            </a:r>
            <a:endParaRPr lang="en-US" altLang="zh-CN" sz="1800" b="1" i="0" u="none" strike="noStrike" kern="1200" cap="none" spc="0" baseline="0">
              <a:solidFill>
                <a:schemeClr val="tx1"/>
              </a:solidFill>
              <a:latin typeface="Times New Roman" pitchFamily="18" charset="0"/>
              <a:ea typeface="华文中宋" pitchFamily="0" charset="0"/>
              <a:cs typeface="Times New Roman" pitchFamily="18" charset="0"/>
            </a:endParaRPr>
          </a:p>
          <a:p>
            <a:pPr marL="342900" indent="-342900" algn="just">
              <a:lnSpc>
                <a:spcPct val="100000"/>
              </a:lnSpc>
              <a:spcBef>
                <a:spcPts val="0"/>
              </a:spcBef>
              <a:spcAft>
                <a:spcPts val="0"/>
              </a:spcAft>
              <a:buClrTx/>
              <a:buAutoNum type="arabicPeriod"/>
            </a:pPr>
            <a:endParaRPr lang="en-US" altLang="zh-CN" sz="1800" b="1" i="0" u="none" strike="noStrike" kern="1200" cap="none" spc="0" baseline="0">
              <a:solidFill>
                <a:schemeClr val="tx1"/>
              </a:solidFill>
              <a:latin typeface="Times New Roman" pitchFamily="18" charset="0"/>
              <a:ea typeface="华文中宋" pitchFamily="0" charset="0"/>
              <a:cs typeface="Times New Roman" pitchFamily="18" charset="0"/>
            </a:endParaRPr>
          </a:p>
          <a:p>
            <a:pPr marL="342900" indent="-342900" algn="just">
              <a:lnSpc>
                <a:spcPct val="100000"/>
              </a:lnSpc>
              <a:spcBef>
                <a:spcPts val="0"/>
              </a:spcBef>
              <a:spcAft>
                <a:spcPts val="0"/>
              </a:spcAft>
              <a:buClrTx/>
              <a:buAutoNum type="arabicPeriod"/>
            </a:pPr>
            <a:r>
              <a:rPr lang="en-US" altLang="zh-CN" sz="1800" b="1" i="0" u="none" strike="noStrike" kern="1200" cap="none" spc="0" baseline="0">
                <a:solidFill>
                  <a:schemeClr val="tx1"/>
                </a:solidFill>
                <a:latin typeface="Times New Roman" pitchFamily="18" charset="0"/>
                <a:ea typeface="华文中宋" pitchFamily="0" charset="0"/>
                <a:cs typeface="Times New Roman" pitchFamily="18" charset="0"/>
              </a:rPr>
              <a:t>Implement machine learning models to predict unbiased ratings based on user reviews and other </a:t>
            </a:r>
            <a:r>
              <a:rPr lang="en-US" altLang="zh-CN" sz="1800" b="1" i="0" u="none" strike="noStrike" kern="1200" cap="none" spc="0" baseline="0">
                <a:solidFill>
                  <a:schemeClr val="tx1"/>
                </a:solidFill>
                <a:latin typeface="Times New Roman" pitchFamily="18" charset="0"/>
                <a:ea typeface="华文中宋" pitchFamily="0" charset="0"/>
                <a:cs typeface="Times New Roman" pitchFamily="18" charset="0"/>
              </a:rPr>
              <a:t>metadata.Apply</a:t>
            </a:r>
            <a:r>
              <a:rPr lang="en-US" altLang="zh-CN" sz="1800" b="1" i="0" u="none" strike="noStrike" kern="1200" cap="none" spc="0" baseline="0">
                <a:solidFill>
                  <a:schemeClr val="tx1"/>
                </a:solidFill>
                <a:latin typeface="Times New Roman" pitchFamily="18" charset="0"/>
                <a:ea typeface="华文中宋" pitchFamily="0" charset="0"/>
                <a:cs typeface="Times New Roman" pitchFamily="18" charset="0"/>
              </a:rPr>
              <a:t> fairness-aware algorithms that can detect and correct for biases.</a:t>
            </a:r>
            <a:endParaRPr lang="en-US" altLang="zh-CN" sz="1800" b="1" i="0" u="none" strike="noStrike" kern="1200" cap="none" spc="0" baseline="0">
              <a:solidFill>
                <a:schemeClr val="tx1"/>
              </a:solidFill>
              <a:latin typeface="Times New Roman" pitchFamily="18" charset="0"/>
              <a:ea typeface="华文中宋" pitchFamily="0" charset="0"/>
              <a:cs typeface="Times New Roman" pitchFamily="18" charset="0"/>
            </a:endParaRPr>
          </a:p>
          <a:p>
            <a:pPr marL="342900" indent="-342900" algn="just">
              <a:lnSpc>
                <a:spcPct val="100000"/>
              </a:lnSpc>
              <a:spcBef>
                <a:spcPts val="0"/>
              </a:spcBef>
              <a:spcAft>
                <a:spcPts val="0"/>
              </a:spcAft>
              <a:buClrTx/>
              <a:buAutoNum type="arabicPeriod"/>
            </a:pPr>
            <a:endParaRPr lang="en-US" altLang="zh-CN" sz="1800" b="1" i="0" u="none" strike="noStrike" kern="1200" cap="none" spc="0" baseline="0">
              <a:solidFill>
                <a:schemeClr val="tx1"/>
              </a:solidFill>
              <a:latin typeface="Times New Roman" pitchFamily="18" charset="0"/>
              <a:ea typeface="华文中宋" pitchFamily="0" charset="0"/>
              <a:cs typeface="Times New Roman" pitchFamily="18" charset="0"/>
            </a:endParaRPr>
          </a:p>
          <a:p>
            <a:pPr marL="342900" indent="-342900" algn="just">
              <a:lnSpc>
                <a:spcPct val="100000"/>
              </a:lnSpc>
              <a:spcBef>
                <a:spcPts val="0"/>
              </a:spcBef>
              <a:spcAft>
                <a:spcPts val="0"/>
              </a:spcAft>
              <a:buNone/>
            </a:pP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      </a:t>
            </a:r>
            <a:r>
              <a:rPr lang="en-US" altLang="zh-CN" sz="1800" b="1" i="0" u="none" strike="noStrike" kern="1200" cap="none" spc="0" baseline="0">
                <a:solidFill>
                  <a:schemeClr val="tx1"/>
                </a:solidFill>
                <a:latin typeface="Times New Roman" pitchFamily="18" charset="0"/>
                <a:ea typeface="华文中宋" pitchFamily="0" charset="0"/>
                <a:cs typeface="Times New Roman" pitchFamily="18" charset="0"/>
              </a:rPr>
              <a:t>This solution aims to ensure that Fandango’s movie ratings are fair, accurate, and trustworthy, ultimately leading to a more reliable platform for both consumers and filmmakers</a:t>
            </a:r>
            <a:endParaRPr lang="en-US" altLang="zh-CN" sz="1800" b="1" i="0" u="none" strike="noStrike" kern="1200" cap="none" spc="0" baseline="0">
              <a:solidFill>
                <a:schemeClr val="tx1"/>
              </a:solidFill>
              <a:latin typeface="Times New Roman" pitchFamily="18" charset="0"/>
              <a:ea typeface="华文中宋" pitchFamily="0" charset="0"/>
              <a:cs typeface="Times New Roman" pitchFamily="18" charset="0"/>
            </a:endParaRPr>
          </a:p>
          <a:p>
            <a:pPr marL="0" indent="0" algn="just">
              <a:lnSpc>
                <a:spcPct val="100000"/>
              </a:lnSpc>
              <a:spcBef>
                <a:spcPts val="0"/>
              </a:spcBef>
              <a:spcAft>
                <a:spcPts val="0"/>
              </a:spcAft>
              <a:buNone/>
            </a:pPr>
            <a:endParaRPr lang="en-US" altLang="zh-CN" sz="1800" b="1" i="0" u="none" strike="noStrike" kern="1200" cap="none" spc="0" baseline="0">
              <a:solidFill>
                <a:schemeClr val="tx1"/>
              </a:solidFill>
              <a:latin typeface="Times New Roman" pitchFamily="18" charset="0"/>
              <a:ea typeface="华文中宋" pitchFamily="0" charset="0"/>
              <a:cs typeface="Times New Roman" pitchFamily="18" charset="0"/>
            </a:endParaRPr>
          </a:p>
          <a:p>
            <a:pPr marL="0" indent="0" algn="just">
              <a:lnSpc>
                <a:spcPct val="100000"/>
              </a:lnSpc>
              <a:spcBef>
                <a:spcPts val="0"/>
              </a:spcBef>
              <a:spcAft>
                <a:spcPts val="0"/>
              </a:spcAft>
              <a:buNone/>
            </a:pPr>
            <a:endParaRPr lang="zh-CN" altLang="en-US" sz="1800" b="1" i="0" u="none" strike="noStrike" kern="1200" cap="none" spc="0" baseline="0">
              <a:solidFill>
                <a:schemeClr val="tx1"/>
              </a:solidFill>
              <a:latin typeface="Times New Roman" pitchFamily="18" charset="0"/>
              <a:ea typeface="华文中宋" pitchFamily="0" charset="0"/>
              <a:cs typeface="Times New Roman" pitchFamily="18" charset="0"/>
            </a:endParaRPr>
          </a:p>
        </p:txBody>
      </p:sp>
    </p:spTree>
    <p:extLst>
      <p:ext uri="{BB962C8B-B14F-4D97-AF65-F5344CB8AC3E}">
        <p14:creationId xmlns:p14="http://schemas.microsoft.com/office/powerpoint/2010/main" val="743930172"/>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42" name="文本框"/>
          <p:cNvSpPr>
            <a:spLocks noGrp="1"/>
          </p:cNvSpPr>
          <p:nvPr>
            <p:ph type="title"/>
          </p:nvPr>
        </p:nvSpPr>
        <p:spPr>
          <a:xfrm rot="0">
            <a:off x="581192" y="662572"/>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Franklin Gothic Demi" pitchFamily="0" charset="0"/>
                <a:cs typeface="Arial" pitchFamily="34" charset="0"/>
              </a:rPr>
              <a:t>System  Approach</a:t>
            </a:r>
            <a:endParaRPr lang="zh-CN" altLang="en-US" sz="4000" b="0" i="0" u="none" strike="noStrike" kern="1200" cap="all" spc="0" baseline="0">
              <a:solidFill>
                <a:schemeClr val="accent1"/>
              </a:solidFill>
              <a:latin typeface="Calibri Light" pitchFamily="0" charset="0"/>
              <a:ea typeface="华文中宋" pitchFamily="0" charset="0"/>
              <a:cs typeface="Calibri Light" pitchFamily="0" charset="0"/>
            </a:endParaRPr>
          </a:p>
        </p:txBody>
      </p:sp>
      <p:sp>
        <p:nvSpPr>
          <p:cNvPr id="43" name="文本框"/>
          <p:cNvSpPr>
            <a:spLocks noGrp="1"/>
          </p:cNvSpPr>
          <p:nvPr>
            <p:ph type="body" idx="1"/>
          </p:nvPr>
        </p:nvSpPr>
        <p:spPr>
          <a:xfrm rot="0">
            <a:off x="581192" y="1302026"/>
            <a:ext cx="11029615" cy="4673324"/>
          </a:xfrm>
          <a:prstGeom prst="rect"/>
          <a:noFill/>
          <a:ln w="12700" cmpd="sng" cap="flat">
            <a:noFill/>
            <a:prstDash val="solid"/>
            <a:miter/>
          </a:ln>
        </p:spPr>
        <p:txBody>
          <a:bodyPr vert="horz" wrap="square" lIns="91440" tIns="45720" rIns="91440" bIns="45720" anchor="t" anchorCtr="0">
            <a:prstTxWarp prst="textNoShape"/>
          </a:bodyPr>
          <a:lstStyle/>
          <a:p>
            <a:pPr marL="305943" indent="-305943" algn="just">
              <a:lnSpc>
                <a:spcPct val="100000"/>
              </a:lnSpc>
              <a:spcBef>
                <a:spcPct val="20000"/>
              </a:spcBef>
              <a:spcAft>
                <a:spcPts val="600"/>
              </a:spcAft>
              <a:buNone/>
            </a:pPr>
            <a:r>
              <a:rPr lang="en-US" altLang="zh-CN" sz="1600" b="0" i="0" u="none" strike="noStrike" kern="1200" cap="none" spc="0" baseline="0">
                <a:solidFill>
                  <a:srgbClr val="0F0F0F"/>
                </a:solidFill>
                <a:latin typeface="Times New Roman" pitchFamily="18" charset="0"/>
                <a:ea typeface="华文中宋" pitchFamily="0" charset="0"/>
                <a:cs typeface="Times New Roman" pitchFamily="18" charset="0"/>
              </a:rPr>
              <a:t>      Building the proposed solution would involve a combination of  data processing, feature engineering, and machine </a:t>
            </a:r>
            <a:r>
              <a:rPr lang="en-US" altLang="zh-CN" sz="1600" b="0" i="0" u="none" strike="noStrike" kern="1200" cap="none" spc="0" baseline="0">
                <a:solidFill>
                  <a:srgbClr val="0F0F0F"/>
                </a:solidFill>
                <a:latin typeface="Times New Roman" pitchFamily="18" charset="0"/>
                <a:ea typeface="华文中宋" pitchFamily="0" charset="0"/>
                <a:cs typeface="Times New Roman" pitchFamily="18" charset="0"/>
              </a:rPr>
              <a:t>learning.Here</a:t>
            </a:r>
            <a:r>
              <a:rPr lang="en-US" altLang="zh-CN" sz="1600" b="0" i="0" u="none" strike="noStrike" kern="1200" cap="none" spc="0" baseline="0">
                <a:solidFill>
                  <a:srgbClr val="0F0F0F"/>
                </a:solidFill>
                <a:latin typeface="Times New Roman" pitchFamily="18" charset="0"/>
                <a:ea typeface="华文中宋" pitchFamily="0" charset="0"/>
                <a:cs typeface="Times New Roman" pitchFamily="18" charset="0"/>
              </a:rPr>
              <a:t> are the key system and library requirements:</a:t>
            </a:r>
            <a:endParaRPr lang="en-US" altLang="zh-CN" sz="1600" b="0" i="0" u="none" strike="noStrike" kern="1200" cap="none" spc="0" baseline="0">
              <a:solidFill>
                <a:srgbClr val="0F0F0F"/>
              </a:solidFill>
              <a:latin typeface="Times New Roman" pitchFamily="18" charset="0"/>
              <a:ea typeface="华文中宋" pitchFamily="0" charset="0"/>
              <a:cs typeface="Times New Roman" pitchFamily="18" charset="0"/>
            </a:endParaRPr>
          </a:p>
          <a:p>
            <a:pPr marL="305943" indent="-305943" algn="just">
              <a:lnSpc>
                <a:spcPct val="100000"/>
              </a:lnSpc>
              <a:spcBef>
                <a:spcPct val="20000"/>
              </a:spcBef>
              <a:spcAft>
                <a:spcPts val="600"/>
              </a:spcAft>
              <a:buNone/>
            </a:pPr>
            <a:r>
              <a:rPr lang="en-US" altLang="zh-CN" sz="1600" b="1" i="0" u="none" strike="noStrike" kern="1200" cap="none" spc="0" baseline="0">
                <a:solidFill>
                  <a:srgbClr val="0F0F0F"/>
                </a:solidFill>
                <a:latin typeface="Times New Roman" pitchFamily="18" charset="0"/>
                <a:ea typeface="华文中宋" pitchFamily="0" charset="0"/>
                <a:cs typeface="Times New Roman" pitchFamily="18" charset="0"/>
              </a:rPr>
              <a:t>System requirement:</a:t>
            </a:r>
            <a:endParaRPr lang="en-US" altLang="zh-CN" sz="1600" b="1" i="0" u="none" strike="noStrike" kern="1200" cap="none" spc="0" baseline="0">
              <a:solidFill>
                <a:srgbClr val="0F0F0F"/>
              </a:solidFill>
              <a:latin typeface="Times New Roman" pitchFamily="18" charset="0"/>
              <a:ea typeface="华文中宋" pitchFamily="0" charset="0"/>
              <a:cs typeface="Times New Roman" pitchFamily="18" charset="0"/>
            </a:endParaRPr>
          </a:p>
          <a:p>
            <a:pPr marL="305943" indent="-305943" algn="just">
              <a:lnSpc>
                <a:spcPct val="100000"/>
              </a:lnSpc>
              <a:spcBef>
                <a:spcPct val="20000"/>
              </a:spcBef>
              <a:spcAft>
                <a:spcPts val="600"/>
              </a:spcAft>
              <a:buNone/>
            </a:pPr>
            <a:r>
              <a:rPr lang="en-US" altLang="zh-CN" sz="1600" b="1" i="0" u="none" strike="noStrike" kern="1200" cap="none" spc="0" baseline="0">
                <a:solidFill>
                  <a:srgbClr val="0F0F0F"/>
                </a:solidFill>
                <a:latin typeface="Times New Roman" pitchFamily="18" charset="0"/>
                <a:ea typeface="华文中宋" pitchFamily="0" charset="0"/>
                <a:cs typeface="Times New Roman" pitchFamily="18" charset="0"/>
              </a:rPr>
              <a:t>1.Hardware:</a:t>
            </a:r>
            <a:endParaRPr lang="en-US" altLang="zh-CN" sz="1600" b="1" i="0" u="none" strike="noStrike" kern="1200" cap="none" spc="0" baseline="0">
              <a:solidFill>
                <a:srgbClr val="0F0F0F"/>
              </a:solidFill>
              <a:latin typeface="Times New Roman" pitchFamily="18" charset="0"/>
              <a:ea typeface="华文中宋" pitchFamily="0" charset="0"/>
              <a:cs typeface="Times New Roman" pitchFamily="18" charset="0"/>
            </a:endParaRPr>
          </a:p>
          <a:p>
            <a:pPr marL="305943" indent="-305943" algn="just">
              <a:lnSpc>
                <a:spcPct val="100000"/>
              </a:lnSpc>
              <a:spcBef>
                <a:spcPct val="20000"/>
              </a:spcBef>
              <a:spcAft>
                <a:spcPts val="600"/>
              </a:spcAft>
              <a:buClr>
                <a:schemeClr val="accent1"/>
              </a:buClr>
              <a:buSzPct val="92000"/>
              <a:buFont typeface="Arial" pitchFamily="34" charset="0"/>
              <a:buChar char="•"/>
            </a:pPr>
            <a:r>
              <a:rPr lang="en-US" altLang="zh-CN" sz="1600" b="0" i="0" u="none" strike="noStrike" kern="1200" cap="none" spc="0" baseline="0">
                <a:solidFill>
                  <a:srgbClr val="0F0F0F"/>
                </a:solidFill>
                <a:latin typeface="Times New Roman" pitchFamily="18" charset="0"/>
                <a:ea typeface="华文中宋" pitchFamily="0" charset="0"/>
                <a:cs typeface="Times New Roman" pitchFamily="18" charset="0"/>
              </a:rPr>
              <a:t>A computer with sufficient processing power, preferably with multiple cores or a GPU for a faster training of machine  learning models.</a:t>
            </a:r>
            <a:endParaRPr lang="en-US" altLang="zh-CN" sz="1600" b="0" i="0" u="none" strike="noStrike" kern="1200" cap="none" spc="0" baseline="0">
              <a:solidFill>
                <a:srgbClr val="0F0F0F"/>
              </a:solidFill>
              <a:latin typeface="Times New Roman" pitchFamily="18" charset="0"/>
              <a:ea typeface="华文中宋" pitchFamily="0" charset="0"/>
              <a:cs typeface="Times New Roman" pitchFamily="18" charset="0"/>
            </a:endParaRPr>
          </a:p>
          <a:p>
            <a:pPr marL="305943" indent="-305943" algn="just">
              <a:lnSpc>
                <a:spcPct val="100000"/>
              </a:lnSpc>
              <a:spcBef>
                <a:spcPct val="20000"/>
              </a:spcBef>
              <a:spcAft>
                <a:spcPts val="600"/>
              </a:spcAft>
              <a:buClr>
                <a:schemeClr val="accent1"/>
              </a:buClr>
              <a:buSzPct val="92000"/>
              <a:buFont typeface="Arial" pitchFamily="34" charset="0"/>
              <a:buChar char="•"/>
            </a:pPr>
            <a:r>
              <a:rPr lang="en-US" altLang="zh-CN" sz="1600" b="0" i="0" u="none" strike="noStrike" kern="1200" cap="none" spc="0" baseline="0">
                <a:solidFill>
                  <a:srgbClr val="0F0F0F"/>
                </a:solidFill>
                <a:latin typeface="Times New Roman" pitchFamily="18" charset="0"/>
                <a:ea typeface="华文中宋" pitchFamily="0" charset="0"/>
                <a:cs typeface="Times New Roman" pitchFamily="18" charset="0"/>
              </a:rPr>
              <a:t>Adequate RAM to handle the size of the dataset and computational requirements.</a:t>
            </a:r>
            <a:endParaRPr lang="en-US" altLang="zh-CN" sz="1600" b="0" i="0" u="none" strike="noStrike" kern="1200" cap="none" spc="0" baseline="0">
              <a:solidFill>
                <a:srgbClr val="0F0F0F"/>
              </a:solidFill>
              <a:latin typeface="Times New Roman" pitchFamily="18" charset="0"/>
              <a:ea typeface="华文中宋" pitchFamily="0" charset="0"/>
              <a:cs typeface="Times New Roman" pitchFamily="18" charset="0"/>
            </a:endParaRPr>
          </a:p>
          <a:p>
            <a:pPr marL="305943" indent="-305943" algn="just">
              <a:lnSpc>
                <a:spcPct val="100000"/>
              </a:lnSpc>
              <a:spcBef>
                <a:spcPct val="20000"/>
              </a:spcBef>
              <a:spcAft>
                <a:spcPts val="600"/>
              </a:spcAft>
              <a:buNone/>
            </a:pPr>
            <a:r>
              <a:rPr lang="en-US" altLang="zh-CN" sz="1600" b="1" i="0" u="none" strike="noStrike" kern="1200" cap="none" spc="0" baseline="0">
                <a:solidFill>
                  <a:srgbClr val="0F0F0F"/>
                </a:solidFill>
                <a:latin typeface="Times New Roman" pitchFamily="18" charset="0"/>
                <a:ea typeface="华文中宋" pitchFamily="0" charset="0"/>
                <a:cs typeface="Times New Roman" pitchFamily="18" charset="0"/>
              </a:rPr>
              <a:t>2.Software:</a:t>
            </a:r>
            <a:endParaRPr lang="en-US" altLang="zh-CN" sz="1600" b="1" i="0" u="none" strike="noStrike" kern="1200" cap="none" spc="0" baseline="0">
              <a:solidFill>
                <a:srgbClr val="0F0F0F"/>
              </a:solidFill>
              <a:latin typeface="Times New Roman" pitchFamily="18" charset="0"/>
              <a:ea typeface="华文中宋" pitchFamily="0" charset="0"/>
              <a:cs typeface="Times New Roman" pitchFamily="18" charset="0"/>
            </a:endParaRPr>
          </a:p>
          <a:p>
            <a:pPr marL="305943" indent="-305943" algn="just">
              <a:lnSpc>
                <a:spcPct val="100000"/>
              </a:lnSpc>
              <a:spcBef>
                <a:spcPct val="20000"/>
              </a:spcBef>
              <a:spcAft>
                <a:spcPts val="600"/>
              </a:spcAft>
              <a:buClr>
                <a:schemeClr val="accent1"/>
              </a:buClr>
              <a:buSzPct val="92000"/>
              <a:buFont typeface="Arial" pitchFamily="34" charset="0"/>
              <a:buChar char="•"/>
            </a:pPr>
            <a:r>
              <a:rPr lang="en-US" altLang="zh-CN" sz="1600" b="0" i="0" u="none" strike="noStrike" kern="1200" cap="none" spc="0" baseline="0">
                <a:solidFill>
                  <a:srgbClr val="0F0F0F"/>
                </a:solidFill>
                <a:latin typeface="Times New Roman" pitchFamily="18" charset="0"/>
                <a:ea typeface="华文中宋" pitchFamily="0" charset="0"/>
                <a:cs typeface="Times New Roman" pitchFamily="18" charset="0"/>
              </a:rPr>
              <a:t>An operating system compatible with the required machine learning libraries(</a:t>
            </a:r>
            <a:r>
              <a:rPr lang="en-US" altLang="zh-CN" sz="1600" b="0" i="0" u="none" strike="noStrike" kern="1200" cap="none" spc="0" baseline="0">
                <a:solidFill>
                  <a:srgbClr val="0F0F0F"/>
                </a:solidFill>
                <a:latin typeface="Times New Roman" pitchFamily="18" charset="0"/>
                <a:ea typeface="华文中宋" pitchFamily="0" charset="0"/>
                <a:cs typeface="Times New Roman" pitchFamily="18" charset="0"/>
              </a:rPr>
              <a:t>eg.Windows</a:t>
            </a:r>
            <a:r>
              <a:rPr lang="en-US" altLang="zh-CN" sz="1600" b="0" i="0" u="none" strike="noStrike" kern="1200" cap="none" spc="0" baseline="0">
                <a:solidFill>
                  <a:srgbClr val="0F0F0F"/>
                </a:solidFill>
                <a:latin typeface="Times New Roman" pitchFamily="18" charset="0"/>
                <a:ea typeface="华文中宋" pitchFamily="0" charset="0"/>
                <a:cs typeface="Times New Roman" pitchFamily="18" charset="0"/>
              </a:rPr>
              <a:t>, Linux, </a:t>
            </a:r>
            <a:r>
              <a:rPr lang="en-US" altLang="zh-CN" sz="1600" b="0" i="0" u="none" strike="noStrike" kern="1200" cap="none" spc="0" baseline="0">
                <a:solidFill>
                  <a:srgbClr val="0F0F0F"/>
                </a:solidFill>
                <a:latin typeface="Times New Roman" pitchFamily="18" charset="0"/>
                <a:ea typeface="华文中宋" pitchFamily="0" charset="0"/>
                <a:cs typeface="Times New Roman" pitchFamily="18" charset="0"/>
              </a:rPr>
              <a:t>maacOS</a:t>
            </a:r>
            <a:r>
              <a:rPr lang="en-US" altLang="zh-CN" sz="1600" b="0" i="0" u="none" strike="noStrike" kern="1200" cap="none" spc="0" baseline="0">
                <a:solidFill>
                  <a:srgbClr val="0F0F0F"/>
                </a:solidFill>
                <a:latin typeface="Times New Roman" pitchFamily="18" charset="0"/>
                <a:ea typeface="华文中宋" pitchFamily="0" charset="0"/>
                <a:cs typeface="Times New Roman" pitchFamily="18" charset="0"/>
              </a:rPr>
              <a:t>).</a:t>
            </a:r>
            <a:endParaRPr lang="en-US" altLang="zh-CN" sz="1600" b="0" i="0" u="none" strike="noStrike" kern="1200" cap="none" spc="0" baseline="0">
              <a:solidFill>
                <a:srgbClr val="0F0F0F"/>
              </a:solidFill>
              <a:latin typeface="Times New Roman" pitchFamily="18" charset="0"/>
              <a:ea typeface="华文中宋" pitchFamily="0" charset="0"/>
              <a:cs typeface="Times New Roman" pitchFamily="18" charset="0"/>
            </a:endParaRPr>
          </a:p>
          <a:p>
            <a:pPr marL="305943" indent="-305943" algn="just">
              <a:lnSpc>
                <a:spcPct val="100000"/>
              </a:lnSpc>
              <a:spcBef>
                <a:spcPct val="20000"/>
              </a:spcBef>
              <a:spcAft>
                <a:spcPts val="600"/>
              </a:spcAft>
              <a:buNone/>
            </a:pPr>
            <a:r>
              <a:rPr lang="en-US" altLang="zh-CN" sz="1600" b="1" i="0" u="none" strike="noStrike" kern="1200" cap="none" spc="0" baseline="0">
                <a:solidFill>
                  <a:srgbClr val="0F0F0F"/>
                </a:solidFill>
                <a:latin typeface="Times New Roman" pitchFamily="18" charset="0"/>
                <a:ea typeface="华文中宋" pitchFamily="0" charset="0"/>
                <a:cs typeface="Times New Roman" pitchFamily="18" charset="0"/>
              </a:rPr>
              <a:t>Library Requirements:</a:t>
            </a:r>
            <a:endParaRPr lang="en-US" altLang="zh-CN" sz="1600" b="1" i="0" u="none" strike="noStrike" kern="1200" cap="none" spc="0" baseline="0">
              <a:solidFill>
                <a:srgbClr val="0F0F0F"/>
              </a:solidFill>
              <a:latin typeface="Times New Roman" pitchFamily="18" charset="0"/>
              <a:ea typeface="华文中宋" pitchFamily="0" charset="0"/>
              <a:cs typeface="Times New Roman" pitchFamily="18" charset="0"/>
            </a:endParaRPr>
          </a:p>
          <a:p>
            <a:pPr marL="305943" indent="-305943" algn="just">
              <a:lnSpc>
                <a:spcPct val="100000"/>
              </a:lnSpc>
              <a:spcBef>
                <a:spcPct val="20000"/>
              </a:spcBef>
              <a:spcAft>
                <a:spcPts val="600"/>
              </a:spcAft>
              <a:buNone/>
            </a:pPr>
            <a:r>
              <a:rPr lang="en-US" altLang="zh-CN" sz="1600" b="1" i="0" u="none" strike="noStrike" kern="1200" cap="none" spc="0" baseline="0">
                <a:solidFill>
                  <a:srgbClr val="0F0F0F"/>
                </a:solidFill>
                <a:latin typeface="Times New Roman" pitchFamily="18" charset="0"/>
                <a:ea typeface="华文中宋" pitchFamily="0" charset="0"/>
                <a:cs typeface="Times New Roman" pitchFamily="18" charset="0"/>
              </a:rPr>
              <a:t>1.Data Processing and Analysis:</a:t>
            </a:r>
            <a:endParaRPr lang="en-US" altLang="zh-CN" sz="1600" b="1" i="0" u="none" strike="noStrike" kern="1200" cap="none" spc="0" baseline="0">
              <a:solidFill>
                <a:srgbClr val="0F0F0F"/>
              </a:solidFill>
              <a:latin typeface="Times New Roman" pitchFamily="18" charset="0"/>
              <a:ea typeface="华文中宋" pitchFamily="0" charset="0"/>
              <a:cs typeface="Times New Roman" pitchFamily="18" charset="0"/>
            </a:endParaRPr>
          </a:p>
          <a:p>
            <a:pPr marL="342900" indent="-342900" algn="just">
              <a:lnSpc>
                <a:spcPct val="100000"/>
              </a:lnSpc>
              <a:spcBef>
                <a:spcPct val="20000"/>
              </a:spcBef>
              <a:spcAft>
                <a:spcPts val="600"/>
              </a:spcAft>
              <a:buClr>
                <a:schemeClr val="accent1"/>
              </a:buClr>
              <a:buSzPct val="92000"/>
              <a:buFont typeface="Arial" pitchFamily="34" charset="0"/>
              <a:buChar char="•"/>
            </a:pPr>
            <a:r>
              <a:rPr lang="en-US" altLang="zh-CN" sz="1600" b="0" i="0" u="none" strike="noStrike" kern="1200" cap="none" spc="0" baseline="0">
                <a:solidFill>
                  <a:srgbClr val="0F0F0F"/>
                </a:solidFill>
                <a:latin typeface="Times New Roman" pitchFamily="18" charset="0"/>
                <a:ea typeface="华文中宋" pitchFamily="0" charset="0"/>
                <a:cs typeface="Times New Roman" pitchFamily="18" charset="0"/>
              </a:rPr>
              <a:t>Pandas: For data manipulation and analysis.</a:t>
            </a:r>
            <a:endParaRPr lang="en-US" altLang="zh-CN" sz="1600" b="0" i="0" u="none" strike="noStrike" kern="1200" cap="none" spc="0" baseline="0">
              <a:solidFill>
                <a:srgbClr val="0F0F0F"/>
              </a:solidFill>
              <a:latin typeface="Times New Roman" pitchFamily="18" charset="0"/>
              <a:ea typeface="华文中宋" pitchFamily="0" charset="0"/>
              <a:cs typeface="Times New Roman" pitchFamily="18" charset="0"/>
            </a:endParaRPr>
          </a:p>
          <a:p>
            <a:pPr marL="342900" indent="-342900" algn="just">
              <a:lnSpc>
                <a:spcPct val="100000"/>
              </a:lnSpc>
              <a:spcBef>
                <a:spcPct val="20000"/>
              </a:spcBef>
              <a:spcAft>
                <a:spcPts val="600"/>
              </a:spcAft>
              <a:buClr>
                <a:schemeClr val="accent1"/>
              </a:buClr>
              <a:buSzPct val="92000"/>
              <a:buFont typeface="Arial" pitchFamily="34" charset="0"/>
              <a:buChar char="•"/>
            </a:pPr>
            <a:r>
              <a:rPr lang="en-US" altLang="zh-CN" sz="1600" b="0" i="0" u="none" strike="noStrike" kern="1200" cap="none" spc="0" baseline="0">
                <a:solidFill>
                  <a:srgbClr val="0F0F0F"/>
                </a:solidFill>
                <a:latin typeface="Times New Roman" pitchFamily="18" charset="0"/>
                <a:ea typeface="华文中宋" pitchFamily="0" charset="0"/>
                <a:cs typeface="Times New Roman" pitchFamily="18" charset="0"/>
              </a:rPr>
              <a:t>Numpy</a:t>
            </a:r>
            <a:r>
              <a:rPr lang="en-US" altLang="zh-CN" sz="1600" b="0" i="0" u="none" strike="noStrike" kern="1200" cap="none" spc="0" baseline="0">
                <a:solidFill>
                  <a:srgbClr val="0F0F0F"/>
                </a:solidFill>
                <a:latin typeface="Times New Roman" pitchFamily="18" charset="0"/>
                <a:ea typeface="华文中宋" pitchFamily="0" charset="0"/>
                <a:cs typeface="Times New Roman" pitchFamily="18" charset="0"/>
              </a:rPr>
              <a:t>: For numerical operations on data.</a:t>
            </a:r>
            <a:endParaRPr lang="en-US" altLang="zh-CN" sz="1600" b="0" i="0" u="none" strike="noStrike" kern="1200" cap="none" spc="0" baseline="0">
              <a:solidFill>
                <a:srgbClr val="0F0F0F"/>
              </a:solidFill>
              <a:latin typeface="Times New Roman" pitchFamily="18" charset="0"/>
              <a:ea typeface="华文中宋" pitchFamily="0" charset="0"/>
              <a:cs typeface="Times New Roman" pitchFamily="18" charset="0"/>
            </a:endParaRPr>
          </a:p>
          <a:p>
            <a:pPr marL="342900" indent="-342900" algn="l">
              <a:lnSpc>
                <a:spcPct val="100000"/>
              </a:lnSpc>
              <a:spcBef>
                <a:spcPct val="20000"/>
              </a:spcBef>
              <a:spcAft>
                <a:spcPts val="600"/>
              </a:spcAft>
              <a:buClr>
                <a:schemeClr val="accent1"/>
              </a:buClr>
              <a:buSzPct val="92000"/>
              <a:buFont typeface="Arial" pitchFamily="34" charset="0"/>
              <a:buChar char="•"/>
            </a:pPr>
            <a:endParaRPr lang="en-US" altLang="zh-CN" sz="1600" b="0" i="0" u="none" strike="noStrike" kern="1200" cap="none" spc="0" baseline="0">
              <a:solidFill>
                <a:srgbClr val="0F0F0F"/>
              </a:solidFill>
              <a:latin typeface="Times New Roman" pitchFamily="18" charset="0"/>
              <a:ea typeface="华文中宋" pitchFamily="0" charset="0"/>
              <a:cs typeface="Times New Roman" pitchFamily="18" charset="0"/>
            </a:endParaRPr>
          </a:p>
          <a:p>
            <a:pPr marL="342900" indent="-342900" algn="l">
              <a:lnSpc>
                <a:spcPct val="100000"/>
              </a:lnSpc>
              <a:spcBef>
                <a:spcPct val="20000"/>
              </a:spcBef>
              <a:spcAft>
                <a:spcPts val="600"/>
              </a:spcAft>
              <a:buClr>
                <a:schemeClr val="accent1"/>
              </a:buClr>
              <a:buSzPct val="92000"/>
              <a:buFont typeface="Arial" pitchFamily="34" charset="0"/>
              <a:buChar char="•"/>
            </a:pPr>
            <a:endParaRPr lang="en-US" altLang="zh-CN" sz="1600" b="0" i="0" u="none" strike="noStrike" kern="1200" cap="none" spc="0" baseline="0">
              <a:solidFill>
                <a:srgbClr val="0F0F0F"/>
              </a:solidFill>
              <a:latin typeface="Times New Roman" pitchFamily="18" charset="0"/>
              <a:ea typeface="华文中宋" pitchFamily="0" charset="0"/>
              <a:cs typeface="Times New Roman" pitchFamily="18" charset="0"/>
            </a:endParaRPr>
          </a:p>
          <a:p>
            <a:pPr marL="342900" indent="-342900" algn="l">
              <a:lnSpc>
                <a:spcPct val="100000"/>
              </a:lnSpc>
              <a:spcBef>
                <a:spcPct val="20000"/>
              </a:spcBef>
              <a:spcAft>
                <a:spcPts val="600"/>
              </a:spcAft>
              <a:buClr>
                <a:schemeClr val="accent1"/>
              </a:buClr>
              <a:buSzPct val="92000"/>
              <a:buFont typeface="Arial" pitchFamily="34" charset="0"/>
              <a:buChar char="•"/>
            </a:pPr>
            <a:endParaRPr lang="en-US" altLang="zh-CN" sz="1600" b="0" i="0" u="none" strike="noStrike" kern="1200" cap="none" spc="0" baseline="0">
              <a:solidFill>
                <a:srgbClr val="0F0F0F"/>
              </a:solidFill>
              <a:latin typeface="Times New Roman" pitchFamily="18" charset="0"/>
              <a:ea typeface="华文中宋" pitchFamily="0" charset="0"/>
              <a:cs typeface="Times New Roman" pitchFamily="18" charset="0"/>
            </a:endParaRPr>
          </a:p>
          <a:p>
            <a:pPr marL="305943" indent="-305943" algn="l">
              <a:lnSpc>
                <a:spcPct val="100000"/>
              </a:lnSpc>
              <a:spcBef>
                <a:spcPct val="20000"/>
              </a:spcBef>
              <a:spcAft>
                <a:spcPts val="600"/>
              </a:spcAft>
              <a:buNone/>
            </a:pPr>
            <a:endParaRPr lang="zh-CN" altLang="en-US" sz="1700" b="0" i="0" u="none" strike="noStrike" kern="1200" cap="none" spc="0" baseline="0">
              <a:solidFill>
                <a:srgbClr val="404040"/>
              </a:solidFill>
              <a:latin typeface="Franklin Gothic Book" pitchFamily="0" charset="0"/>
              <a:ea typeface="华文中宋" pitchFamily="0" charset="0"/>
              <a:cs typeface="Lucida Sans"/>
            </a:endParaRPr>
          </a:p>
        </p:txBody>
      </p:sp>
    </p:spTree>
    <p:extLst>
      <p:ext uri="{BB962C8B-B14F-4D97-AF65-F5344CB8AC3E}">
        <p14:creationId xmlns:p14="http://schemas.microsoft.com/office/powerpoint/2010/main" val="253042734"/>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44"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2800" b="1" i="0" u="none" strike="noStrike" kern="1200" cap="all" spc="0" baseline="0">
                <a:solidFill>
                  <a:schemeClr val="accent1"/>
                </a:solidFill>
                <a:latin typeface="Arial" pitchFamily="34" charset="0"/>
                <a:ea typeface="Franklin Gothic Demi" pitchFamily="0" charset="0"/>
                <a:cs typeface="Arial" pitchFamily="34" charset="0"/>
              </a:rPr>
              <a:t>System  Approach - cont</a:t>
            </a:r>
            <a:endParaRPr lang="zh-CN" altLang="en-US" sz="2800" b="0" i="0" u="none" strike="noStrike" kern="1200" cap="all" spc="0" baseline="0">
              <a:solidFill>
                <a:srgbClr val="404040"/>
              </a:solidFill>
              <a:latin typeface="Franklin Gothic Demi" pitchFamily="0" charset="0"/>
              <a:ea typeface="华文中宋" pitchFamily="0" charset="0"/>
              <a:cs typeface="Lucida Sans"/>
            </a:endParaRPr>
          </a:p>
        </p:txBody>
      </p:sp>
      <p:sp>
        <p:nvSpPr>
          <p:cNvPr id="45" name="文本框"/>
          <p:cNvSpPr>
            <a:spLocks noGrp="1"/>
          </p:cNvSpPr>
          <p:nvPr>
            <p:ph type="body" idx="1"/>
          </p:nvPr>
        </p:nvSpPr>
        <p:spPr>
          <a:xfrm rot="0">
            <a:off x="581192" y="1302026"/>
            <a:ext cx="11029615" cy="4673324"/>
          </a:xfrm>
          <a:prstGeom prst="rect"/>
          <a:noFill/>
          <a:ln w="12700" cmpd="sng" cap="flat">
            <a:noFill/>
            <a:prstDash val="solid"/>
            <a:miter/>
          </a:ln>
        </p:spPr>
        <p:txBody>
          <a:bodyPr vert="horz" wrap="square" lIns="91440" tIns="45720" rIns="91440" bIns="45720" anchor="t" anchorCtr="0">
            <a:prstTxWarp prst="textNoShape"/>
          </a:bodyPr>
          <a:lstStyle/>
          <a:p>
            <a:pPr marL="305943" indent="-305943" algn="l">
              <a:lnSpc>
                <a:spcPct val="110000"/>
              </a:lnSpc>
              <a:spcBef>
                <a:spcPct val="20000"/>
              </a:spcBef>
              <a:spcAft>
                <a:spcPts val="600"/>
              </a:spcAft>
              <a:buNone/>
            </a:pPr>
            <a:r>
              <a:rPr lang="en-US" altLang="zh-CN" sz="2000" b="1" i="0" u="none" strike="noStrike" kern="1200" cap="none" spc="0" baseline="0">
                <a:solidFill>
                  <a:srgbClr val="404040"/>
                </a:solidFill>
                <a:latin typeface="Times New Roman" pitchFamily="18" charset="0"/>
                <a:ea typeface="华文中宋" pitchFamily="0" charset="0"/>
                <a:cs typeface="Times New Roman" pitchFamily="18" charset="0"/>
              </a:rPr>
              <a:t>2.Data Visualization:</a:t>
            </a:r>
            <a:endParaRPr lang="en-US" altLang="zh-CN" sz="2000" b="1" i="0" u="none" strike="noStrike" kern="1200" cap="none" spc="0" baseline="0">
              <a:solidFill>
                <a:srgbClr val="404040"/>
              </a:solidFill>
              <a:latin typeface="Times New Roman" pitchFamily="18" charset="0"/>
              <a:ea typeface="华文中宋" pitchFamily="0" charset="0"/>
              <a:cs typeface="Times New Roman" pitchFamily="18" charset="0"/>
            </a:endParaRPr>
          </a:p>
          <a:p>
            <a:pPr marL="305943" indent="-305943" algn="l">
              <a:lnSpc>
                <a:spcPct val="110000"/>
              </a:lnSpc>
              <a:spcBef>
                <a:spcPct val="20000"/>
              </a:spcBef>
              <a:spcAft>
                <a:spcPts val="600"/>
              </a:spcAft>
              <a:buClr>
                <a:schemeClr val="accent1"/>
              </a:buClr>
              <a:buSzPct val="92000"/>
              <a:buFont typeface="Arial" pitchFamily="34" charset="0"/>
              <a:buChar char="•"/>
            </a:pPr>
            <a:r>
              <a:rPr lang="en-US" altLang="zh-CN" sz="1600" b="0" i="0" u="none" strike="noStrike" kern="1200" cap="none" spc="0" baseline="0">
                <a:solidFill>
                  <a:srgbClr val="404040"/>
                </a:solidFill>
                <a:latin typeface="Times New Roman" pitchFamily="18" charset="0"/>
                <a:ea typeface="华文中宋" pitchFamily="0" charset="0"/>
                <a:cs typeface="Times New Roman" pitchFamily="18" charset="0"/>
              </a:rPr>
              <a:t>Matplotlib</a:t>
            </a:r>
            <a:r>
              <a:rPr lang="en-US" altLang="zh-CN" sz="1600" b="0" i="0" u="none" strike="noStrike" kern="1200" cap="none" spc="0" baseline="0">
                <a:solidFill>
                  <a:srgbClr val="404040"/>
                </a:solidFill>
                <a:latin typeface="Times New Roman" pitchFamily="18" charset="0"/>
                <a:ea typeface="华文中宋" pitchFamily="0" charset="0"/>
                <a:cs typeface="Times New Roman" pitchFamily="18" charset="0"/>
              </a:rPr>
              <a:t> and </a:t>
            </a:r>
            <a:r>
              <a:rPr lang="en-US" altLang="zh-CN" sz="1600" b="0" i="0" u="none" strike="noStrike" kern="1200" cap="none" spc="0" baseline="0">
                <a:solidFill>
                  <a:srgbClr val="404040"/>
                </a:solidFill>
                <a:latin typeface="Times New Roman" pitchFamily="18" charset="0"/>
                <a:ea typeface="华文中宋" pitchFamily="0" charset="0"/>
                <a:cs typeface="Times New Roman" pitchFamily="18" charset="0"/>
              </a:rPr>
              <a:t>Seaborn</a:t>
            </a:r>
            <a:r>
              <a:rPr lang="en-US" altLang="zh-CN" sz="1600" b="0" i="0" u="none" strike="noStrike" kern="1200" cap="none" spc="0" baseline="0">
                <a:solidFill>
                  <a:srgbClr val="404040"/>
                </a:solidFill>
                <a:latin typeface="Times New Roman" pitchFamily="18" charset="0"/>
                <a:ea typeface="华文中宋" pitchFamily="0" charset="0"/>
                <a:cs typeface="Times New Roman" pitchFamily="18" charset="0"/>
              </a:rPr>
              <a:t>: For creating visualizations to understand patterns.</a:t>
            </a:r>
            <a:endParaRPr lang="en-US" altLang="zh-CN" sz="1600" b="0" i="0" u="none" strike="noStrike" kern="1200" cap="none" spc="0" baseline="0">
              <a:solidFill>
                <a:srgbClr val="404040"/>
              </a:solidFill>
              <a:latin typeface="Times New Roman" pitchFamily="18" charset="0"/>
              <a:ea typeface="华文中宋" pitchFamily="0" charset="0"/>
              <a:cs typeface="Times New Roman" pitchFamily="18" charset="0"/>
            </a:endParaRPr>
          </a:p>
          <a:p>
            <a:pPr marL="305943" indent="-305943" algn="l">
              <a:lnSpc>
                <a:spcPct val="110000"/>
              </a:lnSpc>
              <a:spcBef>
                <a:spcPct val="20000"/>
              </a:spcBef>
              <a:spcAft>
                <a:spcPts val="600"/>
              </a:spcAft>
              <a:buClr>
                <a:schemeClr val="accent1"/>
              </a:buClr>
              <a:buSzPct val="92000"/>
              <a:buFont typeface="Arial" pitchFamily="34" charset="0"/>
              <a:buChar char="•"/>
            </a:pPr>
            <a:r>
              <a:rPr lang="en-US" altLang="zh-CN" sz="1600" b="0" i="0" u="none" strike="noStrike" kern="1200" cap="none" spc="0" baseline="0">
                <a:solidFill>
                  <a:srgbClr val="404040"/>
                </a:solidFill>
                <a:latin typeface="Times New Roman" pitchFamily="18" charset="0"/>
                <a:ea typeface="华文中宋" pitchFamily="0" charset="0"/>
                <a:cs typeface="Times New Roman" pitchFamily="18" charset="0"/>
              </a:rPr>
              <a:t>Plotly</a:t>
            </a:r>
            <a:r>
              <a:rPr lang="en-US" altLang="zh-CN" sz="1600" b="0" i="0" u="none" strike="noStrike" kern="1200" cap="none" spc="0" baseline="0">
                <a:solidFill>
                  <a:srgbClr val="404040"/>
                </a:solidFill>
                <a:latin typeface="Times New Roman" pitchFamily="18" charset="0"/>
                <a:ea typeface="华文中宋" pitchFamily="0" charset="0"/>
                <a:cs typeface="Times New Roman" pitchFamily="18" charset="0"/>
              </a:rPr>
              <a:t> or </a:t>
            </a:r>
            <a:r>
              <a:rPr lang="en-US" altLang="zh-CN" sz="1600" b="0" i="0" u="none" strike="noStrike" kern="1200" cap="none" spc="0" baseline="0">
                <a:solidFill>
                  <a:srgbClr val="404040"/>
                </a:solidFill>
                <a:latin typeface="Times New Roman" pitchFamily="18" charset="0"/>
                <a:ea typeface="华文中宋" pitchFamily="0" charset="0"/>
                <a:cs typeface="Times New Roman" pitchFamily="18" charset="0"/>
              </a:rPr>
              <a:t>Bokeh</a:t>
            </a:r>
            <a:r>
              <a:rPr lang="en-US" altLang="zh-CN" sz="1600" b="0" i="0" u="none" strike="noStrike" kern="1200" cap="none" spc="0" baseline="0">
                <a:solidFill>
                  <a:srgbClr val="404040"/>
                </a:solidFill>
                <a:latin typeface="Times New Roman" pitchFamily="18" charset="0"/>
                <a:ea typeface="华文中宋" pitchFamily="0" charset="0"/>
                <a:cs typeface="Times New Roman" pitchFamily="18" charset="0"/>
              </a:rPr>
              <a:t>: Interactive visualization libraries for more complex visualization.  </a:t>
            </a:r>
            <a:endParaRPr lang="zh-CN" altLang="en-US" sz="1600" b="0" i="0" u="none" strike="noStrike" kern="1200" cap="none" spc="0" baseline="0">
              <a:solidFill>
                <a:srgbClr val="404040"/>
              </a:solidFill>
              <a:latin typeface="Times New Roman" pitchFamily="18" charset="0"/>
              <a:ea typeface="华文中宋" pitchFamily="0" charset="0"/>
              <a:cs typeface="Times New Roman" pitchFamily="18" charset="0"/>
            </a:endParaRPr>
          </a:p>
        </p:txBody>
      </p:sp>
    </p:spTree>
    <p:extLst>
      <p:ext uri="{BB962C8B-B14F-4D97-AF65-F5344CB8AC3E}">
        <p14:creationId xmlns:p14="http://schemas.microsoft.com/office/powerpoint/2010/main" val="1402846263"/>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46"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Franklin Gothic Demi" pitchFamily="0" charset="0"/>
                <a:cs typeface="Arial" pitchFamily="34" charset="0"/>
              </a:rPr>
              <a:t>Algorithm &amp; Deployment</a:t>
            </a:r>
            <a:endParaRPr lang="zh-CN" altLang="en-US" sz="2500" b="0" i="0" u="none" strike="noStrike" kern="1200" cap="all" spc="0" baseline="0">
              <a:solidFill>
                <a:srgbClr val="404040"/>
              </a:solidFill>
              <a:latin typeface="Franklin Gothic Demi" pitchFamily="0" charset="0"/>
              <a:ea typeface="华文中宋" pitchFamily="0" charset="0"/>
              <a:cs typeface="Lucida Sans"/>
            </a:endParaRPr>
          </a:p>
        </p:txBody>
      </p:sp>
      <p:sp>
        <p:nvSpPr>
          <p:cNvPr id="47" name="文本框"/>
          <p:cNvSpPr>
            <a:spLocks noGrp="1"/>
          </p:cNvSpPr>
          <p:nvPr>
            <p:ph type="body" idx="1"/>
          </p:nvPr>
        </p:nvSpPr>
        <p:spPr>
          <a:xfrm rot="0">
            <a:off x="581192" y="1302025"/>
            <a:ext cx="11029615" cy="4772203"/>
          </a:xfrm>
          <a:prstGeom prst="rect"/>
          <a:noFill/>
          <a:ln w="12700" cmpd="sng" cap="flat">
            <a:noFill/>
            <a:prstDash val="solid"/>
            <a:miter/>
          </a:ln>
        </p:spPr>
        <p:txBody>
          <a:bodyPr vert="horz" wrap="square" lIns="91440" tIns="45720" rIns="91440" bIns="45720" anchor="t" anchorCtr="0">
            <a:prstTxWarp prst="textNoShape"/>
          </a:bodyPr>
          <a:lstStyle/>
          <a:p>
            <a:pPr marL="305435" indent="-305435" algn="l">
              <a:lnSpc>
                <a:spcPct val="100000"/>
              </a:lnSpc>
              <a:spcBef>
                <a:spcPct val="20000"/>
              </a:spcBef>
              <a:spcAft>
                <a:spcPts val="600"/>
              </a:spcAft>
              <a:buNone/>
            </a:pPr>
            <a:r>
              <a:rPr lang="en-US" altLang="zh-CN" sz="1700" b="0" i="0" u="none" strike="noStrike" kern="1200" cap="none" spc="0" baseline="0">
                <a:solidFill>
                  <a:srgbClr val="404040"/>
                </a:solidFill>
                <a:latin typeface="Franklin Gothic Book" pitchFamily="0" charset="0"/>
                <a:ea typeface="华文中宋" pitchFamily="0" charset="0"/>
                <a:cs typeface="Lucida Sans"/>
              </a:rPr>
              <a:t>                                                                      </a:t>
            </a:r>
            <a:r>
              <a:rPr lang="en-US" altLang="zh-CN" sz="1700" b="1" i="0" u="none" strike="noStrike" kern="1200" cap="none" spc="0" baseline="0">
                <a:solidFill>
                  <a:srgbClr val="404040"/>
                </a:solidFill>
                <a:latin typeface="Times New Roman" pitchFamily="18" charset="0"/>
                <a:ea typeface="华文中宋" pitchFamily="0" charset="0"/>
                <a:cs typeface="Times New Roman" pitchFamily="18" charset="0"/>
              </a:rPr>
              <a:t>Algorithm Selection</a:t>
            </a:r>
            <a:endParaRPr lang="en-US" altLang="zh-CN" sz="1700" b="1" i="0" u="none" strike="noStrike" kern="1200" cap="none" spc="0" baseline="0">
              <a:solidFill>
                <a:srgbClr val="404040"/>
              </a:solidFill>
              <a:latin typeface="Times New Roman" pitchFamily="18" charset="0"/>
              <a:ea typeface="华文中宋" pitchFamily="0" charset="0"/>
              <a:cs typeface="Times New Roman" pitchFamily="18" charset="0"/>
            </a:endParaRPr>
          </a:p>
          <a:p>
            <a:pPr marL="305435" indent="-305435" algn="l">
              <a:lnSpc>
                <a:spcPct val="100000"/>
              </a:lnSpc>
              <a:spcBef>
                <a:spcPct val="20000"/>
              </a:spcBef>
              <a:spcAft>
                <a:spcPts val="600"/>
              </a:spcAft>
              <a:buNone/>
            </a:pPr>
            <a:r>
              <a:rPr lang="en-US" altLang="zh-CN" sz="1700" b="1" i="0" u="none" strike="noStrike" kern="1200" cap="none" spc="0" baseline="0">
                <a:solidFill>
                  <a:srgbClr val="404040"/>
                </a:solidFill>
                <a:latin typeface="Times New Roman" pitchFamily="18" charset="0"/>
                <a:ea typeface="华文中宋" pitchFamily="0" charset="0"/>
                <a:cs typeface="Times New Roman" pitchFamily="18" charset="0"/>
              </a:rPr>
              <a:t>Data Exploration:</a:t>
            </a:r>
            <a:endParaRPr lang="en-US" altLang="zh-CN" sz="1700" b="1" i="0" u="none" strike="noStrike" kern="1200" cap="none" spc="0" baseline="0">
              <a:solidFill>
                <a:srgbClr val="404040"/>
              </a:solidFill>
              <a:latin typeface="Times New Roman" pitchFamily="18" charset="0"/>
              <a:ea typeface="华文中宋" pitchFamily="0" charset="0"/>
              <a:cs typeface="Times New Roman" pitchFamily="18" charset="0"/>
            </a:endParaRPr>
          </a:p>
          <a:p>
            <a:pPr marL="305435" indent="-305435" algn="l">
              <a:lnSpc>
                <a:spcPct val="100000"/>
              </a:lnSpc>
              <a:spcBef>
                <a:spcPct val="20000"/>
              </a:spcBef>
              <a:spcAft>
                <a:spcPts val="600"/>
              </a:spcAft>
              <a:buClr>
                <a:schemeClr val="accent1"/>
              </a:buClr>
              <a:buSzPct val="92000"/>
              <a:buFont typeface="Arial" pitchFamily="34" charset="0"/>
              <a:buChar char="•"/>
            </a:pPr>
            <a:r>
              <a:rPr lang="en-US" altLang="zh-CN" sz="1700" b="0" i="0" u="none" strike="noStrike" kern="1200" cap="none" spc="0" baseline="0">
                <a:solidFill>
                  <a:srgbClr val="404040"/>
                </a:solidFill>
                <a:latin typeface="Times New Roman" pitchFamily="18" charset="0"/>
                <a:ea typeface="华文中宋" pitchFamily="0" charset="0"/>
                <a:cs typeface="Times New Roman" pitchFamily="18" charset="0"/>
              </a:rPr>
              <a:t>Explore  the fandango movie rating dataset’s structure, features, and target variable(s).</a:t>
            </a:r>
            <a:endParaRPr lang="en-US" altLang="zh-CN" sz="1700" b="0" i="0" u="none" strike="noStrike" kern="1200" cap="none" spc="0" baseline="0">
              <a:solidFill>
                <a:srgbClr val="404040"/>
              </a:solidFill>
              <a:latin typeface="Times New Roman" pitchFamily="18" charset="0"/>
              <a:ea typeface="华文中宋" pitchFamily="0" charset="0"/>
              <a:cs typeface="Times New Roman" pitchFamily="18" charset="0"/>
            </a:endParaRPr>
          </a:p>
          <a:p>
            <a:pPr marL="305435" indent="-305435" algn="l">
              <a:lnSpc>
                <a:spcPct val="100000"/>
              </a:lnSpc>
              <a:spcBef>
                <a:spcPct val="20000"/>
              </a:spcBef>
              <a:spcAft>
                <a:spcPts val="600"/>
              </a:spcAft>
              <a:buClr>
                <a:schemeClr val="accent1"/>
              </a:buClr>
              <a:buSzPct val="92000"/>
              <a:buFont typeface="Arial" pitchFamily="34" charset="0"/>
              <a:buChar char="•"/>
            </a:pPr>
            <a:r>
              <a:rPr lang="en-US" altLang="zh-CN" sz="1700" b="0" i="0" u="none" strike="noStrike" kern="1200" cap="none" spc="0" baseline="0">
                <a:solidFill>
                  <a:srgbClr val="404040"/>
                </a:solidFill>
                <a:latin typeface="Times New Roman" pitchFamily="18" charset="0"/>
                <a:ea typeface="华文中宋" pitchFamily="0" charset="0"/>
                <a:cs typeface="Times New Roman" pitchFamily="18" charset="0"/>
              </a:rPr>
              <a:t>Identify potential patterns, correlations, and outliers</a:t>
            </a:r>
            <a:endParaRPr lang="en-US" altLang="zh-CN" sz="1700" b="0" i="0" u="none" strike="noStrike" kern="1200" cap="none" spc="0" baseline="0">
              <a:solidFill>
                <a:srgbClr val="404040"/>
              </a:solidFill>
              <a:latin typeface="Times New Roman" pitchFamily="18" charset="0"/>
              <a:ea typeface="华文中宋" pitchFamily="0" charset="0"/>
              <a:cs typeface="Times New Roman" pitchFamily="18" charset="0"/>
            </a:endParaRPr>
          </a:p>
          <a:p>
            <a:pPr marL="305435" indent="-305435" algn="l">
              <a:lnSpc>
                <a:spcPct val="100000"/>
              </a:lnSpc>
              <a:spcBef>
                <a:spcPct val="20000"/>
              </a:spcBef>
              <a:spcAft>
                <a:spcPts val="600"/>
              </a:spcAft>
              <a:buNone/>
            </a:pPr>
            <a:r>
              <a:rPr lang="en-US" altLang="zh-CN" sz="1700" b="1" i="0" u="none" strike="noStrike" kern="1200" cap="none" spc="0" baseline="0">
                <a:solidFill>
                  <a:srgbClr val="404040"/>
                </a:solidFill>
                <a:latin typeface="Times New Roman" pitchFamily="18" charset="0"/>
                <a:ea typeface="华文中宋" pitchFamily="0" charset="0"/>
                <a:cs typeface="Times New Roman" pitchFamily="18" charset="0"/>
              </a:rPr>
              <a:t>Problem Formulation:</a:t>
            </a:r>
            <a:endParaRPr lang="en-US" altLang="zh-CN" sz="1700" b="1" i="0" u="none" strike="noStrike" kern="1200" cap="none" spc="0" baseline="0">
              <a:solidFill>
                <a:srgbClr val="404040"/>
              </a:solidFill>
              <a:latin typeface="Times New Roman" pitchFamily="18" charset="0"/>
              <a:ea typeface="华文中宋" pitchFamily="0" charset="0"/>
              <a:cs typeface="Times New Roman" pitchFamily="18" charset="0"/>
            </a:endParaRPr>
          </a:p>
          <a:p>
            <a:pPr marL="305435" indent="-305435" algn="l">
              <a:lnSpc>
                <a:spcPct val="100000"/>
              </a:lnSpc>
              <a:spcBef>
                <a:spcPct val="20000"/>
              </a:spcBef>
              <a:spcAft>
                <a:spcPts val="600"/>
              </a:spcAft>
              <a:buClr>
                <a:schemeClr val="accent1"/>
              </a:buClr>
              <a:buSzPct val="92000"/>
              <a:buFont typeface="Arial" pitchFamily="34" charset="0"/>
              <a:buChar char="•"/>
            </a:pPr>
            <a:r>
              <a:rPr lang="en-US" altLang="zh-CN" sz="1700" b="0" i="0" u="none" strike="noStrike" kern="1200" cap="none" spc="0" baseline="0">
                <a:solidFill>
                  <a:srgbClr val="404040"/>
                </a:solidFill>
                <a:latin typeface="Times New Roman" pitchFamily="18" charset="0"/>
                <a:ea typeface="华文中宋" pitchFamily="0" charset="0"/>
                <a:cs typeface="Times New Roman" pitchFamily="18" charset="0"/>
              </a:rPr>
              <a:t>Define the </a:t>
            </a:r>
            <a:r>
              <a:rPr lang="en-US" altLang="zh-CN" sz="1700" b="0" i="0" u="none" strike="noStrike" kern="1200" cap="none" spc="0" baseline="0">
                <a:solidFill>
                  <a:srgbClr val="404040"/>
                </a:solidFill>
                <a:latin typeface="Times New Roman" pitchFamily="18" charset="0"/>
                <a:ea typeface="华文中宋" pitchFamily="0" charset="0"/>
                <a:cs typeface="Times New Roman" pitchFamily="18" charset="0"/>
              </a:rPr>
              <a:t>problem:Predicting</a:t>
            </a:r>
            <a:r>
              <a:rPr lang="en-US" altLang="zh-CN" sz="1700" b="0" i="0" u="none" strike="noStrike" kern="1200" cap="none" spc="0" baseline="0">
                <a:solidFill>
                  <a:srgbClr val="404040"/>
                </a:solidFill>
                <a:latin typeface="Times New Roman" pitchFamily="18" charset="0"/>
                <a:ea typeface="华文中宋" pitchFamily="0" charset="0"/>
                <a:cs typeface="Times New Roman" pitchFamily="18" charset="0"/>
              </a:rPr>
              <a:t> the </a:t>
            </a:r>
            <a:r>
              <a:rPr lang="en-US" altLang="zh-CN" sz="1700" b="0" i="0" u="none" strike="noStrike" kern="1200" cap="none" spc="0" baseline="0">
                <a:solidFill>
                  <a:srgbClr val="404040"/>
                </a:solidFill>
                <a:latin typeface="Times New Roman" pitchFamily="18" charset="0"/>
                <a:ea typeface="华文中宋" pitchFamily="0" charset="0"/>
                <a:cs typeface="Times New Roman" pitchFamily="18" charset="0"/>
              </a:rPr>
              <a:t>consumers in making informed choices about which movies to watch by providing ratings and reviews.</a:t>
            </a:r>
            <a:r>
              <a:rPr lang="en-US" altLang="zh-CN" sz="1700" b="0" i="0" u="none" strike="noStrike" kern="1200" cap="none" spc="0" baseline="0">
                <a:solidFill>
                  <a:srgbClr val="404040"/>
                </a:solidFill>
                <a:latin typeface="Times New Roman" pitchFamily="18" charset="0"/>
                <a:ea typeface="华文中宋" pitchFamily="0" charset="0"/>
                <a:cs typeface="Times New Roman" pitchFamily="18" charset="0"/>
              </a:rPr>
              <a:t> </a:t>
            </a:r>
            <a:endParaRPr lang="en-US" altLang="zh-CN" sz="1700" b="0" i="0" u="none" strike="noStrike" kern="1200" cap="none" spc="0" baseline="0">
              <a:solidFill>
                <a:srgbClr val="404040"/>
              </a:solidFill>
              <a:latin typeface="Times New Roman" pitchFamily="18" charset="0"/>
              <a:ea typeface="华文中宋" pitchFamily="0" charset="0"/>
              <a:cs typeface="Times New Roman" pitchFamily="18" charset="0"/>
            </a:endParaRPr>
          </a:p>
          <a:p>
            <a:pPr marL="305435" indent="-305435" algn="l">
              <a:lnSpc>
                <a:spcPct val="100000"/>
              </a:lnSpc>
              <a:spcBef>
                <a:spcPct val="20000"/>
              </a:spcBef>
              <a:spcAft>
                <a:spcPts val="600"/>
              </a:spcAft>
              <a:buNone/>
            </a:pPr>
            <a:r>
              <a:rPr lang="en-US" altLang="zh-CN" sz="1700" b="1" i="0" u="none" strike="noStrike" kern="1200" cap="none" spc="0" baseline="0">
                <a:solidFill>
                  <a:srgbClr val="404040"/>
                </a:solidFill>
                <a:latin typeface="Times New Roman" pitchFamily="18" charset="0"/>
                <a:ea typeface="华文中宋" pitchFamily="0" charset="0"/>
                <a:cs typeface="Times New Roman" pitchFamily="18" charset="0"/>
              </a:rPr>
              <a:t>Algorithm Selection</a:t>
            </a:r>
            <a:endParaRPr lang="en-US" altLang="zh-CN" sz="1700" b="1" i="0" u="none" strike="noStrike" kern="1200" cap="none" spc="0" baseline="0">
              <a:solidFill>
                <a:srgbClr val="404040"/>
              </a:solidFill>
              <a:latin typeface="Times New Roman" pitchFamily="18" charset="0"/>
              <a:ea typeface="华文中宋" pitchFamily="0" charset="0"/>
              <a:cs typeface="Times New Roman" pitchFamily="18" charset="0"/>
            </a:endParaRPr>
          </a:p>
          <a:p>
            <a:pPr marL="305435" indent="-305435" algn="l">
              <a:lnSpc>
                <a:spcPct val="100000"/>
              </a:lnSpc>
              <a:spcBef>
                <a:spcPct val="20000"/>
              </a:spcBef>
              <a:spcAft>
                <a:spcPts val="600"/>
              </a:spcAft>
              <a:buClr>
                <a:schemeClr val="accent1"/>
              </a:buClr>
              <a:buSzPct val="92000"/>
              <a:buFont typeface="Arial" pitchFamily="34" charset="0"/>
              <a:buChar char="•"/>
            </a:pPr>
            <a:r>
              <a:rPr lang="en-US" altLang="zh-CN" sz="1700" b="0" i="0" u="none" strike="noStrike" kern="1200" cap="none" spc="0" baseline="0">
                <a:solidFill>
                  <a:srgbClr val="404040"/>
                </a:solidFill>
                <a:latin typeface="Times New Roman" pitchFamily="18" charset="0"/>
                <a:ea typeface="华文中宋" pitchFamily="0" charset="0"/>
                <a:cs typeface="Times New Roman" pitchFamily="18" charset="0"/>
              </a:rPr>
              <a:t>Regression tasks (</a:t>
            </a:r>
            <a:r>
              <a:rPr lang="en-US" altLang="zh-CN" sz="1700" b="0" i="0" u="none" strike="noStrike" kern="1200" cap="none" spc="0" baseline="0">
                <a:solidFill>
                  <a:srgbClr val="404040"/>
                </a:solidFill>
                <a:latin typeface="Times New Roman" pitchFamily="18" charset="0"/>
                <a:ea typeface="华文中宋" pitchFamily="0" charset="0"/>
                <a:cs typeface="Times New Roman" pitchFamily="18" charset="0"/>
              </a:rPr>
              <a:t>eg</a:t>
            </a:r>
            <a:r>
              <a:rPr lang="en-US" altLang="zh-CN" sz="1700" b="0" i="0" u="none" strike="noStrike" kern="1200" cap="none" spc="0" baseline="0">
                <a:solidFill>
                  <a:srgbClr val="404040"/>
                </a:solidFill>
                <a:latin typeface="Times New Roman" pitchFamily="18" charset="0"/>
                <a:ea typeface="华文中宋" pitchFamily="0" charset="0"/>
                <a:cs typeface="Times New Roman" pitchFamily="18" charset="0"/>
              </a:rPr>
              <a:t>. Predicting daily rates)</a:t>
            </a:r>
            <a:endParaRPr lang="en-US" altLang="zh-CN" sz="1700" b="0" i="0" u="none" strike="noStrike" kern="1200" cap="none" spc="0" baseline="0">
              <a:solidFill>
                <a:srgbClr val="404040"/>
              </a:solidFill>
              <a:latin typeface="Times New Roman" pitchFamily="18" charset="0"/>
              <a:ea typeface="华文中宋" pitchFamily="0" charset="0"/>
              <a:cs typeface="Times New Roman" pitchFamily="18" charset="0"/>
            </a:endParaRPr>
          </a:p>
          <a:p>
            <a:pPr marL="400050" indent="-400050" algn="l">
              <a:lnSpc>
                <a:spcPct val="100000"/>
              </a:lnSpc>
              <a:spcBef>
                <a:spcPct val="20000"/>
              </a:spcBef>
              <a:spcAft>
                <a:spcPts val="600"/>
              </a:spcAft>
              <a:buClr>
                <a:schemeClr val="accent1"/>
              </a:buClr>
              <a:buSzPct val="92000"/>
              <a:buFontTx/>
              <a:buAutoNum type="romanLcPeriod"/>
            </a:pPr>
            <a:r>
              <a:rPr lang="en-US" altLang="zh-CN" sz="1700" b="0" i="0" u="none" strike="noStrike" kern="1200" cap="none" spc="0" baseline="0">
                <a:solidFill>
                  <a:srgbClr val="404040"/>
                </a:solidFill>
                <a:latin typeface="Times New Roman" pitchFamily="18" charset="0"/>
                <a:ea typeface="华文中宋" pitchFamily="0" charset="0"/>
                <a:cs typeface="Times New Roman" pitchFamily="18" charset="0"/>
              </a:rPr>
              <a:t>  consider linear regression, decision trees, or ensemble methods (</a:t>
            </a:r>
            <a:r>
              <a:rPr lang="en-US" altLang="zh-CN" sz="1700" b="0" i="0" u="none" strike="noStrike" kern="1200" cap="none" spc="0" baseline="0">
                <a:solidFill>
                  <a:srgbClr val="404040"/>
                </a:solidFill>
                <a:latin typeface="Times New Roman" pitchFamily="18" charset="0"/>
                <a:ea typeface="华文中宋" pitchFamily="0" charset="0"/>
                <a:cs typeface="Times New Roman" pitchFamily="18" charset="0"/>
              </a:rPr>
              <a:t>XGBoost</a:t>
            </a:r>
            <a:r>
              <a:rPr lang="en-US" altLang="zh-CN" sz="1700" b="0" i="0" u="none" strike="noStrike" kern="1200" cap="none" spc="0" baseline="0">
                <a:solidFill>
                  <a:srgbClr val="404040"/>
                </a:solidFill>
                <a:latin typeface="Times New Roman" pitchFamily="18" charset="0"/>
                <a:ea typeface="华文中宋" pitchFamily="0" charset="0"/>
                <a:cs typeface="Times New Roman" pitchFamily="18" charset="0"/>
              </a:rPr>
              <a:t>, </a:t>
            </a:r>
            <a:r>
              <a:rPr lang="en-US" altLang="zh-CN" sz="1700" b="0" i="0" u="none" strike="noStrike" kern="1200" cap="none" spc="0" baseline="0">
                <a:solidFill>
                  <a:srgbClr val="404040"/>
                </a:solidFill>
                <a:latin typeface="Times New Roman" pitchFamily="18" charset="0"/>
                <a:ea typeface="华文中宋" pitchFamily="0" charset="0"/>
                <a:cs typeface="Times New Roman" pitchFamily="18" charset="0"/>
              </a:rPr>
              <a:t>LightGBM</a:t>
            </a:r>
            <a:r>
              <a:rPr lang="en-US" altLang="zh-CN" sz="1700" b="0" i="0" u="none" strike="noStrike" kern="1200" cap="none" spc="0" baseline="0">
                <a:solidFill>
                  <a:srgbClr val="404040"/>
                </a:solidFill>
                <a:latin typeface="Times New Roman" pitchFamily="18" charset="0"/>
                <a:ea typeface="华文中宋" pitchFamily="0" charset="0"/>
                <a:cs typeface="Times New Roman" pitchFamily="18" charset="0"/>
              </a:rPr>
              <a:t>).</a:t>
            </a:r>
            <a:endParaRPr lang="en-US" altLang="zh-CN" sz="1700" b="0" i="0" u="none" strike="noStrike" kern="1200" cap="none" spc="0" baseline="0">
              <a:solidFill>
                <a:srgbClr val="404040"/>
              </a:solidFill>
              <a:latin typeface="Times New Roman" pitchFamily="18" charset="0"/>
              <a:ea typeface="华文中宋" pitchFamily="0" charset="0"/>
              <a:cs typeface="Times New Roman" pitchFamily="18" charset="0"/>
            </a:endParaRPr>
          </a:p>
          <a:p>
            <a:pPr marL="400050" indent="-400050" algn="l">
              <a:lnSpc>
                <a:spcPct val="100000"/>
              </a:lnSpc>
              <a:spcBef>
                <a:spcPct val="20000"/>
              </a:spcBef>
              <a:spcAft>
                <a:spcPts val="600"/>
              </a:spcAft>
              <a:buClr>
                <a:schemeClr val="accent1"/>
              </a:buClr>
              <a:buSzPct val="92000"/>
              <a:buFont typeface="Arial" pitchFamily="34" charset="0"/>
              <a:buChar char="•"/>
            </a:pPr>
            <a:r>
              <a:rPr lang="en-US" altLang="zh-CN" sz="1700" b="0" i="0" u="none" strike="noStrike" kern="1200" cap="none" spc="0" baseline="0">
                <a:solidFill>
                  <a:srgbClr val="404040"/>
                </a:solidFill>
                <a:latin typeface="Times New Roman" pitchFamily="18" charset="0"/>
                <a:ea typeface="华文中宋" pitchFamily="0" charset="0"/>
                <a:cs typeface="Times New Roman" pitchFamily="18" charset="0"/>
              </a:rPr>
              <a:t>Classification tasks (</a:t>
            </a:r>
            <a:r>
              <a:rPr lang="en-US" altLang="zh-CN" sz="1700" b="0" i="0" u="none" strike="noStrike" kern="1200" cap="none" spc="0" baseline="0">
                <a:solidFill>
                  <a:srgbClr val="404040"/>
                </a:solidFill>
                <a:latin typeface="Times New Roman" pitchFamily="18" charset="0"/>
                <a:ea typeface="华文中宋" pitchFamily="0" charset="0"/>
                <a:cs typeface="Times New Roman" pitchFamily="18" charset="0"/>
              </a:rPr>
              <a:t>eg</a:t>
            </a:r>
            <a:r>
              <a:rPr lang="en-US" altLang="zh-CN" sz="1700" b="0" i="0" u="none" strike="noStrike" kern="1200" cap="none" spc="0" baseline="0">
                <a:solidFill>
                  <a:srgbClr val="404040"/>
                </a:solidFill>
                <a:latin typeface="Times New Roman" pitchFamily="18" charset="0"/>
                <a:ea typeface="华文中宋" pitchFamily="0" charset="0"/>
                <a:cs typeface="Times New Roman" pitchFamily="18" charset="0"/>
              </a:rPr>
              <a:t>, predicting special  tasks)</a:t>
            </a:r>
            <a:endParaRPr lang="en-US" altLang="zh-CN" sz="1700" b="0" i="0" u="none" strike="noStrike" kern="1200" cap="none" spc="0" baseline="0">
              <a:solidFill>
                <a:srgbClr val="404040"/>
              </a:solidFill>
              <a:latin typeface="Times New Roman" pitchFamily="18" charset="0"/>
              <a:ea typeface="华文中宋" pitchFamily="0" charset="0"/>
              <a:cs typeface="Times New Roman" pitchFamily="18" charset="0"/>
            </a:endParaRPr>
          </a:p>
          <a:p>
            <a:pPr marL="400050" indent="-400050" algn="l">
              <a:lnSpc>
                <a:spcPct val="100000"/>
              </a:lnSpc>
              <a:spcBef>
                <a:spcPct val="20000"/>
              </a:spcBef>
              <a:spcAft>
                <a:spcPts val="600"/>
              </a:spcAft>
              <a:buClr>
                <a:schemeClr val="accent1"/>
              </a:buClr>
              <a:buSzPct val="92000"/>
              <a:buFontTx/>
              <a:buAutoNum type="romanLcPeriod"/>
            </a:pPr>
            <a:r>
              <a:rPr lang="en-US" altLang="zh-CN" sz="1700" b="0" i="0" u="none" strike="noStrike" kern="1200" cap="none" spc="0" baseline="0">
                <a:solidFill>
                  <a:srgbClr val="404040"/>
                </a:solidFill>
                <a:latin typeface="Times New Roman" pitchFamily="18" charset="0"/>
                <a:ea typeface="华文中宋" pitchFamily="0" charset="0"/>
                <a:cs typeface="Times New Roman" pitchFamily="18" charset="0"/>
              </a:rPr>
              <a:t>Consider logistic </a:t>
            </a:r>
            <a:r>
              <a:rPr lang="en-US" altLang="zh-CN" sz="1700" b="0" i="0" u="none" strike="noStrike" kern="1200" cap="none" spc="0" baseline="0">
                <a:solidFill>
                  <a:srgbClr val="404040"/>
                </a:solidFill>
                <a:latin typeface="Times New Roman" pitchFamily="18" charset="0"/>
                <a:ea typeface="华文中宋" pitchFamily="0" charset="0"/>
                <a:cs typeface="Times New Roman" pitchFamily="18" charset="0"/>
              </a:rPr>
              <a:t>regression,decision</a:t>
            </a:r>
            <a:r>
              <a:rPr lang="en-US" altLang="zh-CN" sz="1700" b="0" i="0" u="none" strike="noStrike" kern="1200" cap="none" spc="0" baseline="0">
                <a:solidFill>
                  <a:srgbClr val="404040"/>
                </a:solidFill>
                <a:latin typeface="Times New Roman" pitchFamily="18" charset="0"/>
                <a:ea typeface="华文中宋" pitchFamily="0" charset="0"/>
                <a:cs typeface="Times New Roman" pitchFamily="18" charset="0"/>
              </a:rPr>
              <a:t> trees, or random forests.</a:t>
            </a:r>
            <a:endParaRPr lang="en-US" altLang="zh-CN" sz="1700" b="0" i="0" u="none" strike="noStrike" kern="1200" cap="none" spc="0" baseline="0">
              <a:solidFill>
                <a:srgbClr val="404040"/>
              </a:solidFill>
              <a:latin typeface="Times New Roman" pitchFamily="18" charset="0"/>
              <a:ea typeface="华文中宋" pitchFamily="0" charset="0"/>
              <a:cs typeface="Times New Roman" pitchFamily="18" charset="0"/>
            </a:endParaRPr>
          </a:p>
          <a:p>
            <a:pPr marL="400050" indent="-400050" algn="l">
              <a:lnSpc>
                <a:spcPct val="100000"/>
              </a:lnSpc>
              <a:spcBef>
                <a:spcPct val="20000"/>
              </a:spcBef>
              <a:spcAft>
                <a:spcPts val="600"/>
              </a:spcAft>
              <a:buClr>
                <a:schemeClr val="accent1"/>
              </a:buClr>
              <a:buSzPct val="92000"/>
              <a:buFontTx/>
              <a:buAutoNum type="romanLcPeriod"/>
            </a:pPr>
            <a:endParaRPr lang="zh-CN" altLang="en-US" sz="1700" b="0" i="0" u="none" strike="noStrike" kern="1200" cap="none" spc="0" baseline="0">
              <a:solidFill>
                <a:srgbClr val="404040"/>
              </a:solidFill>
              <a:latin typeface="Times New Roman" pitchFamily="18" charset="0"/>
              <a:ea typeface="华文中宋" pitchFamily="0" charset="0"/>
              <a:cs typeface="Times New Roman" pitchFamily="18" charset="0"/>
            </a:endParaRPr>
          </a:p>
        </p:txBody>
      </p:sp>
    </p:spTree>
    <p:extLst>
      <p:ext uri="{BB962C8B-B14F-4D97-AF65-F5344CB8AC3E}">
        <p14:creationId xmlns:p14="http://schemas.microsoft.com/office/powerpoint/2010/main" val="147459161"/>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48"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2800" b="1" i="0" u="none" strike="noStrike" kern="1200" cap="all" spc="0" baseline="0">
                <a:solidFill>
                  <a:schemeClr val="accent1"/>
                </a:solidFill>
                <a:latin typeface="Arial" pitchFamily="34" charset="0"/>
                <a:ea typeface="Franklin Gothic Demi" pitchFamily="0" charset="0"/>
                <a:cs typeface="Arial" pitchFamily="34" charset="0"/>
              </a:rPr>
              <a:t>Algorithm &amp; Deployment</a:t>
            </a:r>
            <a:endParaRPr lang="zh-CN" altLang="en-US" sz="2800" b="0" i="0" u="none" strike="noStrike" kern="1200" cap="all" spc="0" baseline="0">
              <a:solidFill>
                <a:srgbClr val="404040"/>
              </a:solidFill>
              <a:latin typeface="Franklin Gothic Demi" pitchFamily="0" charset="0"/>
              <a:ea typeface="华文中宋" pitchFamily="0" charset="0"/>
              <a:cs typeface="Lucida Sans"/>
            </a:endParaRPr>
          </a:p>
        </p:txBody>
      </p:sp>
      <p:sp>
        <p:nvSpPr>
          <p:cNvPr id="49" name="文本框"/>
          <p:cNvSpPr>
            <a:spLocks noGrp="1"/>
          </p:cNvSpPr>
          <p:nvPr>
            <p:ph type="body" idx="1"/>
          </p:nvPr>
        </p:nvSpPr>
        <p:spPr>
          <a:xfrm rot="0">
            <a:off x="581192" y="1302026"/>
            <a:ext cx="11029615" cy="4673324"/>
          </a:xfrm>
          <a:prstGeom prst="rect"/>
          <a:noFill/>
          <a:ln w="12700" cmpd="sng" cap="flat">
            <a:noFill/>
            <a:prstDash val="solid"/>
            <a:miter/>
          </a:ln>
        </p:spPr>
        <p:txBody>
          <a:bodyPr vert="horz" wrap="square" lIns="91440" tIns="45720" rIns="91440" bIns="45720" anchor="t" anchorCtr="0">
            <a:prstTxWarp prst="textNoShape"/>
          </a:bodyPr>
          <a:lstStyle/>
          <a:p>
            <a:pPr marL="305943" indent="-305943" algn="l">
              <a:lnSpc>
                <a:spcPct val="110000"/>
              </a:lnSpc>
              <a:spcBef>
                <a:spcPct val="20000"/>
              </a:spcBef>
              <a:spcAft>
                <a:spcPts val="600"/>
              </a:spcAft>
              <a:buNone/>
            </a:pPr>
            <a:r>
              <a:rPr lang="en-US" altLang="zh-CN" sz="1700" b="1" i="0" u="none" strike="noStrike" kern="1200" cap="none" spc="0" baseline="0">
                <a:solidFill>
                  <a:srgbClr val="404040"/>
                </a:solidFill>
                <a:latin typeface="Times New Roman" pitchFamily="18" charset="0"/>
                <a:ea typeface="华文中宋" pitchFamily="0" charset="0"/>
                <a:cs typeface="Times New Roman" pitchFamily="18" charset="0"/>
              </a:rPr>
              <a:t>                                                                   Data Input</a:t>
            </a:r>
            <a:endParaRPr lang="en-US" altLang="zh-CN" sz="1700" b="1" i="0" u="none" strike="noStrike" kern="1200" cap="none" spc="0" baseline="0">
              <a:solidFill>
                <a:srgbClr val="404040"/>
              </a:solidFill>
              <a:latin typeface="Times New Roman" pitchFamily="18" charset="0"/>
              <a:ea typeface="华文中宋" pitchFamily="0" charset="0"/>
              <a:cs typeface="Times New Roman" pitchFamily="18" charset="0"/>
            </a:endParaRPr>
          </a:p>
          <a:p>
            <a:pPr marL="305943" indent="-305943" algn="l">
              <a:lnSpc>
                <a:spcPct val="110000"/>
              </a:lnSpc>
              <a:spcBef>
                <a:spcPct val="20000"/>
              </a:spcBef>
              <a:spcAft>
                <a:spcPts val="600"/>
              </a:spcAft>
              <a:buNone/>
            </a:pPr>
            <a:r>
              <a:rPr lang="en-US" altLang="zh-CN" sz="1700" b="1" i="0" u="none" strike="noStrike" kern="1200" cap="none" spc="0" baseline="0">
                <a:solidFill>
                  <a:srgbClr val="404040"/>
                </a:solidFill>
                <a:latin typeface="Times New Roman" pitchFamily="18" charset="0"/>
                <a:ea typeface="华文中宋" pitchFamily="0" charset="0"/>
                <a:cs typeface="Times New Roman" pitchFamily="18" charset="0"/>
              </a:rPr>
              <a:t>Data Collection:</a:t>
            </a:r>
            <a:endParaRPr lang="en-US" altLang="zh-CN" sz="1700" b="1" i="0" u="none" strike="noStrike" kern="1200" cap="none" spc="0" baseline="0">
              <a:solidFill>
                <a:srgbClr val="404040"/>
              </a:solidFill>
              <a:latin typeface="Times New Roman" pitchFamily="18" charset="0"/>
              <a:ea typeface="华文中宋" pitchFamily="0" charset="0"/>
              <a:cs typeface="Times New Roman" pitchFamily="18" charset="0"/>
            </a:endParaRPr>
          </a:p>
          <a:p>
            <a:pPr marL="305943" indent="-305943" algn="l">
              <a:lnSpc>
                <a:spcPct val="110000"/>
              </a:lnSpc>
              <a:spcBef>
                <a:spcPct val="20000"/>
              </a:spcBef>
              <a:spcAft>
                <a:spcPts val="600"/>
              </a:spcAft>
              <a:buNone/>
            </a:pPr>
            <a:r>
              <a:rPr lang="en-US" altLang="zh-CN" sz="1700" b="0" i="0" u="none" strike="noStrike" kern="1200" cap="none" spc="0" baseline="0">
                <a:solidFill>
                  <a:srgbClr val="404040"/>
                </a:solidFill>
                <a:latin typeface="Times New Roman" pitchFamily="18" charset="0"/>
                <a:ea typeface="华文中宋" pitchFamily="0" charset="0"/>
                <a:cs typeface="Times New Roman" pitchFamily="18" charset="0"/>
              </a:rPr>
              <a:t>Collect a comprehensive dataset of movie ratings from Fandango’s website.</a:t>
            </a:r>
            <a:endParaRPr lang="en-US" altLang="zh-CN" sz="1700" b="0" i="0" u="none" strike="noStrike" kern="1200" cap="none" spc="0" baseline="0">
              <a:solidFill>
                <a:srgbClr val="404040"/>
              </a:solidFill>
              <a:latin typeface="Times New Roman" pitchFamily="18" charset="0"/>
              <a:ea typeface="华文中宋" pitchFamily="0" charset="0"/>
              <a:cs typeface="Times New Roman" pitchFamily="18" charset="0"/>
            </a:endParaRPr>
          </a:p>
          <a:p>
            <a:pPr marL="305943" indent="-305943" algn="l">
              <a:lnSpc>
                <a:spcPct val="110000"/>
              </a:lnSpc>
              <a:spcBef>
                <a:spcPct val="20000"/>
              </a:spcBef>
              <a:spcAft>
                <a:spcPts val="600"/>
              </a:spcAft>
              <a:buNone/>
            </a:pPr>
            <a:r>
              <a:rPr lang="en-US" altLang="zh-CN" sz="1700" b="1" i="0" u="none" strike="noStrike" kern="1200" cap="none" spc="0" baseline="0">
                <a:solidFill>
                  <a:srgbClr val="404040"/>
                </a:solidFill>
                <a:latin typeface="Times New Roman" pitchFamily="18" charset="0"/>
                <a:ea typeface="华文中宋" pitchFamily="0" charset="0"/>
                <a:cs typeface="Times New Roman" pitchFamily="18" charset="0"/>
              </a:rPr>
              <a:t>Data Cleaning:</a:t>
            </a:r>
            <a:endParaRPr lang="en-US" altLang="zh-CN" sz="1700" b="1" i="0" u="none" strike="noStrike" kern="1200" cap="none" spc="0" baseline="0">
              <a:solidFill>
                <a:srgbClr val="404040"/>
              </a:solidFill>
              <a:latin typeface="Times New Roman" pitchFamily="18" charset="0"/>
              <a:ea typeface="华文中宋" pitchFamily="0" charset="0"/>
              <a:cs typeface="Times New Roman" pitchFamily="18" charset="0"/>
            </a:endParaRPr>
          </a:p>
          <a:p>
            <a:pPr marL="305943" indent="-305943" algn="just">
              <a:lnSpc>
                <a:spcPct val="110000"/>
              </a:lnSpc>
              <a:spcBef>
                <a:spcPct val="20000"/>
              </a:spcBef>
              <a:spcAft>
                <a:spcPts val="600"/>
              </a:spcAft>
              <a:buNone/>
            </a:pPr>
            <a:r>
              <a:rPr lang="en-US" altLang="zh-CN" sz="1700" b="0" i="0" u="none" strike="noStrike" kern="1200" cap="none" spc="0" baseline="0">
                <a:solidFill>
                  <a:srgbClr val="404040"/>
                </a:solidFill>
                <a:latin typeface="Times New Roman" pitchFamily="18" charset="0"/>
                <a:ea typeface="华文中宋" pitchFamily="0" charset="0"/>
                <a:cs typeface="Times New Roman" pitchFamily="18" charset="0"/>
              </a:rPr>
              <a:t>      Clean the data to remove any duplicates or inconsistencies. Normalize the data to ensure comparability across different movies and time periods</a:t>
            </a:r>
            <a:r>
              <a:rPr lang="en-US" altLang="zh-CN" sz="1700" b="1" i="0" u="none" strike="noStrike" kern="1200" cap="none" spc="0" baseline="0">
                <a:solidFill>
                  <a:srgbClr val="404040"/>
                </a:solidFill>
                <a:latin typeface="Times New Roman" pitchFamily="18" charset="0"/>
                <a:ea typeface="华文中宋" pitchFamily="0" charset="0"/>
                <a:cs typeface="Times New Roman" pitchFamily="18" charset="0"/>
              </a:rPr>
              <a:t>.</a:t>
            </a:r>
            <a:endParaRPr lang="en-US" altLang="zh-CN" sz="1700" b="1" i="0" u="none" strike="noStrike" kern="1200" cap="none" spc="0" baseline="0">
              <a:solidFill>
                <a:srgbClr val="404040"/>
              </a:solidFill>
              <a:latin typeface="Times New Roman" pitchFamily="18" charset="0"/>
              <a:ea typeface="华文中宋" pitchFamily="0" charset="0"/>
              <a:cs typeface="Times New Roman" pitchFamily="18" charset="0"/>
            </a:endParaRPr>
          </a:p>
          <a:p>
            <a:pPr marL="305943" indent="-305943" algn="just">
              <a:lnSpc>
                <a:spcPct val="110000"/>
              </a:lnSpc>
              <a:spcBef>
                <a:spcPct val="20000"/>
              </a:spcBef>
              <a:spcAft>
                <a:spcPts val="600"/>
              </a:spcAft>
              <a:buNone/>
            </a:pPr>
            <a:r>
              <a:rPr lang="en-US" altLang="zh-CN" sz="1700" b="1" i="0" u="none" strike="noStrike" kern="1200" cap="none" spc="0" baseline="0">
                <a:solidFill>
                  <a:srgbClr val="404040"/>
                </a:solidFill>
                <a:latin typeface="Times New Roman" pitchFamily="18" charset="0"/>
                <a:ea typeface="华文中宋" pitchFamily="0" charset="0"/>
                <a:cs typeface="Times New Roman" pitchFamily="18" charset="0"/>
              </a:rPr>
              <a:t>Feature Engineering:</a:t>
            </a:r>
            <a:endParaRPr lang="en-US" altLang="zh-CN" sz="1700" b="1" i="0" u="none" strike="noStrike" kern="1200" cap="none" spc="0" baseline="0">
              <a:solidFill>
                <a:srgbClr val="404040"/>
              </a:solidFill>
              <a:latin typeface="Times New Roman" pitchFamily="18" charset="0"/>
              <a:ea typeface="华文中宋" pitchFamily="0" charset="0"/>
              <a:cs typeface="Times New Roman" pitchFamily="18" charset="0"/>
            </a:endParaRPr>
          </a:p>
          <a:p>
            <a:pPr marL="305943" indent="-305943" algn="just">
              <a:lnSpc>
                <a:spcPct val="110000"/>
              </a:lnSpc>
              <a:spcBef>
                <a:spcPct val="20000"/>
              </a:spcBef>
              <a:spcAft>
                <a:spcPts val="600"/>
              </a:spcAft>
              <a:buClr>
                <a:schemeClr val="accent1"/>
              </a:buClr>
              <a:buSzPct val="92000"/>
              <a:buFont typeface="Arial" pitchFamily="34" charset="0"/>
              <a:buChar char="•"/>
            </a:pPr>
            <a:r>
              <a:rPr lang="en-US" altLang="zh-CN" sz="1700" b="0" i="0" u="none" strike="noStrike" kern="1200" cap="none" spc="0" baseline="0">
                <a:solidFill>
                  <a:srgbClr val="404040"/>
                </a:solidFill>
                <a:latin typeface="Times New Roman" pitchFamily="18" charset="0"/>
                <a:ea typeface="华文中宋" pitchFamily="0" charset="0"/>
                <a:cs typeface="Times New Roman" pitchFamily="18" charset="0"/>
              </a:rPr>
              <a:t>Create new features or modify existing ones  based on domain knowledge.</a:t>
            </a:r>
            <a:endParaRPr lang="en-US" altLang="zh-CN" sz="1700" b="0" i="0" u="none" strike="noStrike" kern="1200" cap="none" spc="0" baseline="0">
              <a:solidFill>
                <a:srgbClr val="404040"/>
              </a:solidFill>
              <a:latin typeface="Times New Roman" pitchFamily="18" charset="0"/>
              <a:ea typeface="华文中宋" pitchFamily="0" charset="0"/>
              <a:cs typeface="Times New Roman" pitchFamily="18" charset="0"/>
            </a:endParaRPr>
          </a:p>
          <a:p>
            <a:pPr marL="305943" indent="-305943" algn="just">
              <a:lnSpc>
                <a:spcPct val="110000"/>
              </a:lnSpc>
              <a:spcBef>
                <a:spcPct val="20000"/>
              </a:spcBef>
              <a:spcAft>
                <a:spcPts val="600"/>
              </a:spcAft>
              <a:buNone/>
            </a:pPr>
            <a:endParaRPr lang="zh-CN" altLang="en-US" sz="1700" b="0" i="0" u="none" strike="noStrike" kern="1200" cap="none" spc="0" baseline="0">
              <a:solidFill>
                <a:srgbClr val="404040"/>
              </a:solidFill>
              <a:latin typeface="Times New Roman" pitchFamily="18" charset="0"/>
              <a:ea typeface="华文中宋" pitchFamily="0" charset="0"/>
              <a:cs typeface="Times New Roman" pitchFamily="18" charset="0"/>
            </a:endParaRPr>
          </a:p>
        </p:txBody>
      </p:sp>
    </p:spTree>
    <p:extLst>
      <p:ext uri="{BB962C8B-B14F-4D97-AF65-F5344CB8AC3E}">
        <p14:creationId xmlns:p14="http://schemas.microsoft.com/office/powerpoint/2010/main" val="300391824"/>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50"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2800" b="1" i="0" u="none" strike="noStrike" kern="1200" cap="all" spc="0" baseline="0">
                <a:solidFill>
                  <a:schemeClr val="accent1"/>
                </a:solidFill>
                <a:latin typeface="Arial" pitchFamily="34" charset="0"/>
                <a:ea typeface="Franklin Gothic Demi" pitchFamily="0" charset="0"/>
                <a:cs typeface="Arial" pitchFamily="34" charset="0"/>
              </a:rPr>
              <a:t>Algorithm &amp; Deployment</a:t>
            </a:r>
            <a:endParaRPr lang="zh-CN" altLang="en-US" sz="2800" b="0" i="0" u="none" strike="noStrike" kern="1200" cap="all" spc="0" baseline="0">
              <a:solidFill>
                <a:srgbClr val="404040"/>
              </a:solidFill>
              <a:latin typeface="Franklin Gothic Demi" pitchFamily="0" charset="0"/>
              <a:ea typeface="华文中宋" pitchFamily="0" charset="0"/>
              <a:cs typeface="Lucida Sans"/>
            </a:endParaRPr>
          </a:p>
        </p:txBody>
      </p:sp>
      <p:sp>
        <p:nvSpPr>
          <p:cNvPr id="51" name="文本框"/>
          <p:cNvSpPr>
            <a:spLocks noGrp="1"/>
          </p:cNvSpPr>
          <p:nvPr>
            <p:ph type="body" idx="1"/>
          </p:nvPr>
        </p:nvSpPr>
        <p:spPr>
          <a:xfrm rot="0">
            <a:off x="581192" y="1302026"/>
            <a:ext cx="11029615" cy="4673324"/>
          </a:xfrm>
          <a:prstGeom prst="rect"/>
          <a:noFill/>
          <a:ln w="12700" cmpd="sng" cap="flat">
            <a:noFill/>
            <a:prstDash val="solid"/>
            <a:miter/>
          </a:ln>
        </p:spPr>
        <p:txBody>
          <a:bodyPr vert="horz" wrap="square" lIns="91440" tIns="45720" rIns="91440" bIns="45720" anchor="t" anchorCtr="0">
            <a:prstTxWarp prst="textNoShape"/>
          </a:bodyPr>
          <a:lstStyle/>
          <a:p>
            <a:pPr marL="305943" indent="-305943" algn="just">
              <a:lnSpc>
                <a:spcPct val="110000"/>
              </a:lnSpc>
              <a:spcBef>
                <a:spcPct val="20000"/>
              </a:spcBef>
              <a:spcAft>
                <a:spcPts val="600"/>
              </a:spcAft>
              <a:buNone/>
            </a:pPr>
            <a:r>
              <a:rPr lang="en-US" altLang="zh-CN" sz="1700" b="1" i="0" u="none" strike="noStrike" kern="1200" cap="none" spc="0" baseline="0">
                <a:solidFill>
                  <a:srgbClr val="404040"/>
                </a:solidFill>
                <a:latin typeface="Times New Roman" pitchFamily="18" charset="0"/>
                <a:ea typeface="华文中宋" pitchFamily="0" charset="0"/>
                <a:cs typeface="Times New Roman" pitchFamily="18" charset="0"/>
              </a:rPr>
              <a:t>                                                                       Training Process</a:t>
            </a:r>
            <a:endParaRPr lang="en-US" altLang="zh-CN" sz="1700" b="1" i="0" u="none" strike="noStrike" kern="1200" cap="none" spc="0" baseline="0">
              <a:solidFill>
                <a:srgbClr val="404040"/>
              </a:solidFill>
              <a:latin typeface="Times New Roman" pitchFamily="18" charset="0"/>
              <a:ea typeface="华文中宋" pitchFamily="0" charset="0"/>
              <a:cs typeface="Times New Roman" pitchFamily="18" charset="0"/>
            </a:endParaRPr>
          </a:p>
          <a:p>
            <a:pPr marL="305943" indent="-305943" algn="just">
              <a:lnSpc>
                <a:spcPct val="110000"/>
              </a:lnSpc>
              <a:spcBef>
                <a:spcPct val="20000"/>
              </a:spcBef>
              <a:spcAft>
                <a:spcPts val="600"/>
              </a:spcAft>
              <a:buNone/>
            </a:pPr>
            <a:r>
              <a:rPr lang="en-US" altLang="zh-CN" sz="1700" b="1" i="0" u="none" strike="noStrike" kern="1200" cap="none" spc="0" baseline="0">
                <a:solidFill>
                  <a:srgbClr val="404040"/>
                </a:solidFill>
                <a:latin typeface="Times New Roman" pitchFamily="18" charset="0"/>
                <a:ea typeface="华文中宋" pitchFamily="0" charset="0"/>
                <a:cs typeface="Times New Roman" pitchFamily="18" charset="0"/>
              </a:rPr>
              <a:t>Data Splitting:</a:t>
            </a:r>
            <a:endParaRPr lang="en-US" altLang="zh-CN" sz="1700" b="1" i="0" u="none" strike="noStrike" kern="1200" cap="none" spc="0" baseline="0">
              <a:solidFill>
                <a:srgbClr val="404040"/>
              </a:solidFill>
              <a:latin typeface="Times New Roman" pitchFamily="18" charset="0"/>
              <a:ea typeface="华文中宋" pitchFamily="0" charset="0"/>
              <a:cs typeface="Times New Roman" pitchFamily="18" charset="0"/>
            </a:endParaRPr>
          </a:p>
          <a:p>
            <a:pPr marL="305943" indent="-305943" algn="just">
              <a:lnSpc>
                <a:spcPct val="110000"/>
              </a:lnSpc>
              <a:spcBef>
                <a:spcPct val="20000"/>
              </a:spcBef>
              <a:spcAft>
                <a:spcPts val="600"/>
              </a:spcAft>
              <a:buNone/>
            </a:pPr>
            <a:r>
              <a:rPr lang="en-US" altLang="zh-CN" sz="1700" b="1" i="0" u="none" strike="noStrike" kern="1200" cap="none" spc="0" baseline="0">
                <a:solidFill>
                  <a:srgbClr val="404040"/>
                </a:solidFill>
                <a:latin typeface="Times New Roman" pitchFamily="18" charset="0"/>
                <a:ea typeface="华文中宋" pitchFamily="0" charset="0"/>
                <a:cs typeface="Times New Roman" pitchFamily="18" charset="0"/>
              </a:rPr>
              <a:t>       </a:t>
            </a:r>
            <a:r>
              <a:rPr lang="en-US" altLang="zh-CN" sz="1700" b="0" i="0" u="none" strike="noStrike" kern="1200" cap="none" spc="0" baseline="0">
                <a:solidFill>
                  <a:srgbClr val="404040"/>
                </a:solidFill>
                <a:latin typeface="Times New Roman" pitchFamily="18" charset="0"/>
                <a:ea typeface="华文中宋" pitchFamily="0" charset="0"/>
                <a:cs typeface="Times New Roman" pitchFamily="18" charset="0"/>
              </a:rPr>
              <a:t>Divide the dataset into training and testing sets to evaluate the model’s performance.</a:t>
            </a:r>
            <a:endParaRPr lang="en-US" altLang="zh-CN" sz="1700" b="0" i="0" u="none" strike="noStrike" kern="1200" cap="none" spc="0" baseline="0">
              <a:solidFill>
                <a:srgbClr val="404040"/>
              </a:solidFill>
              <a:latin typeface="Times New Roman" pitchFamily="18" charset="0"/>
              <a:ea typeface="华文中宋" pitchFamily="0" charset="0"/>
              <a:cs typeface="Times New Roman" pitchFamily="18" charset="0"/>
            </a:endParaRPr>
          </a:p>
          <a:p>
            <a:pPr marL="305943" indent="-305943" algn="just">
              <a:lnSpc>
                <a:spcPct val="110000"/>
              </a:lnSpc>
              <a:spcBef>
                <a:spcPct val="20000"/>
              </a:spcBef>
              <a:spcAft>
                <a:spcPts val="600"/>
              </a:spcAft>
              <a:buNone/>
            </a:pPr>
            <a:r>
              <a:rPr lang="en-US" altLang="zh-CN" sz="1700" b="1" i="0" u="none" strike="noStrike" kern="1200" cap="none" spc="0" baseline="0">
                <a:solidFill>
                  <a:srgbClr val="404040"/>
                </a:solidFill>
                <a:latin typeface="Times New Roman" pitchFamily="18" charset="0"/>
                <a:ea typeface="华文中宋" pitchFamily="0" charset="0"/>
                <a:cs typeface="Times New Roman" pitchFamily="18" charset="0"/>
              </a:rPr>
              <a:t>Feature Scaling:           </a:t>
            </a:r>
            <a:endParaRPr lang="en-US" altLang="zh-CN" sz="1700" b="1" i="0" u="none" strike="noStrike" kern="1200" cap="none" spc="0" baseline="0">
              <a:solidFill>
                <a:srgbClr val="404040"/>
              </a:solidFill>
              <a:latin typeface="Times New Roman" pitchFamily="18" charset="0"/>
              <a:ea typeface="华文中宋" pitchFamily="0" charset="0"/>
              <a:cs typeface="Times New Roman" pitchFamily="18" charset="0"/>
            </a:endParaRPr>
          </a:p>
          <a:p>
            <a:pPr marL="305943" indent="-305943" algn="just">
              <a:lnSpc>
                <a:spcPct val="110000"/>
              </a:lnSpc>
              <a:spcBef>
                <a:spcPct val="20000"/>
              </a:spcBef>
              <a:spcAft>
                <a:spcPts val="600"/>
              </a:spcAft>
              <a:buNone/>
            </a:pPr>
            <a:r>
              <a:rPr lang="en-US" altLang="zh-CN" sz="1700" b="0" i="0" u="none" strike="noStrike" kern="1200" cap="none" spc="0" baseline="0">
                <a:solidFill>
                  <a:srgbClr val="404040"/>
                </a:solidFill>
                <a:latin typeface="Times New Roman" pitchFamily="18" charset="0"/>
                <a:ea typeface="华文中宋" pitchFamily="0" charset="0"/>
                <a:cs typeface="Times New Roman" pitchFamily="18" charset="0"/>
              </a:rPr>
              <a:t>        Standardize or normalize numerical features to ensure they have a consistent scale.</a:t>
            </a:r>
            <a:endParaRPr lang="en-US" altLang="zh-CN" sz="1700" b="0" i="0" u="none" strike="noStrike" kern="1200" cap="none" spc="0" baseline="0">
              <a:solidFill>
                <a:srgbClr val="404040"/>
              </a:solidFill>
              <a:latin typeface="Times New Roman" pitchFamily="18" charset="0"/>
              <a:ea typeface="华文中宋" pitchFamily="0" charset="0"/>
              <a:cs typeface="Times New Roman" pitchFamily="18" charset="0"/>
            </a:endParaRPr>
          </a:p>
          <a:p>
            <a:pPr marL="305943" indent="-305943" algn="just">
              <a:lnSpc>
                <a:spcPct val="110000"/>
              </a:lnSpc>
              <a:spcBef>
                <a:spcPct val="20000"/>
              </a:spcBef>
              <a:spcAft>
                <a:spcPts val="600"/>
              </a:spcAft>
              <a:buNone/>
            </a:pPr>
            <a:r>
              <a:rPr lang="en-US" altLang="zh-CN" sz="1700" b="1" i="0" u="none" strike="noStrike" kern="1200" cap="none" spc="0" baseline="0">
                <a:solidFill>
                  <a:srgbClr val="404040"/>
                </a:solidFill>
                <a:latin typeface="Times New Roman" pitchFamily="18" charset="0"/>
                <a:ea typeface="华文中宋" pitchFamily="0" charset="0"/>
                <a:cs typeface="Times New Roman" pitchFamily="18" charset="0"/>
              </a:rPr>
              <a:t>Model Training:</a:t>
            </a:r>
            <a:endParaRPr lang="en-US" altLang="zh-CN" sz="1700" b="1" i="0" u="none" strike="noStrike" kern="1200" cap="none" spc="0" baseline="0">
              <a:solidFill>
                <a:srgbClr val="404040"/>
              </a:solidFill>
              <a:latin typeface="Times New Roman" pitchFamily="18" charset="0"/>
              <a:ea typeface="华文中宋" pitchFamily="0" charset="0"/>
              <a:cs typeface="Times New Roman" pitchFamily="18" charset="0"/>
            </a:endParaRPr>
          </a:p>
          <a:p>
            <a:pPr marL="305943" indent="-305943" algn="just">
              <a:lnSpc>
                <a:spcPct val="110000"/>
              </a:lnSpc>
              <a:spcBef>
                <a:spcPct val="20000"/>
              </a:spcBef>
              <a:spcAft>
                <a:spcPts val="600"/>
              </a:spcAft>
              <a:buClr>
                <a:schemeClr val="accent1"/>
              </a:buClr>
              <a:buSzPct val="92000"/>
              <a:buFont typeface="Wingdings 2" pitchFamily="18" charset="2"/>
              <a:buChar char=""/>
            </a:pPr>
            <a:r>
              <a:rPr lang="en-US" altLang="zh-CN" sz="1700" b="1" i="0" u="none" strike="noStrike" kern="1200" cap="none" spc="0" baseline="0">
                <a:solidFill>
                  <a:srgbClr val="404040"/>
                </a:solidFill>
                <a:latin typeface="Times New Roman" pitchFamily="18" charset="0"/>
                <a:ea typeface="华文中宋" pitchFamily="0" charset="0"/>
                <a:cs typeface="Times New Roman" pitchFamily="18" charset="0"/>
              </a:rPr>
              <a:t>   </a:t>
            </a:r>
            <a:r>
              <a:rPr lang="en-US" altLang="zh-CN" sz="1700" b="0" i="0" u="none" strike="noStrike" kern="1200" cap="none" spc="0" baseline="0">
                <a:solidFill>
                  <a:srgbClr val="404040"/>
                </a:solidFill>
                <a:latin typeface="Times New Roman" pitchFamily="18" charset="0"/>
                <a:ea typeface="华文中宋" pitchFamily="0" charset="0"/>
                <a:cs typeface="Times New Roman" pitchFamily="18" charset="0"/>
              </a:rPr>
              <a:t>Use the selected algorithm to train the model on the training dataset.</a:t>
            </a:r>
            <a:endParaRPr lang="en-US" altLang="zh-CN" sz="1700" b="0" i="0" u="none" strike="noStrike" kern="1200" cap="none" spc="0" baseline="0">
              <a:solidFill>
                <a:srgbClr val="404040"/>
              </a:solidFill>
              <a:latin typeface="Times New Roman" pitchFamily="18" charset="0"/>
              <a:ea typeface="华文中宋" pitchFamily="0" charset="0"/>
              <a:cs typeface="Times New Roman" pitchFamily="18" charset="0"/>
            </a:endParaRPr>
          </a:p>
          <a:p>
            <a:pPr marL="305943" indent="-305943" algn="just">
              <a:lnSpc>
                <a:spcPct val="110000"/>
              </a:lnSpc>
              <a:spcBef>
                <a:spcPct val="20000"/>
              </a:spcBef>
              <a:spcAft>
                <a:spcPts val="600"/>
              </a:spcAft>
              <a:buClr>
                <a:schemeClr val="accent1"/>
              </a:buClr>
              <a:buSzPct val="92000"/>
              <a:buFont typeface="Wingdings 2" pitchFamily="18" charset="2"/>
              <a:buChar char=""/>
            </a:pPr>
            <a:r>
              <a:rPr lang="en-US" altLang="zh-CN" sz="1700" b="1" i="0" u="none" strike="noStrike" kern="1200" cap="none" spc="0" baseline="0">
                <a:solidFill>
                  <a:srgbClr val="404040"/>
                </a:solidFill>
                <a:latin typeface="Times New Roman" pitchFamily="18" charset="0"/>
                <a:ea typeface="华文中宋" pitchFamily="0" charset="0"/>
                <a:cs typeface="Times New Roman" pitchFamily="18" charset="0"/>
              </a:rPr>
              <a:t>   </a:t>
            </a:r>
            <a:r>
              <a:rPr lang="en-US" altLang="zh-CN" sz="1700" b="0" i="0" u="none" strike="noStrike" kern="1200" cap="none" spc="0" baseline="0">
                <a:solidFill>
                  <a:srgbClr val="404040"/>
                </a:solidFill>
                <a:latin typeface="Times New Roman" pitchFamily="18" charset="0"/>
                <a:ea typeface="华文中宋" pitchFamily="0" charset="0"/>
                <a:cs typeface="Times New Roman" pitchFamily="18" charset="0"/>
              </a:rPr>
              <a:t>Adjust the </a:t>
            </a:r>
            <a:r>
              <a:rPr lang="en-US" altLang="zh-CN" sz="1700" b="0" i="0" u="none" strike="noStrike" kern="1200" cap="none" spc="0" baseline="0">
                <a:solidFill>
                  <a:srgbClr val="404040"/>
                </a:solidFill>
                <a:latin typeface="Times New Roman" pitchFamily="18" charset="0"/>
                <a:ea typeface="华文中宋" pitchFamily="0" charset="0"/>
                <a:cs typeface="Times New Roman" pitchFamily="18" charset="0"/>
              </a:rPr>
              <a:t>hyperparameters</a:t>
            </a:r>
            <a:r>
              <a:rPr lang="en-US" altLang="zh-CN" sz="1700" b="0" i="0" u="none" strike="noStrike" kern="1200" cap="none" spc="0" baseline="0">
                <a:solidFill>
                  <a:srgbClr val="404040"/>
                </a:solidFill>
                <a:latin typeface="Times New Roman" pitchFamily="18" charset="0"/>
                <a:ea typeface="华文中宋" pitchFamily="0" charset="0"/>
                <a:cs typeface="Times New Roman" pitchFamily="18" charset="0"/>
              </a:rPr>
              <a:t> to optimize model performance.</a:t>
            </a:r>
            <a:r>
              <a:rPr lang="en-US" altLang="zh-CN" sz="1700" b="1" i="0" u="none" strike="noStrike" kern="1200" cap="none" spc="0" baseline="0">
                <a:solidFill>
                  <a:srgbClr val="404040"/>
                </a:solidFill>
                <a:latin typeface="Times New Roman" pitchFamily="18" charset="0"/>
                <a:ea typeface="华文中宋" pitchFamily="0" charset="0"/>
                <a:cs typeface="Times New Roman" pitchFamily="18" charset="0"/>
              </a:rPr>
              <a:t>       </a:t>
            </a:r>
            <a:endParaRPr lang="en-US" altLang="zh-CN" sz="1700" b="1" i="0" u="none" strike="noStrike" kern="1200" cap="none" spc="0" baseline="0">
              <a:solidFill>
                <a:srgbClr val="404040"/>
              </a:solidFill>
              <a:latin typeface="Times New Roman" pitchFamily="18" charset="0"/>
              <a:ea typeface="华文中宋" pitchFamily="0" charset="0"/>
              <a:cs typeface="Times New Roman" pitchFamily="18" charset="0"/>
            </a:endParaRPr>
          </a:p>
          <a:p>
            <a:pPr marL="305943" indent="-305943" algn="just">
              <a:lnSpc>
                <a:spcPct val="110000"/>
              </a:lnSpc>
              <a:spcBef>
                <a:spcPct val="20000"/>
              </a:spcBef>
              <a:spcAft>
                <a:spcPts val="600"/>
              </a:spcAft>
              <a:buNone/>
            </a:pPr>
            <a:r>
              <a:rPr lang="en-US" altLang="zh-CN" sz="1700" b="1" i="0" u="none" strike="noStrike" kern="1200" cap="none" spc="0" baseline="0">
                <a:solidFill>
                  <a:srgbClr val="404040"/>
                </a:solidFill>
                <a:latin typeface="Times New Roman" pitchFamily="18" charset="0"/>
                <a:ea typeface="华文中宋" pitchFamily="0" charset="0"/>
                <a:cs typeface="Times New Roman" pitchFamily="18" charset="0"/>
              </a:rPr>
              <a:t>Model Evaluation:</a:t>
            </a:r>
            <a:endParaRPr lang="en-US" altLang="zh-CN" sz="1700" b="1" i="0" u="none" strike="noStrike" kern="1200" cap="none" spc="0" baseline="0">
              <a:solidFill>
                <a:srgbClr val="404040"/>
              </a:solidFill>
              <a:latin typeface="Times New Roman" pitchFamily="18" charset="0"/>
              <a:ea typeface="华文中宋" pitchFamily="0" charset="0"/>
              <a:cs typeface="Times New Roman" pitchFamily="18" charset="0"/>
            </a:endParaRPr>
          </a:p>
          <a:p>
            <a:pPr marL="305943" indent="-305943" algn="just">
              <a:lnSpc>
                <a:spcPct val="110000"/>
              </a:lnSpc>
              <a:spcBef>
                <a:spcPct val="20000"/>
              </a:spcBef>
              <a:spcAft>
                <a:spcPts val="600"/>
              </a:spcAft>
              <a:buNone/>
            </a:pPr>
            <a:r>
              <a:rPr lang="en-US" altLang="zh-CN" sz="1700" b="1" i="0" u="none" strike="noStrike" kern="1200" cap="none" spc="0" baseline="0">
                <a:solidFill>
                  <a:srgbClr val="404040"/>
                </a:solidFill>
                <a:latin typeface="Times New Roman" pitchFamily="18" charset="0"/>
                <a:ea typeface="华文中宋" pitchFamily="0" charset="0"/>
                <a:cs typeface="Times New Roman" pitchFamily="18" charset="0"/>
              </a:rPr>
              <a:t>        </a:t>
            </a:r>
            <a:r>
              <a:rPr lang="en-US" altLang="zh-CN" sz="1700" b="0" i="0" u="none" strike="noStrike" kern="1200" cap="none" spc="0" baseline="0">
                <a:solidFill>
                  <a:srgbClr val="404040"/>
                </a:solidFill>
                <a:latin typeface="Times New Roman" pitchFamily="18" charset="0"/>
                <a:ea typeface="华文中宋" pitchFamily="0" charset="0"/>
                <a:cs typeface="Times New Roman" pitchFamily="18" charset="0"/>
              </a:rPr>
              <a:t>Evaluate the model on the testing dataset using appropriate </a:t>
            </a:r>
            <a:r>
              <a:rPr lang="en-US" altLang="zh-CN" sz="1700" b="0" i="0" u="none" strike="noStrike" kern="1200" cap="none" spc="0" baseline="0">
                <a:solidFill>
                  <a:srgbClr val="404040"/>
                </a:solidFill>
                <a:latin typeface="Times New Roman" pitchFamily="18" charset="0"/>
                <a:ea typeface="华文中宋" pitchFamily="0" charset="0"/>
                <a:cs typeface="Times New Roman" pitchFamily="18" charset="0"/>
              </a:rPr>
              <a:t>metics</a:t>
            </a:r>
            <a:r>
              <a:rPr lang="en-US" altLang="zh-CN" sz="1700" b="0" i="0" u="none" strike="noStrike" kern="1200" cap="none" spc="0" baseline="0">
                <a:solidFill>
                  <a:srgbClr val="404040"/>
                </a:solidFill>
                <a:latin typeface="Times New Roman" pitchFamily="18" charset="0"/>
                <a:ea typeface="华文中宋" pitchFamily="0" charset="0"/>
                <a:cs typeface="Times New Roman" pitchFamily="18" charset="0"/>
              </a:rPr>
              <a:t> (</a:t>
            </a:r>
            <a:r>
              <a:rPr lang="en-US" altLang="zh-CN" sz="1700" b="0" i="0" u="none" strike="noStrike" kern="1200" cap="none" spc="0" baseline="0">
                <a:solidFill>
                  <a:srgbClr val="404040"/>
                </a:solidFill>
                <a:latin typeface="Times New Roman" pitchFamily="18" charset="0"/>
                <a:ea typeface="华文中宋" pitchFamily="0" charset="0"/>
                <a:cs typeface="Times New Roman" pitchFamily="18" charset="0"/>
              </a:rPr>
              <a:t>eg</a:t>
            </a:r>
            <a:r>
              <a:rPr lang="en-US" altLang="zh-CN" sz="1700" b="0" i="0" u="none" strike="noStrike" kern="1200" cap="none" spc="0" baseline="0">
                <a:solidFill>
                  <a:srgbClr val="404040"/>
                </a:solidFill>
                <a:latin typeface="Times New Roman" pitchFamily="18" charset="0"/>
                <a:ea typeface="华文中宋" pitchFamily="0" charset="0"/>
                <a:cs typeface="Times New Roman" pitchFamily="18" charset="0"/>
              </a:rPr>
              <a:t>, Mean Squared Error for regression, accuracy, precision, recall for classification).                                </a:t>
            </a:r>
            <a:endParaRPr lang="zh-CN" altLang="en-US" sz="1700" b="0" i="0" u="none" strike="noStrike" kern="1200" cap="none" spc="0" baseline="0">
              <a:solidFill>
                <a:srgbClr val="404040"/>
              </a:solidFill>
              <a:latin typeface="Times New Roman" pitchFamily="18" charset="0"/>
              <a:ea typeface="华文中宋" pitchFamily="0" charset="0"/>
              <a:cs typeface="Times New Roman" pitchFamily="18" charset="0"/>
            </a:endParaRPr>
          </a:p>
        </p:txBody>
      </p:sp>
    </p:spTree>
    <p:extLst>
      <p:ext uri="{BB962C8B-B14F-4D97-AF65-F5344CB8AC3E}">
        <p14:creationId xmlns:p14="http://schemas.microsoft.com/office/powerpoint/2010/main" val="1121509190"/>
      </p:ext>
    </p:extLst>
  </p:cSld>
  <p:clrMapOvr>
    <a:masterClrMapping/>
  </p:clrMapOvr>
</p:sld>
</file>

<file path=ppt/theme/theme1.xml><?xml version="1.0" encoding="utf-8"?>
<a:theme xmlns:a="http://schemas.openxmlformats.org/drawingml/2006/main" name="DividendVTI">
  <a:themeElements>
    <a:clrScheme name="DividendVT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VTI">
      <a:majorFont>
        <a:latin typeface=""/>
        <a:ea typeface=""/>
        <a:cs typeface=""/>
      </a:majorFont>
      <a:minorFont>
        <a:latin typeface=""/>
        <a:ea typeface=""/>
        <a:cs typeface=""/>
      </a:minorFont>
    </a:fontScheme>
    <a:fmtScheme name="DividendVTI">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242</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SkillsBuild Partner Update template</dc:title>
  <dc:creator>Vaibhav Ostwal</dc:creator>
  <cp:lastModifiedBy>root</cp:lastModifiedBy>
  <cp:revision>45</cp:revision>
  <dcterms:created xsi:type="dcterms:W3CDTF">2021-05-26T16:50:10Z</dcterms:created>
  <dcterms:modified xsi:type="dcterms:W3CDTF">2024-04-18T06:37:03Z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ontentTypeId">
    <vt:lpwstr>0x0101000F1872188ABCFC48BECA6C87E8AC3285</vt:lpwstr>
  </property>
</Properties>
</file>