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8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4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8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0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7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1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7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A80C-AC2C-4BE6-914C-765EAC2009AE}" type="datetimeFigureOut">
              <a:rPr lang="en-IN" smtClean="0"/>
              <a:t>10/08/2018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A08D-B30B-468C-B42A-0853039F3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7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2060"/>
                </a:solidFill>
                <a:latin typeface="Arial Rounded MT Bold" pitchFamily="34" charset="0"/>
              </a:rPr>
              <a:t>Inkscape</a:t>
            </a:r>
            <a:endParaRPr lang="en-IN" sz="8000" b="1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Founder : Nathan </a:t>
            </a:r>
            <a:r>
              <a:rPr lang="en-US" dirty="0" smtClean="0"/>
              <a:t>Hurst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72514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Inkscape</a:t>
            </a:r>
            <a:r>
              <a:rPr lang="en-IN" dirty="0"/>
              <a:t> is a free and open-source vector graphics </a:t>
            </a:r>
            <a:r>
              <a:rPr lang="en-IN" dirty="0" smtClean="0"/>
              <a:t>editor.</a:t>
            </a:r>
          </a:p>
          <a:p>
            <a:r>
              <a:rPr lang="en-IN" dirty="0"/>
              <a:t> </a:t>
            </a:r>
            <a:r>
              <a:rPr lang="en-IN" dirty="0" smtClean="0"/>
              <a:t>It </a:t>
            </a:r>
            <a:r>
              <a:rPr lang="en-IN" dirty="0"/>
              <a:t>can be used to create or edit vector graphics such as illustrations, diagrams, line arts, charts, logos and complex paintings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smtClean="0"/>
              <a:t>It is available in 90 languages.</a:t>
            </a:r>
          </a:p>
          <a:p>
            <a:r>
              <a:rPr lang="en-US" dirty="0" smtClean="0"/>
              <a:t>It’s primary format is </a:t>
            </a:r>
            <a:r>
              <a:rPr lang="fr-FR" dirty="0"/>
              <a:t> Scalable Vector Graphics (SVG) version 1.1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0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Operating Systems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FreeBSD</a:t>
            </a:r>
          </a:p>
          <a:p>
            <a:r>
              <a:rPr lang="en-US" dirty="0" smtClean="0">
                <a:latin typeface="Arial Rounded MT Bold" pitchFamily="34" charset="0"/>
              </a:rPr>
              <a:t>Linux</a:t>
            </a:r>
          </a:p>
          <a:p>
            <a:r>
              <a:rPr lang="en-US" dirty="0" smtClean="0">
                <a:latin typeface="Arial Rounded MT Bold" pitchFamily="34" charset="0"/>
              </a:rPr>
              <a:t>macOS</a:t>
            </a:r>
          </a:p>
          <a:p>
            <a:r>
              <a:rPr lang="en-US" dirty="0" smtClean="0">
                <a:latin typeface="Arial Rounded MT Bold" pitchFamily="34" charset="0"/>
              </a:rPr>
              <a:t>Windows</a:t>
            </a:r>
            <a:endParaRPr lang="en-IN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release date : November 2 2003        (0.91 version)</a:t>
            </a:r>
          </a:p>
          <a:p>
            <a:r>
              <a:rPr lang="en-US" dirty="0" smtClean="0"/>
              <a:t>Preview release : March 11 2018             (0.92.3 version)</a:t>
            </a:r>
          </a:p>
          <a:p>
            <a:r>
              <a:rPr lang="en-IN" dirty="0"/>
              <a:t>The latest version of Inkscape is available for Ubuntu, OpenSUSE, Microsoft </a:t>
            </a:r>
            <a:r>
              <a:rPr lang="en-IN" dirty="0" smtClean="0"/>
              <a:t>Windows</a:t>
            </a:r>
            <a:r>
              <a:rPr lang="en-IN" dirty="0"/>
              <a:t> and </a:t>
            </a:r>
            <a:r>
              <a:rPr lang="en-IN" dirty="0" smtClean="0"/>
              <a:t>macOS</a:t>
            </a:r>
            <a:r>
              <a:rPr lang="en-IN" dirty="0"/>
              <a:t> platforms.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3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Inkscape 0.91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14622"/>
            <a:ext cx="7560840" cy="4397054"/>
          </a:xfrm>
        </p:spPr>
      </p:pic>
    </p:spTree>
    <p:extLst>
      <p:ext uri="{BB962C8B-B14F-4D97-AF65-F5344CB8AC3E}">
        <p14:creationId xmlns:p14="http://schemas.microsoft.com/office/powerpoint/2010/main" val="26797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Licensing model :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8352928" cy="3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46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Inkscape</vt:lpstr>
      <vt:lpstr>PowerPoint Presentation</vt:lpstr>
      <vt:lpstr>Operating Systems</vt:lpstr>
      <vt:lpstr>PowerPoint Presentation</vt:lpstr>
      <vt:lpstr>Inkscape 0.91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Inkscape</dc:title>
  <dc:creator>Hp</dc:creator>
  <cp:lastModifiedBy>Hp</cp:lastModifiedBy>
  <cp:revision>9</cp:revision>
  <dcterms:created xsi:type="dcterms:W3CDTF">2018-08-09T14:55:15Z</dcterms:created>
  <dcterms:modified xsi:type="dcterms:W3CDTF">2018-08-10T01:08:08Z</dcterms:modified>
</cp:coreProperties>
</file>