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455C38-9BE8-43B6-83FA-96955908AC4C}" v="2" dt="2023-06-19T01:04:10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長谷川　圭" userId="2584b299-1af0-41a4-863d-e46d087eb401" providerId="ADAL" clId="{9B455C38-9BE8-43B6-83FA-96955908AC4C}"/>
    <pc:docChg chg="undo custSel modSld">
      <pc:chgData name="長谷川　圭" userId="2584b299-1af0-41a4-863d-e46d087eb401" providerId="ADAL" clId="{9B455C38-9BE8-43B6-83FA-96955908AC4C}" dt="2023-06-19T01:04:29.101" v="77" actId="1076"/>
      <pc:docMkLst>
        <pc:docMk/>
      </pc:docMkLst>
      <pc:sldChg chg="addSp modSp mod">
        <pc:chgData name="長谷川　圭" userId="2584b299-1af0-41a4-863d-e46d087eb401" providerId="ADAL" clId="{9B455C38-9BE8-43B6-83FA-96955908AC4C}" dt="2023-06-19T01:04:29.101" v="77" actId="1076"/>
        <pc:sldMkLst>
          <pc:docMk/>
          <pc:sldMk cId="3382786955" sldId="256"/>
        </pc:sldMkLst>
        <pc:spChg chg="add mod">
          <ac:chgData name="長谷川　圭" userId="2584b299-1af0-41a4-863d-e46d087eb401" providerId="ADAL" clId="{9B455C38-9BE8-43B6-83FA-96955908AC4C}" dt="2023-06-19T01:00:25.555" v="20" actId="208"/>
          <ac:spMkLst>
            <pc:docMk/>
            <pc:sldMk cId="3382786955" sldId="256"/>
            <ac:spMk id="6" creationId="{D901D5F1-0844-635C-588F-46424D8C6426}"/>
          </ac:spMkLst>
        </pc:spChg>
        <pc:spChg chg="add mod">
          <ac:chgData name="長谷川　圭" userId="2584b299-1af0-41a4-863d-e46d087eb401" providerId="ADAL" clId="{9B455C38-9BE8-43B6-83FA-96955908AC4C}" dt="2023-06-19T01:00:20.085" v="18" actId="208"/>
          <ac:spMkLst>
            <pc:docMk/>
            <pc:sldMk cId="3382786955" sldId="256"/>
            <ac:spMk id="7" creationId="{BADCF643-4D54-B2D1-2792-005605D187DF}"/>
          </ac:spMkLst>
        </pc:spChg>
        <pc:spChg chg="add mod">
          <ac:chgData name="長谷川　圭" userId="2584b299-1af0-41a4-863d-e46d087eb401" providerId="ADAL" clId="{9B455C38-9BE8-43B6-83FA-96955908AC4C}" dt="2023-06-19T01:02:30.015" v="33" actId="13822"/>
          <ac:spMkLst>
            <pc:docMk/>
            <pc:sldMk cId="3382786955" sldId="256"/>
            <ac:spMk id="10" creationId="{AB075175-D816-1336-D3AA-9E18F7206AA7}"/>
          </ac:spMkLst>
        </pc:spChg>
        <pc:spChg chg="add mod">
          <ac:chgData name="長谷川　圭" userId="2584b299-1af0-41a4-863d-e46d087eb401" providerId="ADAL" clId="{9B455C38-9BE8-43B6-83FA-96955908AC4C}" dt="2023-06-19T01:04:01.767" v="59" actId="13822"/>
          <ac:spMkLst>
            <pc:docMk/>
            <pc:sldMk cId="3382786955" sldId="256"/>
            <ac:spMk id="11" creationId="{E0A46AB0-BE4E-29E1-4D10-8F917F90C227}"/>
          </ac:spMkLst>
        </pc:spChg>
        <pc:spChg chg="add mod">
          <ac:chgData name="長谷川　圭" userId="2584b299-1af0-41a4-863d-e46d087eb401" providerId="ADAL" clId="{9B455C38-9BE8-43B6-83FA-96955908AC4C}" dt="2023-06-19T01:04:29.101" v="77" actId="1076"/>
          <ac:spMkLst>
            <pc:docMk/>
            <pc:sldMk cId="3382786955" sldId="256"/>
            <ac:spMk id="12" creationId="{BD9C4F1E-6AFE-65B1-3A26-95A69FB7632C}"/>
          </ac:spMkLst>
        </pc:spChg>
        <pc:picChg chg="add mod">
          <ac:chgData name="長谷川　圭" userId="2584b299-1af0-41a4-863d-e46d087eb401" providerId="ADAL" clId="{9B455C38-9BE8-43B6-83FA-96955908AC4C}" dt="2023-06-19T01:01:43.886" v="23" actId="1076"/>
          <ac:picMkLst>
            <pc:docMk/>
            <pc:sldMk cId="3382786955" sldId="256"/>
            <ac:picMk id="5" creationId="{E89817CF-2E5C-9F08-98EB-BAA4ABB9D144}"/>
          </ac:picMkLst>
        </pc:picChg>
        <pc:picChg chg="add mod">
          <ac:chgData name="長谷川　圭" userId="2584b299-1af0-41a4-863d-e46d087eb401" providerId="ADAL" clId="{9B455C38-9BE8-43B6-83FA-96955908AC4C}" dt="2023-06-19T01:01:51.897" v="26" actId="1076"/>
          <ac:picMkLst>
            <pc:docMk/>
            <pc:sldMk cId="3382786955" sldId="256"/>
            <ac:picMk id="9" creationId="{DBE6FC1B-65E5-298B-208D-9F1DC9CA72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6251-6C2C-40E5-AB3D-3D919AC253D7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8860-3DE3-4E0C-83FD-6D696AAC4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56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6251-6C2C-40E5-AB3D-3D919AC253D7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8860-3DE3-4E0C-83FD-6D696AAC4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72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6251-6C2C-40E5-AB3D-3D919AC253D7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8860-3DE3-4E0C-83FD-6D696AAC4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43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6251-6C2C-40E5-AB3D-3D919AC253D7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8860-3DE3-4E0C-83FD-6D696AAC4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18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6251-6C2C-40E5-AB3D-3D919AC253D7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8860-3DE3-4E0C-83FD-6D696AAC4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28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6251-6C2C-40E5-AB3D-3D919AC253D7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8860-3DE3-4E0C-83FD-6D696AAC4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43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6251-6C2C-40E5-AB3D-3D919AC253D7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8860-3DE3-4E0C-83FD-6D696AAC4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97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6251-6C2C-40E5-AB3D-3D919AC253D7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8860-3DE3-4E0C-83FD-6D696AAC4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40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6251-6C2C-40E5-AB3D-3D919AC253D7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8860-3DE3-4E0C-83FD-6D696AAC4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08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6251-6C2C-40E5-AB3D-3D919AC253D7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8860-3DE3-4E0C-83FD-6D696AAC4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99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6251-6C2C-40E5-AB3D-3D919AC253D7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8860-3DE3-4E0C-83FD-6D696AAC4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31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46251-6C2C-40E5-AB3D-3D919AC253D7}" type="datetimeFigureOut">
              <a:rPr kumimoji="1" lang="ja-JP" altLang="en-US" smtClean="0"/>
              <a:t>2023/6/19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C8860-3DE3-4E0C-83FD-6D696AAC4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99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89817CF-2E5C-9F08-98EB-BAA4ABB9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23" y="0"/>
            <a:ext cx="6041754" cy="8129577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901D5F1-0844-635C-588F-46424D8C6426}"/>
              </a:ext>
            </a:extLst>
          </p:cNvPr>
          <p:cNvSpPr/>
          <p:nvPr/>
        </p:nvSpPr>
        <p:spPr>
          <a:xfrm rot="16200000">
            <a:off x="1873956" y="3539067"/>
            <a:ext cx="2946400" cy="20658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ADCF643-4D54-B2D1-2792-005605D187DF}"/>
              </a:ext>
            </a:extLst>
          </p:cNvPr>
          <p:cNvSpPr/>
          <p:nvPr/>
        </p:nvSpPr>
        <p:spPr>
          <a:xfrm>
            <a:off x="408123" y="745067"/>
            <a:ext cx="5958810" cy="2156177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グラフィックス 8" descr="キーボード 単色塗りつぶし">
            <a:extLst>
              <a:ext uri="{FF2B5EF4-FFF2-40B4-BE49-F238E27FC236}">
                <a16:creationId xmlns:a16="http://schemas.microsoft.com/office/drawing/2014/main" id="{DBE6FC1B-65E5-298B-208D-9F1DC9CA7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150" y="5404555"/>
            <a:ext cx="2994378" cy="2994378"/>
          </a:xfrm>
          <a:prstGeom prst="rect">
            <a:avLst/>
          </a:prstGeom>
        </p:spPr>
      </p:pic>
      <p:sp>
        <p:nvSpPr>
          <p:cNvPr id="10" name="十字形 9">
            <a:extLst>
              <a:ext uri="{FF2B5EF4-FFF2-40B4-BE49-F238E27FC236}">
                <a16:creationId xmlns:a16="http://schemas.microsoft.com/office/drawing/2014/main" id="{AB075175-D816-1336-D3AA-9E18F7206AA7}"/>
              </a:ext>
            </a:extLst>
          </p:cNvPr>
          <p:cNvSpPr/>
          <p:nvPr/>
        </p:nvSpPr>
        <p:spPr>
          <a:xfrm>
            <a:off x="3470474" y="6342780"/>
            <a:ext cx="1155150" cy="1175620"/>
          </a:xfrm>
          <a:prstGeom prst="plus">
            <a:avLst>
              <a:gd name="adj" fmla="val 397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L 字 10">
            <a:extLst>
              <a:ext uri="{FF2B5EF4-FFF2-40B4-BE49-F238E27FC236}">
                <a16:creationId xmlns:a16="http://schemas.microsoft.com/office/drawing/2014/main" id="{E0A46AB0-BE4E-29E1-4D10-8F917F90C227}"/>
              </a:ext>
            </a:extLst>
          </p:cNvPr>
          <p:cNvSpPr/>
          <p:nvPr/>
        </p:nvSpPr>
        <p:spPr>
          <a:xfrm flipH="1" flipV="1">
            <a:off x="5019870" y="6242757"/>
            <a:ext cx="1155149" cy="1387746"/>
          </a:xfrm>
          <a:prstGeom prst="corner">
            <a:avLst>
              <a:gd name="adj1" fmla="val 48812"/>
              <a:gd name="adj2" fmla="val 7069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9C4F1E-6AFE-65B1-3A26-95A69FB7632C}"/>
              </a:ext>
            </a:extLst>
          </p:cNvPr>
          <p:cNvSpPr txBox="1"/>
          <p:nvPr/>
        </p:nvSpPr>
        <p:spPr>
          <a:xfrm>
            <a:off x="5102817" y="6242757"/>
            <a:ext cx="115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Enter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78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35590CBFAAC454096B3353DFF6863D7" ma:contentTypeVersion="12" ma:contentTypeDescription="新しいドキュメントを作成します。" ma:contentTypeScope="" ma:versionID="bf9393264afea33cf91d1899bdc66aae">
  <xsd:schema xmlns:xsd="http://www.w3.org/2001/XMLSchema" xmlns:xs="http://www.w3.org/2001/XMLSchema" xmlns:p="http://schemas.microsoft.com/office/2006/metadata/properties" xmlns:ns3="7a13f9dd-5f5d-4d33-85cf-24620d3c5a07" xmlns:ns4="923382e9-75df-4e6b-b467-271d97b5ddc0" targetNamespace="http://schemas.microsoft.com/office/2006/metadata/properties" ma:root="true" ma:fieldsID="b6610cd9a0056fe3712ed9870991b8d6" ns3:_="" ns4:_="">
    <xsd:import namespace="7a13f9dd-5f5d-4d33-85cf-24620d3c5a07"/>
    <xsd:import namespace="923382e9-75df-4e6b-b467-271d97b5dd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3f9dd-5f5d-4d33-85cf-24620d3c5a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3382e9-75df-4e6b-b467-271d97b5ddc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13f9dd-5f5d-4d33-85cf-24620d3c5a07" xsi:nil="true"/>
  </documentManagement>
</p:properties>
</file>

<file path=customXml/itemProps1.xml><?xml version="1.0" encoding="utf-8"?>
<ds:datastoreItem xmlns:ds="http://schemas.openxmlformats.org/officeDocument/2006/customXml" ds:itemID="{E3046DFD-CDD1-492B-A431-4913244E1F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13f9dd-5f5d-4d33-85cf-24620d3c5a07"/>
    <ds:schemaRef ds:uri="923382e9-75df-4e6b-b467-271d97b5dd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DD3836-CB2C-44C7-B9A8-5189BF644F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4DE027-D68C-4D02-8F25-A90416C77406}">
  <ds:schemaRefs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923382e9-75df-4e6b-b467-271d97b5ddc0"/>
    <ds:schemaRef ds:uri="7a13f9dd-5f5d-4d33-85cf-24620d3c5a0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</TotalTime>
  <Words>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長谷川　圭</dc:creator>
  <cp:lastModifiedBy>長谷川　圭</cp:lastModifiedBy>
  <cp:revision>1</cp:revision>
  <dcterms:created xsi:type="dcterms:W3CDTF">2023-06-19T00:51:34Z</dcterms:created>
  <dcterms:modified xsi:type="dcterms:W3CDTF">2023-06-19T01:04:30Z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0x010100635590CBFAAC454096B3353DFF6863D7</vt:lpwstr>
  </property>
</Properties>
</file>