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4" r:id="rId5"/>
    <p:sldId id="268" r:id="rId6"/>
    <p:sldId id="266" r:id="rId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BD5F"/>
    <a:srgbClr val="7EBB59"/>
    <a:srgbClr val="FF7D7D"/>
    <a:srgbClr val="FF4747"/>
    <a:srgbClr val="F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2E8-860E-4603-89FF-34EC14CEDEB5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A77F-B86C-4865-832C-694879AF4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69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2E8-860E-4603-89FF-34EC14CEDEB5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A77F-B86C-4865-832C-694879AF4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56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2E8-860E-4603-89FF-34EC14CEDEB5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A77F-B86C-4865-832C-694879AF4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1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2E8-860E-4603-89FF-34EC14CEDEB5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A77F-B86C-4865-832C-694879AF4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42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2E8-860E-4603-89FF-34EC14CEDEB5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A77F-B86C-4865-832C-694879AF4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03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2E8-860E-4603-89FF-34EC14CEDEB5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A77F-B86C-4865-832C-694879AF4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20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2E8-860E-4603-89FF-34EC14CEDEB5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A77F-B86C-4865-832C-694879AF4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9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2E8-860E-4603-89FF-34EC14CEDEB5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A77F-B86C-4865-832C-694879AF4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95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2E8-860E-4603-89FF-34EC14CEDEB5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A77F-B86C-4865-832C-694879AF4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73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2E8-860E-4603-89FF-34EC14CEDEB5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A77F-B86C-4865-832C-694879AF4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84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52E8-860E-4603-89FF-34EC14CEDEB5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A77F-B86C-4865-832C-694879AF4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06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652E8-860E-4603-89FF-34EC14CEDEB5}" type="datetimeFigureOut">
              <a:rPr kumimoji="1" lang="ja-JP" altLang="en-US" smtClean="0"/>
              <a:t>2023/6/21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A77F-B86C-4865-832C-694879AF4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35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B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90EA11-469B-1D20-7FBD-495F7359A326}"/>
              </a:ext>
            </a:extLst>
          </p:cNvPr>
          <p:cNvSpPr/>
          <p:nvPr/>
        </p:nvSpPr>
        <p:spPr>
          <a:xfrm>
            <a:off x="596265" y="484896"/>
            <a:ext cx="7951470" cy="4745208"/>
          </a:xfrm>
          <a:prstGeom prst="rect">
            <a:avLst/>
          </a:prstGeom>
          <a:noFill/>
          <a:ln w="381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39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Next</a:t>
            </a:r>
            <a:endParaRPr kumimoji="1" lang="ja-JP" altLang="en-US" sz="239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742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B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90EA11-469B-1D20-7FBD-495F7359A326}"/>
              </a:ext>
            </a:extLst>
          </p:cNvPr>
          <p:cNvSpPr/>
          <p:nvPr/>
        </p:nvSpPr>
        <p:spPr>
          <a:xfrm>
            <a:off x="596265" y="484896"/>
            <a:ext cx="7951470" cy="4745208"/>
          </a:xfrm>
          <a:prstGeom prst="rect">
            <a:avLst/>
          </a:prstGeom>
          <a:noFill/>
          <a:ln w="381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9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14292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90EA11-469B-1D20-7FBD-495F7359A326}"/>
              </a:ext>
            </a:extLst>
          </p:cNvPr>
          <p:cNvSpPr/>
          <p:nvPr/>
        </p:nvSpPr>
        <p:spPr>
          <a:xfrm>
            <a:off x="596265" y="484896"/>
            <a:ext cx="7951470" cy="4745208"/>
          </a:xfrm>
          <a:prstGeom prst="rect">
            <a:avLst/>
          </a:prstGeom>
          <a:noFill/>
          <a:ln w="381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39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Back</a:t>
            </a:r>
            <a:endParaRPr kumimoji="1" lang="ja-JP" altLang="en-US" sz="239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80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B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90EA11-469B-1D20-7FBD-495F7359A326}"/>
              </a:ext>
            </a:extLst>
          </p:cNvPr>
          <p:cNvSpPr/>
          <p:nvPr/>
        </p:nvSpPr>
        <p:spPr>
          <a:xfrm>
            <a:off x="596265" y="484896"/>
            <a:ext cx="7951470" cy="4745208"/>
          </a:xfrm>
          <a:prstGeom prst="rect">
            <a:avLst/>
          </a:prstGeom>
          <a:noFill/>
          <a:ln w="381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9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Finish</a:t>
            </a:r>
            <a:endParaRPr kumimoji="1" lang="ja-JP" altLang="en-US" sz="199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738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B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90EA11-469B-1D20-7FBD-495F7359A326}"/>
              </a:ext>
            </a:extLst>
          </p:cNvPr>
          <p:cNvSpPr/>
          <p:nvPr/>
        </p:nvSpPr>
        <p:spPr>
          <a:xfrm>
            <a:off x="596265" y="484896"/>
            <a:ext cx="7951470" cy="4745208"/>
          </a:xfrm>
          <a:prstGeom prst="rect">
            <a:avLst/>
          </a:prstGeom>
          <a:noFill/>
          <a:ln w="381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90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Credit</a:t>
            </a:r>
            <a:endParaRPr kumimoji="1" lang="ja-JP" altLang="en-US" sz="199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363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90EA11-469B-1D20-7FBD-495F7359A326}"/>
              </a:ext>
            </a:extLst>
          </p:cNvPr>
          <p:cNvSpPr/>
          <p:nvPr/>
        </p:nvSpPr>
        <p:spPr>
          <a:xfrm>
            <a:off x="596265" y="484896"/>
            <a:ext cx="7951470" cy="4745208"/>
          </a:xfrm>
          <a:prstGeom prst="rect">
            <a:avLst/>
          </a:prstGeom>
          <a:noFill/>
          <a:ln w="381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39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Quit</a:t>
            </a:r>
            <a:endParaRPr kumimoji="1" lang="ja-JP" altLang="en-US" sz="239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22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</TotalTime>
  <Words>6</Words>
  <Application>Microsoft Office PowerPoint</Application>
  <PresentationFormat>画面に合わせる (16:10)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HG創英角ｺﾞｼｯｸUB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圭 長谷川</dc:creator>
  <cp:lastModifiedBy>長谷川　圭</cp:lastModifiedBy>
  <cp:revision>5</cp:revision>
  <dcterms:created xsi:type="dcterms:W3CDTF">2023-06-18T10:45:34Z</dcterms:created>
  <dcterms:modified xsi:type="dcterms:W3CDTF">2023-06-21T05:58:07Z</dcterms:modified>
</cp:coreProperties>
</file>