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59" r:id="rId4"/>
    <p:sldId id="261" r:id="rId5"/>
    <p:sldId id="262" r:id="rId6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D06"/>
    <a:srgbClr val="FCC288"/>
    <a:srgbClr val="FBA34B"/>
    <a:srgbClr val="37FBF2"/>
    <a:srgbClr val="FF97EB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660"/>
  </p:normalViewPr>
  <p:slideViewPr>
    <p:cSldViewPr snapToGrid="0">
      <p:cViewPr varScale="1">
        <p:scale>
          <a:sx n="366" d="100"/>
          <a:sy n="366" d="100"/>
        </p:scale>
        <p:origin x="243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18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7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88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25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27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66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176-FD9F-493A-96F3-D9A985D585AC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4521-A398-43C1-9E82-28026194B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9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kumimoji="1"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EE16E2-4509-889B-D4DD-3499A6EFC381}"/>
              </a:ext>
            </a:extLst>
          </p:cNvPr>
          <p:cNvSpPr txBox="1"/>
          <p:nvPr/>
        </p:nvSpPr>
        <p:spPr>
          <a:xfrm>
            <a:off x="-1" y="-207881"/>
            <a:ext cx="1800226" cy="221599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 anchor="ctr">
            <a:spAutoFit/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13800" b="1" dirty="0">
                <a:ln w="12700">
                  <a:solidFill>
                    <a:srgbClr val="FFC000"/>
                  </a:solidFill>
                </a:ln>
                <a:gradFill>
                  <a:gsLst>
                    <a:gs pos="30000">
                      <a:srgbClr val="FFFF00"/>
                    </a:gs>
                    <a:gs pos="54000">
                      <a:srgbClr val="37FBF2"/>
                    </a:gs>
                    <a:gs pos="73000">
                      <a:srgbClr val="FF97EB"/>
                    </a:gs>
                  </a:gsLst>
                  <a:lin ang="42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kumimoji="1" lang="ja-JP" altLang="en-US" sz="13800" b="1" dirty="0">
              <a:ln w="12700">
                <a:solidFill>
                  <a:srgbClr val="FFC000"/>
                </a:solidFill>
              </a:ln>
              <a:gradFill>
                <a:gsLst>
                  <a:gs pos="30000">
                    <a:srgbClr val="FFFF00"/>
                  </a:gs>
                  <a:gs pos="54000">
                    <a:srgbClr val="37FBF2"/>
                  </a:gs>
                  <a:gs pos="73000">
                    <a:srgbClr val="FF97EB"/>
                  </a:gs>
                </a:gsLst>
                <a:lin ang="42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8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EE16E2-4509-889B-D4DD-3499A6EFC381}"/>
              </a:ext>
            </a:extLst>
          </p:cNvPr>
          <p:cNvSpPr txBox="1"/>
          <p:nvPr/>
        </p:nvSpPr>
        <p:spPr>
          <a:xfrm>
            <a:off x="-1" y="-207881"/>
            <a:ext cx="1800226" cy="221599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kumimoji="1" lang="en-US" altLang="ja-JP" sz="13800" b="1" dirty="0">
                <a:ln w="12700">
                  <a:solidFill>
                    <a:srgbClr val="FFC000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bg1"/>
                    </a:gs>
                    <a:gs pos="52000">
                      <a:srgbClr val="FF3B3B"/>
                    </a:gs>
                    <a:gs pos="100000">
                      <a:srgbClr val="FF3B3B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13800" b="1" dirty="0">
              <a:ln w="12700">
                <a:solidFill>
                  <a:srgbClr val="FFC000"/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bg1"/>
                  </a:gs>
                  <a:gs pos="52000">
                    <a:srgbClr val="FF3B3B"/>
                  </a:gs>
                  <a:gs pos="100000">
                    <a:srgbClr val="FF3B3B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4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EE16E2-4509-889B-D4DD-3499A6EFC381}"/>
              </a:ext>
            </a:extLst>
          </p:cNvPr>
          <p:cNvSpPr txBox="1"/>
          <p:nvPr/>
        </p:nvSpPr>
        <p:spPr>
          <a:xfrm>
            <a:off x="-1" y="-207881"/>
            <a:ext cx="1800226" cy="221599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kumimoji="1" lang="en-US" altLang="ja-JP" sz="13800" b="1" dirty="0">
                <a:ln w="12700">
                  <a:solidFill>
                    <a:schemeClr val="accent1"/>
                  </a:solidFill>
                </a:ln>
                <a:gradFill>
                  <a:gsLst>
                    <a:gs pos="0">
                      <a:srgbClr val="FD6566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bg1"/>
                    </a:gs>
                    <a:gs pos="56000">
                      <a:srgbClr val="37FBF2"/>
                    </a:gs>
                    <a:gs pos="1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ja-JP" altLang="en-US" sz="13800" b="1" dirty="0">
              <a:ln w="12700">
                <a:solidFill>
                  <a:schemeClr val="accent1"/>
                </a:solidFill>
              </a:ln>
              <a:gradFill>
                <a:gsLst>
                  <a:gs pos="0">
                    <a:srgbClr val="FD6566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bg1"/>
                  </a:gs>
                  <a:gs pos="56000">
                    <a:srgbClr val="37FBF2"/>
                  </a:gs>
                  <a:gs pos="18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7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EE16E2-4509-889B-D4DD-3499A6EFC381}"/>
              </a:ext>
            </a:extLst>
          </p:cNvPr>
          <p:cNvSpPr txBox="1"/>
          <p:nvPr/>
        </p:nvSpPr>
        <p:spPr>
          <a:xfrm>
            <a:off x="-1" y="-207881"/>
            <a:ext cx="1800226" cy="221599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kumimoji="1" lang="en-US" altLang="ja-JP" sz="13800" b="1" dirty="0">
                <a:ln w="1270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rgbClr val="FD6566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bg1"/>
                    </a:gs>
                    <a:gs pos="100000">
                      <a:srgbClr val="FBA34B"/>
                    </a:gs>
                    <a:gs pos="18000">
                      <a:srgbClr val="FCC288"/>
                    </a:gs>
                    <a:gs pos="55000">
                      <a:srgbClr val="D46D06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ja-JP" altLang="en-US" sz="13800" b="1" dirty="0">
              <a:ln w="12700">
                <a:solidFill>
                  <a:schemeClr val="accent2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rgbClr val="FD6566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bg1"/>
                  </a:gs>
                  <a:gs pos="100000">
                    <a:srgbClr val="FBA34B"/>
                  </a:gs>
                  <a:gs pos="18000">
                    <a:srgbClr val="FCC288"/>
                  </a:gs>
                  <a:gs pos="55000">
                    <a:srgbClr val="D46D06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6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EE16E2-4509-889B-D4DD-3499A6EFC381}"/>
              </a:ext>
            </a:extLst>
          </p:cNvPr>
          <p:cNvSpPr txBox="1"/>
          <p:nvPr/>
        </p:nvSpPr>
        <p:spPr>
          <a:xfrm>
            <a:off x="-1" y="-207881"/>
            <a:ext cx="1800226" cy="2215991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kumimoji="1" lang="en-US" altLang="ja-JP" sz="13800" b="1" dirty="0">
                <a:ln w="12700">
                  <a:solidFill>
                    <a:schemeClr val="tx1"/>
                  </a:solidFill>
                </a:ln>
                <a:gradFill>
                  <a:gsLst>
                    <a:gs pos="0">
                      <a:srgbClr val="FD6566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bg1"/>
                    </a:gs>
                    <a:gs pos="100000">
                      <a:schemeClr val="tx1"/>
                    </a:gs>
                    <a:gs pos="18000">
                      <a:schemeClr val="bg1">
                        <a:lumMod val="85000"/>
                      </a:schemeClr>
                    </a:gs>
                    <a:gs pos="55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1" lang="ja-JP" altLang="en-US" sz="13800" b="1" dirty="0">
              <a:ln w="12700">
                <a:solidFill>
                  <a:schemeClr val="tx1"/>
                </a:solidFill>
              </a:ln>
              <a:gradFill>
                <a:gsLst>
                  <a:gs pos="0">
                    <a:srgbClr val="FD6566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bg1"/>
                  </a:gs>
                  <a:gs pos="100000">
                    <a:schemeClr val="tx1"/>
                  </a:gs>
                  <a:gs pos="18000">
                    <a:schemeClr val="bg1">
                      <a:lumMod val="85000"/>
                    </a:schemeClr>
                  </a:gs>
                  <a:gs pos="55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5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5</Words>
  <Application>Microsoft Office PowerPoint</Application>
  <PresentationFormat>ユーザー設定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　圭</dc:creator>
  <cp:lastModifiedBy>長谷川　圭</cp:lastModifiedBy>
  <cp:revision>5</cp:revision>
  <dcterms:created xsi:type="dcterms:W3CDTF">2023-06-21T04:41:47Z</dcterms:created>
  <dcterms:modified xsi:type="dcterms:W3CDTF">2023-06-21T05:01:19Z</dcterms:modified>
</cp:coreProperties>
</file>