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18792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294620"/>
            <a:ext cx="8909447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945535"/>
            <a:ext cx="8909447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4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63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95846"/>
            <a:ext cx="2561466" cy="15256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95846"/>
            <a:ext cx="7535907" cy="15256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45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448807"/>
            <a:ext cx="10245864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1204734"/>
            <a:ext cx="10245864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479227"/>
            <a:ext cx="5048687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479227"/>
            <a:ext cx="5048687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95846"/>
            <a:ext cx="10245864" cy="347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441305"/>
            <a:ext cx="5025485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657582"/>
            <a:ext cx="5025485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441305"/>
            <a:ext cx="505023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657582"/>
            <a:ext cx="5050234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49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3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2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20015"/>
            <a:ext cx="383137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259199"/>
            <a:ext cx="6013877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540067"/>
            <a:ext cx="383137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23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20015"/>
            <a:ext cx="383137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259199"/>
            <a:ext cx="6013877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540067"/>
            <a:ext cx="383137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5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95846"/>
            <a:ext cx="1024586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479227"/>
            <a:ext cx="1024586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668542"/>
            <a:ext cx="267283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3FF8-6A7E-4F79-B16B-CA2022F8468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668542"/>
            <a:ext cx="40092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668542"/>
            <a:ext cx="267283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47B3-5DD4-4AD8-8DFB-D6CCA65D3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21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kumimoji="1"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675C49E7-CEBB-4370-D827-D9D71F1852F4}"/>
              </a:ext>
            </a:extLst>
          </p:cNvPr>
          <p:cNvSpPr/>
          <p:nvPr/>
        </p:nvSpPr>
        <p:spPr>
          <a:xfrm>
            <a:off x="2525871" y="111442"/>
            <a:ext cx="6827520" cy="157734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Time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40A5E2-494F-83C1-6235-25B48F2E07A6}"/>
              </a:ext>
            </a:extLst>
          </p:cNvPr>
          <p:cNvSpPr/>
          <p:nvPr/>
        </p:nvSpPr>
        <p:spPr>
          <a:xfrm>
            <a:off x="3230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05D12-5CEF-9FD2-E6CE-A6BEE2B7A870}"/>
              </a:ext>
            </a:extLst>
          </p:cNvPr>
          <p:cNvSpPr/>
          <p:nvPr/>
        </p:nvSpPr>
        <p:spPr>
          <a:xfrm>
            <a:off x="938569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675C49E7-CEBB-4370-D827-D9D71F1852F4}"/>
              </a:ext>
            </a:extLst>
          </p:cNvPr>
          <p:cNvSpPr/>
          <p:nvPr/>
        </p:nvSpPr>
        <p:spPr>
          <a:xfrm>
            <a:off x="2525871" y="111442"/>
            <a:ext cx="6827520" cy="157734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Penalty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40A5E2-494F-83C1-6235-25B48F2E07A6}"/>
              </a:ext>
            </a:extLst>
          </p:cNvPr>
          <p:cNvSpPr/>
          <p:nvPr/>
        </p:nvSpPr>
        <p:spPr>
          <a:xfrm>
            <a:off x="3230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05D12-5CEF-9FD2-E6CE-A6BEE2B7A870}"/>
              </a:ext>
            </a:extLst>
          </p:cNvPr>
          <p:cNvSpPr/>
          <p:nvPr/>
        </p:nvSpPr>
        <p:spPr>
          <a:xfrm>
            <a:off x="938569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0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675C49E7-CEBB-4370-D827-D9D71F1852F4}"/>
              </a:ext>
            </a:extLst>
          </p:cNvPr>
          <p:cNvSpPr/>
          <p:nvPr/>
        </p:nvSpPr>
        <p:spPr>
          <a:xfrm>
            <a:off x="2525871" y="111442"/>
            <a:ext cx="6827520" cy="157734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Total Result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40A5E2-494F-83C1-6235-25B48F2E07A6}"/>
              </a:ext>
            </a:extLst>
          </p:cNvPr>
          <p:cNvSpPr/>
          <p:nvPr/>
        </p:nvSpPr>
        <p:spPr>
          <a:xfrm>
            <a:off x="3230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05D12-5CEF-9FD2-E6CE-A6BEE2B7A870}"/>
              </a:ext>
            </a:extLst>
          </p:cNvPr>
          <p:cNvSpPr/>
          <p:nvPr/>
        </p:nvSpPr>
        <p:spPr>
          <a:xfrm>
            <a:off x="938569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81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675C49E7-CEBB-4370-D827-D9D71F1852F4}"/>
              </a:ext>
            </a:extLst>
          </p:cNvPr>
          <p:cNvSpPr/>
          <p:nvPr/>
        </p:nvSpPr>
        <p:spPr>
          <a:xfrm>
            <a:off x="2525871" y="111442"/>
            <a:ext cx="6827520" cy="157734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>
                <a:solidFill>
                  <a:schemeClr val="bg1"/>
                </a:solidFill>
              </a:rPr>
              <a:t>Correct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40A5E2-494F-83C1-6235-25B48F2E07A6}"/>
              </a:ext>
            </a:extLst>
          </p:cNvPr>
          <p:cNvSpPr/>
          <p:nvPr/>
        </p:nvSpPr>
        <p:spPr>
          <a:xfrm>
            <a:off x="3230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05D12-5CEF-9FD2-E6CE-A6BEE2B7A870}"/>
              </a:ext>
            </a:extLst>
          </p:cNvPr>
          <p:cNvSpPr/>
          <p:nvPr/>
        </p:nvSpPr>
        <p:spPr>
          <a:xfrm>
            <a:off x="938569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05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675C49E7-CEBB-4370-D827-D9D71F1852F4}"/>
              </a:ext>
            </a:extLst>
          </p:cNvPr>
          <p:cNvSpPr/>
          <p:nvPr/>
        </p:nvSpPr>
        <p:spPr>
          <a:xfrm>
            <a:off x="2525871" y="111442"/>
            <a:ext cx="6827520" cy="157734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Difficulty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40A5E2-494F-83C1-6235-25B48F2E07A6}"/>
              </a:ext>
            </a:extLst>
          </p:cNvPr>
          <p:cNvSpPr/>
          <p:nvPr/>
        </p:nvSpPr>
        <p:spPr>
          <a:xfrm>
            <a:off x="3230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05D12-5CEF-9FD2-E6CE-A6BEE2B7A870}"/>
              </a:ext>
            </a:extLst>
          </p:cNvPr>
          <p:cNvSpPr/>
          <p:nvPr/>
        </p:nvSpPr>
        <p:spPr>
          <a:xfrm>
            <a:off x="938569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675C49E7-CEBB-4370-D827-D9D71F1852F4}"/>
              </a:ext>
            </a:extLst>
          </p:cNvPr>
          <p:cNvSpPr/>
          <p:nvPr/>
        </p:nvSpPr>
        <p:spPr>
          <a:xfrm>
            <a:off x="2525871" y="111442"/>
            <a:ext cx="6827520" cy="157734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Rank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40A5E2-494F-83C1-6235-25B48F2E07A6}"/>
              </a:ext>
            </a:extLst>
          </p:cNvPr>
          <p:cNvSpPr/>
          <p:nvPr/>
        </p:nvSpPr>
        <p:spPr>
          <a:xfrm>
            <a:off x="3230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05D12-5CEF-9FD2-E6CE-A6BEE2B7A870}"/>
              </a:ext>
            </a:extLst>
          </p:cNvPr>
          <p:cNvSpPr/>
          <p:nvPr/>
        </p:nvSpPr>
        <p:spPr>
          <a:xfrm>
            <a:off x="938569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51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675C49E7-CEBB-4370-D827-D9D71F1852F4}"/>
              </a:ext>
            </a:extLst>
          </p:cNvPr>
          <p:cNvSpPr/>
          <p:nvPr/>
        </p:nvSpPr>
        <p:spPr>
          <a:xfrm>
            <a:off x="2525871" y="111442"/>
            <a:ext cx="6827520" cy="157734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solidFill>
                  <a:schemeClr val="bg1"/>
                </a:solidFill>
              </a:rPr>
              <a:t>Compare target time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40A5E2-494F-83C1-6235-25B48F2E07A6}"/>
              </a:ext>
            </a:extLst>
          </p:cNvPr>
          <p:cNvSpPr/>
          <p:nvPr/>
        </p:nvSpPr>
        <p:spPr>
          <a:xfrm>
            <a:off x="3230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05D12-5CEF-9FD2-E6CE-A6BEE2B7A870}"/>
              </a:ext>
            </a:extLst>
          </p:cNvPr>
          <p:cNvSpPr/>
          <p:nvPr/>
        </p:nvSpPr>
        <p:spPr>
          <a:xfrm>
            <a:off x="9385696" y="827722"/>
            <a:ext cx="2461260" cy="144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272</TotalTime>
  <Words>10</Words>
  <Application>Microsoft Office PowerPoint</Application>
  <PresentationFormat>ユーザー設定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　圭</dc:creator>
  <cp:lastModifiedBy>長谷川　圭</cp:lastModifiedBy>
  <cp:revision>5</cp:revision>
  <dcterms:created xsi:type="dcterms:W3CDTF">2023-06-14T03:45:35Z</dcterms:created>
  <dcterms:modified xsi:type="dcterms:W3CDTF">2023-06-21T04:38:42Z</dcterms:modified>
</cp:coreProperties>
</file>