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EEB"/>
    <a:srgbClr val="B8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9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5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38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9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5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3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6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14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CDEA-6757-4E4A-A23B-FEB615635BB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FAC6-C07E-4DD2-BEBD-CDA662BC1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論理積ゲート 3">
            <a:extLst>
              <a:ext uri="{FF2B5EF4-FFF2-40B4-BE49-F238E27FC236}">
                <a16:creationId xmlns:a16="http://schemas.microsoft.com/office/drawing/2014/main" id="{FB0015A8-B08B-A5D7-D1AA-73B0DF7BFF29}"/>
              </a:ext>
            </a:extLst>
          </p:cNvPr>
          <p:cNvSpPr/>
          <p:nvPr/>
        </p:nvSpPr>
        <p:spPr>
          <a:xfrm rot="16200000">
            <a:off x="4070203" y="292925"/>
            <a:ext cx="1003596" cy="569224"/>
          </a:xfrm>
          <a:prstGeom prst="flowChartDelay">
            <a:avLst/>
          </a:prstGeom>
          <a:solidFill>
            <a:srgbClr val="B8EDF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フローチャート: 論理積ゲート 4">
            <a:extLst>
              <a:ext uri="{FF2B5EF4-FFF2-40B4-BE49-F238E27FC236}">
                <a16:creationId xmlns:a16="http://schemas.microsoft.com/office/drawing/2014/main" id="{D491D4C0-ED34-82F4-8902-FD59A70E4783}"/>
              </a:ext>
            </a:extLst>
          </p:cNvPr>
          <p:cNvSpPr/>
          <p:nvPr/>
        </p:nvSpPr>
        <p:spPr>
          <a:xfrm rot="5400000">
            <a:off x="4070203" y="5995851"/>
            <a:ext cx="1003596" cy="569224"/>
          </a:xfrm>
          <a:prstGeom prst="flowChartDelay">
            <a:avLst/>
          </a:prstGeom>
          <a:solidFill>
            <a:srgbClr val="B8EDF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四角形: 上の 2 つの角を丸める 5">
            <a:extLst>
              <a:ext uri="{FF2B5EF4-FFF2-40B4-BE49-F238E27FC236}">
                <a16:creationId xmlns:a16="http://schemas.microsoft.com/office/drawing/2014/main" id="{CB35C04D-E3FB-59D5-F704-038AEE9526EE}"/>
              </a:ext>
            </a:extLst>
          </p:cNvPr>
          <p:cNvSpPr/>
          <p:nvPr/>
        </p:nvSpPr>
        <p:spPr>
          <a:xfrm rot="16200000">
            <a:off x="-1092453" y="1446866"/>
            <a:ext cx="6706523" cy="3964264"/>
          </a:xfrm>
          <a:prstGeom prst="round2SameRect">
            <a:avLst/>
          </a:prstGeom>
          <a:solidFill>
            <a:srgbClr val="B8EDF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四角形: 上の 2 つの角を丸める 6">
            <a:extLst>
              <a:ext uri="{FF2B5EF4-FFF2-40B4-BE49-F238E27FC236}">
                <a16:creationId xmlns:a16="http://schemas.microsoft.com/office/drawing/2014/main" id="{8159C57D-8E9F-944B-434C-188B41BB8779}"/>
              </a:ext>
            </a:extLst>
          </p:cNvPr>
          <p:cNvSpPr/>
          <p:nvPr/>
        </p:nvSpPr>
        <p:spPr>
          <a:xfrm rot="5400000">
            <a:off x="3529931" y="1446867"/>
            <a:ext cx="6706523" cy="3964264"/>
          </a:xfrm>
          <a:prstGeom prst="round2SameRect">
            <a:avLst/>
          </a:prstGeom>
          <a:solidFill>
            <a:srgbClr val="B8EDF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339EDD-6ACE-FA65-498D-D464D5050CF7}"/>
              </a:ext>
            </a:extLst>
          </p:cNvPr>
          <p:cNvSpPr/>
          <p:nvPr/>
        </p:nvSpPr>
        <p:spPr>
          <a:xfrm>
            <a:off x="4287389" y="1118785"/>
            <a:ext cx="569224" cy="4620425"/>
          </a:xfrm>
          <a:prstGeom prst="rect">
            <a:avLst/>
          </a:prstGeom>
          <a:solidFill>
            <a:srgbClr val="B8EDF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D2095E-FA54-080D-67E6-037547C2A707}"/>
              </a:ext>
            </a:extLst>
          </p:cNvPr>
          <p:cNvSpPr/>
          <p:nvPr/>
        </p:nvSpPr>
        <p:spPr>
          <a:xfrm>
            <a:off x="4371703" y="516577"/>
            <a:ext cx="400594" cy="58189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61DF42-CD0B-F523-6FAF-CFD4373F7613}"/>
              </a:ext>
            </a:extLst>
          </p:cNvPr>
          <p:cNvSpPr/>
          <p:nvPr/>
        </p:nvSpPr>
        <p:spPr>
          <a:xfrm>
            <a:off x="4371703" y="676129"/>
            <a:ext cx="400594" cy="58189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4B947C-8A0A-A9AD-16A6-0443C3F2F4D1}"/>
              </a:ext>
            </a:extLst>
          </p:cNvPr>
          <p:cNvSpPr/>
          <p:nvPr/>
        </p:nvSpPr>
        <p:spPr>
          <a:xfrm>
            <a:off x="6710226" y="144215"/>
            <a:ext cx="360000" cy="360000"/>
          </a:xfrm>
          <a:prstGeom prst="ellipse">
            <a:avLst/>
          </a:prstGeom>
          <a:solidFill>
            <a:srgbClr val="B8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ADACD33-DBF4-BE24-1281-CF61523E38BE}"/>
              </a:ext>
            </a:extLst>
          </p:cNvPr>
          <p:cNvSpPr/>
          <p:nvPr/>
        </p:nvSpPr>
        <p:spPr>
          <a:xfrm>
            <a:off x="6393493" y="480519"/>
            <a:ext cx="360000" cy="360000"/>
          </a:xfrm>
          <a:prstGeom prst="ellipse">
            <a:avLst/>
          </a:prstGeom>
          <a:solidFill>
            <a:srgbClr val="B8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452B52-374B-0A2B-DA26-DF902926DE8C}"/>
              </a:ext>
            </a:extLst>
          </p:cNvPr>
          <p:cNvSpPr/>
          <p:nvPr/>
        </p:nvSpPr>
        <p:spPr>
          <a:xfrm>
            <a:off x="7026959" y="480519"/>
            <a:ext cx="360000" cy="360000"/>
          </a:xfrm>
          <a:prstGeom prst="ellipse">
            <a:avLst/>
          </a:prstGeom>
          <a:solidFill>
            <a:srgbClr val="B8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B0E2D11-8884-7201-E5DD-300F5D5F23A7}"/>
              </a:ext>
            </a:extLst>
          </p:cNvPr>
          <p:cNvSpPr/>
          <p:nvPr/>
        </p:nvSpPr>
        <p:spPr>
          <a:xfrm>
            <a:off x="6710226" y="840519"/>
            <a:ext cx="360000" cy="360000"/>
          </a:xfrm>
          <a:prstGeom prst="ellipse">
            <a:avLst/>
          </a:prstGeom>
          <a:solidFill>
            <a:srgbClr val="B8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C3A66F57-61A0-FDD5-AABD-6EC04024BFEB}"/>
              </a:ext>
            </a:extLst>
          </p:cNvPr>
          <p:cNvSpPr/>
          <p:nvPr/>
        </p:nvSpPr>
        <p:spPr>
          <a:xfrm>
            <a:off x="6433192" y="5755567"/>
            <a:ext cx="900000" cy="900000"/>
          </a:xfrm>
          <a:prstGeom prst="plus">
            <a:avLst>
              <a:gd name="adj" fmla="val 35583"/>
            </a:avLst>
          </a:prstGeom>
          <a:solidFill>
            <a:srgbClr val="B8EDF4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4DE1D9-2253-CDD8-B72E-328E2DA06AC8}"/>
              </a:ext>
            </a:extLst>
          </p:cNvPr>
          <p:cNvSpPr/>
          <p:nvPr/>
        </p:nvSpPr>
        <p:spPr>
          <a:xfrm>
            <a:off x="640808" y="1268997"/>
            <a:ext cx="3240000" cy="4320000"/>
          </a:xfrm>
          <a:prstGeom prst="rect">
            <a:avLst/>
          </a:prstGeom>
          <a:solidFill>
            <a:schemeClr val="tx1"/>
          </a:solidFill>
          <a:ln w="57150">
            <a:solidFill>
              <a:srgbClr val="C3DE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76F772B-216F-6A7C-AE12-EFBD1BF9DB37}"/>
              </a:ext>
            </a:extLst>
          </p:cNvPr>
          <p:cNvSpPr/>
          <p:nvPr/>
        </p:nvSpPr>
        <p:spPr>
          <a:xfrm>
            <a:off x="5263192" y="1268997"/>
            <a:ext cx="3240000" cy="4320000"/>
          </a:xfrm>
          <a:prstGeom prst="rect">
            <a:avLst/>
          </a:prstGeom>
          <a:solidFill>
            <a:schemeClr val="tx1"/>
          </a:solidFill>
          <a:ln w="57150">
            <a:solidFill>
              <a:srgbClr val="C3DE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76FAD55-B2B5-3A86-B9BA-8CA76F7768FA}"/>
              </a:ext>
            </a:extLst>
          </p:cNvPr>
          <p:cNvSpPr/>
          <p:nvPr/>
        </p:nvSpPr>
        <p:spPr>
          <a:xfrm>
            <a:off x="2130499" y="63542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8FB4B86-3974-0662-24CE-E264D796F9D7}"/>
              </a:ext>
            </a:extLst>
          </p:cNvPr>
          <p:cNvSpPr/>
          <p:nvPr/>
        </p:nvSpPr>
        <p:spPr>
          <a:xfrm>
            <a:off x="2403965" y="63542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1927ED9-E983-5390-4152-701C74E840B4}"/>
              </a:ext>
            </a:extLst>
          </p:cNvPr>
          <p:cNvSpPr/>
          <p:nvPr/>
        </p:nvSpPr>
        <p:spPr>
          <a:xfrm>
            <a:off x="2130499" y="8616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CC22695-6A51-1935-AA41-D2481A894679}"/>
              </a:ext>
            </a:extLst>
          </p:cNvPr>
          <p:cNvSpPr/>
          <p:nvPr/>
        </p:nvSpPr>
        <p:spPr>
          <a:xfrm>
            <a:off x="2403965" y="8616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FCAE5BD-9009-6A78-7C95-D02453ACC404}"/>
              </a:ext>
            </a:extLst>
          </p:cNvPr>
          <p:cNvSpPr/>
          <p:nvPr/>
        </p:nvSpPr>
        <p:spPr>
          <a:xfrm>
            <a:off x="2130499" y="41714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272C28B-2D7F-4BC2-74EB-B8F20BBC9F16}"/>
              </a:ext>
            </a:extLst>
          </p:cNvPr>
          <p:cNvSpPr/>
          <p:nvPr/>
        </p:nvSpPr>
        <p:spPr>
          <a:xfrm>
            <a:off x="2403965" y="41714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4E956E8-B8EE-9765-409C-03100DD64175}"/>
              </a:ext>
            </a:extLst>
          </p:cNvPr>
          <p:cNvSpPr/>
          <p:nvPr/>
        </p:nvSpPr>
        <p:spPr>
          <a:xfrm>
            <a:off x="2130499" y="615445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582FD40-E42F-EE0B-0EBD-97EBA14F5E42}"/>
              </a:ext>
            </a:extLst>
          </p:cNvPr>
          <p:cNvSpPr/>
          <p:nvPr/>
        </p:nvSpPr>
        <p:spPr>
          <a:xfrm>
            <a:off x="2403965" y="615445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F41B618-16E2-F485-BCEC-9E96245A2701}"/>
              </a:ext>
            </a:extLst>
          </p:cNvPr>
          <p:cNvSpPr/>
          <p:nvPr/>
        </p:nvSpPr>
        <p:spPr>
          <a:xfrm>
            <a:off x="2130499" y="638067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CDEEC26-912F-BCD2-17C8-C533B2278386}"/>
              </a:ext>
            </a:extLst>
          </p:cNvPr>
          <p:cNvSpPr/>
          <p:nvPr/>
        </p:nvSpPr>
        <p:spPr>
          <a:xfrm>
            <a:off x="2403965" y="638067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685D6BA-4FCA-1C64-874F-1058251BDBA5}"/>
              </a:ext>
            </a:extLst>
          </p:cNvPr>
          <p:cNvSpPr/>
          <p:nvPr/>
        </p:nvSpPr>
        <p:spPr>
          <a:xfrm>
            <a:off x="2130499" y="593618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AF1968A-6A64-21C9-848C-486CFC570C95}"/>
              </a:ext>
            </a:extLst>
          </p:cNvPr>
          <p:cNvSpPr/>
          <p:nvPr/>
        </p:nvSpPr>
        <p:spPr>
          <a:xfrm>
            <a:off x="2403965" y="593618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8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 長谷川</dc:creator>
  <cp:lastModifiedBy>圭 長谷川</cp:lastModifiedBy>
  <cp:revision>3</cp:revision>
  <dcterms:created xsi:type="dcterms:W3CDTF">2023-06-13T01:23:09Z</dcterms:created>
  <dcterms:modified xsi:type="dcterms:W3CDTF">2023-06-13T01:53:19Z</dcterms:modified>
</cp:coreProperties>
</file>