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XzxnfamRLkUFA9dRaiPxsGza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5607686e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5607686e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5607686e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5607686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607686ef_4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5607686ef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524000" y="527375"/>
            <a:ext cx="9144000" cy="1919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s-ES"/>
              <a:t>PROYECTO MARIKEIKS</a:t>
            </a:r>
            <a:endParaRPr/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2796">
            <a:off x="4227369" y="2760540"/>
            <a:ext cx="3900791" cy="285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607686ef_3_0"/>
          <p:cNvSpPr txBox="1"/>
          <p:nvPr>
            <p:ph type="title"/>
          </p:nvPr>
        </p:nvSpPr>
        <p:spPr>
          <a:xfrm>
            <a:off x="2231125" y="252675"/>
            <a:ext cx="7729800" cy="760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NUESTRO EQUIPO</a:t>
            </a:r>
            <a:endParaRPr/>
          </a:p>
        </p:txBody>
      </p:sp>
      <p:pic>
        <p:nvPicPr>
          <p:cNvPr id="105" name="Google Shape;105;g135607686ef_3_0"/>
          <p:cNvPicPr preferRelativeResize="0"/>
          <p:nvPr/>
        </p:nvPicPr>
        <p:blipFill rotWithShape="1">
          <a:blip r:embed="rId3">
            <a:alphaModFix/>
          </a:blip>
          <a:srcRect b="28386" l="0" r="0" t="25450"/>
          <a:stretch/>
        </p:blipFill>
        <p:spPr>
          <a:xfrm>
            <a:off x="7459600" y="1644575"/>
            <a:ext cx="1926276" cy="197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35607686ef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500" y="1644875"/>
            <a:ext cx="2053890" cy="20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35607686ef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50" y="4042000"/>
            <a:ext cx="1926275" cy="197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35607686ef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5886" y="4014975"/>
            <a:ext cx="1926264" cy="20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35607686ef_3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73561" y="4044653"/>
            <a:ext cx="1926264" cy="197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35607686ef_3_0"/>
          <p:cNvSpPr txBox="1"/>
          <p:nvPr/>
        </p:nvSpPr>
        <p:spPr>
          <a:xfrm>
            <a:off x="7601338" y="3815275"/>
            <a:ext cx="1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Katherina Orellana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g135607686ef_3_0"/>
          <p:cNvSpPr txBox="1"/>
          <p:nvPr/>
        </p:nvSpPr>
        <p:spPr>
          <a:xfrm>
            <a:off x="5416500" y="6219250"/>
            <a:ext cx="13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Danko Abarca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g135607686ef_3_0"/>
          <p:cNvSpPr txBox="1"/>
          <p:nvPr/>
        </p:nvSpPr>
        <p:spPr>
          <a:xfrm>
            <a:off x="9715290" y="6219250"/>
            <a:ext cx="1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Catalina Martínez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g135607686ef_3_0"/>
          <p:cNvSpPr txBox="1"/>
          <p:nvPr/>
        </p:nvSpPr>
        <p:spPr>
          <a:xfrm>
            <a:off x="3095950" y="3880575"/>
            <a:ext cx="13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Wladimir Rojas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g135607686ef_3_0"/>
          <p:cNvSpPr txBox="1"/>
          <p:nvPr/>
        </p:nvSpPr>
        <p:spPr>
          <a:xfrm>
            <a:off x="821388" y="6219250"/>
            <a:ext cx="1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Esteban Castañeda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g135607686ef_3_0"/>
          <p:cNvSpPr txBox="1"/>
          <p:nvPr/>
        </p:nvSpPr>
        <p:spPr>
          <a:xfrm>
            <a:off x="2954050" y="1128775"/>
            <a:ext cx="1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Gill Sans"/>
                <a:ea typeface="Gill Sans"/>
                <a:cs typeface="Gill Sans"/>
                <a:sym typeface="Gill Sans"/>
              </a:rPr>
              <a:t>Product Owner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g135607686ef_3_0"/>
          <p:cNvSpPr txBox="1"/>
          <p:nvPr/>
        </p:nvSpPr>
        <p:spPr>
          <a:xfrm>
            <a:off x="5427938" y="3547213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Gill Sans"/>
                <a:ea typeface="Gill Sans"/>
                <a:cs typeface="Gill Sans"/>
                <a:sym typeface="Gill Sans"/>
              </a:rPr>
              <a:t>Scrum Master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1886550" y="2061750"/>
            <a:ext cx="87192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¿Cuántos de ustedes han realizado compras online?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Debido al alto requerimiento de esta área, producto de la pandemia, acordamos crear un sistema web con una amplia utilidad, tal es el caso de un servicio de venta online.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En que desarrollar una </a:t>
            </a:r>
            <a:r>
              <a:rPr lang="es-ES" sz="2000"/>
              <a:t>página</a:t>
            </a:r>
            <a:r>
              <a:rPr lang="es-ES" sz="2000"/>
              <a:t> web de esta clase nos permitirá tener una base muy fuerte para nuestros </a:t>
            </a:r>
            <a:r>
              <a:rPr lang="es-ES" sz="2000"/>
              <a:t>currículums</a:t>
            </a:r>
            <a:r>
              <a:rPr lang="es-ES" sz="2000"/>
              <a:t> y/o repositorios.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2313786" y="3449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VISIÓN</a:t>
            </a:r>
            <a:r>
              <a:rPr lang="es-ES"/>
              <a:t> DE GRUPO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830775" y="1847000"/>
            <a:ext cx="86958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000"/>
              <a:t>Nuestro usuario objetivo son emprendedores que no se encuentran actualizados con los servicios E-commerce actuales y que buscan un potenciamiento y mejora para su negocio. </a:t>
            </a:r>
            <a:r>
              <a:rPr lang="es-ES" sz="2000"/>
              <a:t>La implementación de la página web, junto a un sistema de marketing digital los posicionará directamente en los buscadores más utilizados, permitiéndoles llegar a una audiencia mucho más grande y generar mayores ingresos a largo plazo.</a:t>
            </a:r>
            <a:endParaRPr sz="20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000"/>
              <a:t>P</a:t>
            </a:r>
            <a:r>
              <a:rPr lang="es-ES" sz="2000"/>
              <a:t>udimos concretar la idea de prueba directamente con alguien real. Nuestro cliente es un servicio de pastelería que desea poder exhibir y vender sus productos a través de su propia </a:t>
            </a:r>
            <a:r>
              <a:rPr lang="es-ES" sz="2000"/>
              <a:t>página</a:t>
            </a:r>
            <a:r>
              <a:rPr lang="es-ES" sz="2000"/>
              <a:t> web personalizada, permitiéndole a sus clientes poder tener un lugar </a:t>
            </a:r>
            <a:r>
              <a:rPr lang="es-ES" sz="2000"/>
              <a:t>específico</a:t>
            </a:r>
            <a:r>
              <a:rPr lang="es-ES" sz="2000"/>
              <a:t> para navegar por sus productos y solicitar directamente un encargo.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89"/>
          </a:p>
        </p:txBody>
      </p:sp>
      <p:pic>
        <p:nvPicPr>
          <p:cNvPr id="128" name="Google Shape;1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1246">
            <a:off x="9686225" y="4876187"/>
            <a:ext cx="2511701" cy="18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>
            <p:ph type="title"/>
          </p:nvPr>
        </p:nvSpPr>
        <p:spPr>
          <a:xfrm>
            <a:off x="2313786" y="3449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USUARIO OBJETIVO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607686ef_0_16"/>
          <p:cNvSpPr txBox="1"/>
          <p:nvPr>
            <p:ph type="title"/>
          </p:nvPr>
        </p:nvSpPr>
        <p:spPr>
          <a:xfrm>
            <a:off x="2231111" y="56494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RESOLUCIÓN</a:t>
            </a:r>
            <a:r>
              <a:rPr lang="es-ES"/>
              <a:t> DE PROBLEMAS</a:t>
            </a:r>
            <a:endParaRPr/>
          </a:p>
        </p:txBody>
      </p:sp>
      <p:sp>
        <p:nvSpPr>
          <p:cNvPr id="135" name="Google Shape;135;g135607686ef_0_16"/>
          <p:cNvSpPr txBox="1"/>
          <p:nvPr>
            <p:ph idx="1" type="body"/>
          </p:nvPr>
        </p:nvSpPr>
        <p:spPr>
          <a:xfrm>
            <a:off x="1674200" y="2200850"/>
            <a:ext cx="8831700" cy="34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ES" sz="2000"/>
              <a:t>Como hemos mencionado antes, todos nos hemos topado con un google forms con poca claridad, ¿no es así?. Donde debido a esa poca claridad, terminamos por no comprar un producto, o realizamos una cotización incorrecta y sin información relevante. Perjudicando al vendedor y nuestra compra.</a:t>
            </a:r>
            <a:endParaRPr sz="2000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-ES" sz="2000"/>
              <a:t>La página web tendrá un diseño tipo galería donde los clientes podrán visualizar los productos, consultar precios, informarse sobre cursos disponibles u organizar eventos.</a:t>
            </a:r>
            <a:endParaRPr sz="2000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s-ES" sz="2000"/>
              <a:t>Uno de los principales objetivos que buscamos lograr con el proyecto Marikeiks es que estos usuarios puedan mejorar sus procesos de venta y centralizar sus canales de comunicación con sus clientes.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</p:txBody>
      </p:sp>
      <p:pic>
        <p:nvPicPr>
          <p:cNvPr id="136" name="Google Shape;136;g135607686e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4100" y="4419798"/>
            <a:ext cx="3193450" cy="26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5607686ef_4_16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Si necesitas contactarnos y cotizar con nosotros, para mejorar tu sistema web, puedes encontrarno</a:t>
            </a:r>
            <a:r>
              <a:rPr lang="es-ES" sz="2000"/>
              <a:t>s en: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contacto@grupocuatro.cl</a:t>
            </a:r>
            <a:endParaRPr sz="2000"/>
          </a:p>
        </p:txBody>
      </p:sp>
      <p:sp>
        <p:nvSpPr>
          <p:cNvPr id="142" name="Google Shape;142;g135607686ef_4_16"/>
          <p:cNvSpPr txBox="1"/>
          <p:nvPr>
            <p:ph type="title"/>
          </p:nvPr>
        </p:nvSpPr>
        <p:spPr>
          <a:xfrm>
            <a:off x="2313786" y="3449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MUCHAS GRACIAS POR SU ATENCION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2022-06-14T03:18:42Z</dcterms:created>
  <dc:creator>Danko Abarca</dc:creator>
</cp:coreProperties>
</file>