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4"/>
  </p:sldMasterIdLst>
  <p:notesMasterIdLst>
    <p:notesMasterId r:id="rId22"/>
  </p:notesMasterIdLst>
  <p:sldIdLst>
    <p:sldId id="256" r:id="rId5"/>
    <p:sldId id="258" r:id="rId6"/>
    <p:sldId id="259" r:id="rId7"/>
    <p:sldId id="299" r:id="rId8"/>
    <p:sldId id="298" r:id="rId9"/>
    <p:sldId id="297" r:id="rId10"/>
    <p:sldId id="292" r:id="rId11"/>
    <p:sldId id="265" r:id="rId12"/>
    <p:sldId id="291" r:id="rId13"/>
    <p:sldId id="272" r:id="rId14"/>
    <p:sldId id="293" r:id="rId15"/>
    <p:sldId id="295" r:id="rId16"/>
    <p:sldId id="294" r:id="rId17"/>
    <p:sldId id="296" r:id="rId18"/>
    <p:sldId id="290" r:id="rId19"/>
    <p:sldId id="300" r:id="rId20"/>
    <p:sldId id="284" r:id="rId21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3"/>
      <p:bold r:id="rId24"/>
      <p:italic r:id="rId25"/>
      <p:boldItalic r:id="rId26"/>
    </p:embeddedFont>
    <p:embeddedFont>
      <p:font typeface="Barlow Semi Condensed Medium" panose="00000606000000000000" pitchFamily="2" charset="0"/>
      <p:regular r:id="rId27"/>
      <p:bold r:id="rId28"/>
      <p:italic r:id="rId29"/>
      <p:boldItalic r:id="rId30"/>
    </p:embeddedFont>
    <p:embeddedFont>
      <p:font typeface="Fjalla One" panose="02000506040000020004" pitchFamily="2" charset="0"/>
      <p:regular r:id="rId31"/>
    </p:embeddedFont>
    <p:embeddedFont>
      <p:font typeface="Roboto Condensed Light" panose="02000000000000000000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C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46DAC5-72B5-40CA-929F-C64B13864BD9}" v="1293" dt="2023-12-12T08:07:13.759"/>
    <p1510:client id="{8F93179C-8E13-4CDC-A704-2BE134EFFEC7}" v="9" dt="2023-12-12T03:26:40.957"/>
    <p1510:client id="{913D8B8D-62BE-4532-AAD2-2C5398032ED0}" v="397" dt="2023-12-12T06:32:28.291"/>
    <p1510:client id="{95A706A8-3D6D-83E1-CC08-272218DE2B6E}" v="237" dt="2023-12-12T07:20:35.831"/>
  </p1510:revLst>
</p1510:revInfo>
</file>

<file path=ppt/tableStyles.xml><?xml version="1.0" encoding="utf-8"?>
<a:tblStyleLst xmlns:a="http://schemas.openxmlformats.org/drawingml/2006/main" def="{E4DC98FE-6238-4A5E-8629-ECA15C7912CE}">
  <a:tblStyle styleId="{E4DC98FE-6238-4A5E-8629-ECA15C7912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351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883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44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73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318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g8714a43093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6" name="Google Shape;2736;g8714a43093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03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74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60" r:id="rId9"/>
    <p:sldLayoutId id="2147483662" r:id="rId10"/>
    <p:sldLayoutId id="2147483663" r:id="rId11"/>
    <p:sldLayoutId id="2147483665" r:id="rId12"/>
    <p:sldLayoutId id="2147483669" r:id="rId13"/>
    <p:sldLayoutId id="2147483670" r:id="rId14"/>
    <p:sldLayoutId id="2147483672" r:id="rId15"/>
    <p:sldLayoutId id="2147483673" r:id="rId16"/>
    <p:sldLayoutId id="2147483674" r:id="rId17"/>
    <p:sldLayoutId id="2147483675" r:id="rId18"/>
    <p:sldLayoutId id="2147483676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109246" y="91132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965566" y="1831909"/>
            <a:ext cx="2652710" cy="1839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2"/>
                </a:solidFill>
              </a:rPr>
              <a:t>It service Desk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623902" y="3714999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300" dirty="0"/>
              <a:t>By : Drew </a:t>
            </a:r>
            <a:r>
              <a:rPr lang="en-US" sz="2300" err="1"/>
              <a:t>DiFilippo</a:t>
            </a:r>
            <a:r>
              <a:rPr lang="en-US" sz="2300" dirty="0"/>
              <a:t>, Manny Sanchez, Ethan </a:t>
            </a:r>
            <a:r>
              <a:rPr lang="en-US" sz="2300"/>
              <a:t>Wilburn</a:t>
            </a:r>
            <a:endParaRPr sz="23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51"/>
          <p:cNvSpPr txBox="1">
            <a:spLocks noGrp="1"/>
          </p:cNvSpPr>
          <p:nvPr>
            <p:ph type="title"/>
          </p:nvPr>
        </p:nvSpPr>
        <p:spPr>
          <a:xfrm>
            <a:off x="1910303" y="14188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one Table queries</a:t>
            </a:r>
            <a:endParaRPr dirty="0"/>
          </a:p>
        </p:txBody>
      </p:sp>
      <p:grpSp>
        <p:nvGrpSpPr>
          <p:cNvPr id="2958" name="Google Shape;2958;p51"/>
          <p:cNvGrpSpPr/>
          <p:nvPr/>
        </p:nvGrpSpPr>
        <p:grpSpPr>
          <a:xfrm>
            <a:off x="3830965" y="2799136"/>
            <a:ext cx="203915" cy="203915"/>
            <a:chOff x="-6354300" y="2757075"/>
            <a:chExt cx="292225" cy="292225"/>
          </a:xfrm>
        </p:grpSpPr>
        <p:sp>
          <p:nvSpPr>
            <p:cNvPr id="2959" name="Google Shape;2959;p51"/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3" name="Google Shape;2963;p51"/>
          <p:cNvGrpSpPr/>
          <p:nvPr/>
        </p:nvGrpSpPr>
        <p:grpSpPr>
          <a:xfrm>
            <a:off x="4917834" y="2603164"/>
            <a:ext cx="203374" cy="203915"/>
            <a:chOff x="-1700225" y="2768875"/>
            <a:chExt cx="291450" cy="292225"/>
          </a:xfrm>
        </p:grpSpPr>
        <p:sp>
          <p:nvSpPr>
            <p:cNvPr id="2964" name="Google Shape;2964;p51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1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1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E60F9CA-C35E-C59B-98D4-924A318C1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70" y="960099"/>
            <a:ext cx="7202713" cy="18931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07707E-9206-EC45-6B59-A273B136F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871" y="1018875"/>
            <a:ext cx="1411456" cy="4585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82BF2C0-B9FE-FDBE-A699-8CC55D783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8975" y="3304309"/>
            <a:ext cx="2057506" cy="10330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8F288CE-0D84-8DAA-A1F6-3447D2C4B5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8731" y="3224463"/>
            <a:ext cx="2559182" cy="10809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3772E6C-4E0A-503B-037E-46EA78D303AC}"/>
              </a:ext>
            </a:extLst>
          </p:cNvPr>
          <p:cNvSpPr txBox="1"/>
          <p:nvPr/>
        </p:nvSpPr>
        <p:spPr>
          <a:xfrm>
            <a:off x="2259136" y="2916686"/>
            <a:ext cx="504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jalla One" panose="02000506040000020004" pitchFamily="2" charset="0"/>
              </a:rPr>
              <a:t>2nd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FAA215-2B34-7E29-7642-FFF45B80D6FC}"/>
              </a:ext>
            </a:extLst>
          </p:cNvPr>
          <p:cNvSpPr txBox="1"/>
          <p:nvPr/>
        </p:nvSpPr>
        <p:spPr>
          <a:xfrm>
            <a:off x="5805899" y="2853277"/>
            <a:ext cx="504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jalla One" panose="02000506040000020004" pitchFamily="2" charset="0"/>
              </a:rPr>
              <a:t>3rd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9BA3EC83-2184-3930-7CD7-FD85F74FB9C7}"/>
              </a:ext>
            </a:extLst>
          </p:cNvPr>
          <p:cNvSpPr txBox="1"/>
          <p:nvPr/>
        </p:nvSpPr>
        <p:spPr>
          <a:xfrm>
            <a:off x="2303318" y="131619"/>
            <a:ext cx="3997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jalla One" panose="02000506040000020004" pitchFamily="2" charset="0"/>
              </a:rPr>
              <a:t>Multi-Table Queries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7FEE812-3D3E-AA29-9F74-3846A9C11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29" y="855459"/>
            <a:ext cx="3427998" cy="95948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7769FBD-B2C9-AB5A-D0C0-6FCB34285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527" y="855459"/>
            <a:ext cx="4333638" cy="89592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F94090C-2F7F-309B-DA2F-1B3088B05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865" y="2874610"/>
            <a:ext cx="4144971" cy="104876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201E846-D472-3DD4-74E4-ADAF3C9B2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2786850"/>
            <a:ext cx="4144970" cy="121054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5630632-1FEF-7C2F-022D-7ACCB20967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529" y="1796021"/>
            <a:ext cx="1539582" cy="95948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4B9C80D-225F-242B-A422-C9812682F6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6795" y="1814946"/>
            <a:ext cx="3604615" cy="90589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BA68884-375D-0DFF-058F-A190BBB5E3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120" y="4125577"/>
            <a:ext cx="2399299" cy="100412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B944C2A-2A8B-2AED-D7ED-B8F5D6BC0C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12146" y="3843081"/>
            <a:ext cx="1952163" cy="118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7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9BA3EC83-2184-3930-7CD7-FD85F74FB9C7}"/>
              </a:ext>
            </a:extLst>
          </p:cNvPr>
          <p:cNvSpPr txBox="1"/>
          <p:nvPr/>
        </p:nvSpPr>
        <p:spPr>
          <a:xfrm>
            <a:off x="439882" y="138546"/>
            <a:ext cx="5081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jalla One" panose="02000506040000020004" pitchFamily="2" charset="0"/>
              </a:rPr>
              <a:t>Multi-Table Queries(Continued)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0903E-AAFB-7BBE-722C-DABB41586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10" y="743532"/>
            <a:ext cx="4479472" cy="1174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6A2034-6A17-4114-30FD-99D6FA52B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109" y="730895"/>
            <a:ext cx="4281054" cy="11759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6A9FFE-92C9-1DA7-AF45-6930448CE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510" y="2000108"/>
            <a:ext cx="2775363" cy="12891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1A4CD7-419E-AD09-9CD4-DDE4600958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2109" y="1817517"/>
            <a:ext cx="1879697" cy="10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08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9BA3EC83-2184-3930-7CD7-FD85F74FB9C7}"/>
              </a:ext>
            </a:extLst>
          </p:cNvPr>
          <p:cNvSpPr txBox="1"/>
          <p:nvPr/>
        </p:nvSpPr>
        <p:spPr>
          <a:xfrm>
            <a:off x="2184476" y="187209"/>
            <a:ext cx="3997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jalla One" panose="02000506040000020004" pitchFamily="2" charset="0"/>
              </a:rPr>
              <a:t>Summary Queries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47EEE-C570-11F3-6E47-23CD84241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3" y="776692"/>
            <a:ext cx="4207009" cy="10105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4CA375-78DA-32B7-0D2C-0DBD7FC73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562" y="751551"/>
            <a:ext cx="4857438" cy="1035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3F07DF-0B40-A81B-E44E-F7B370DAB8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82" y="2820870"/>
            <a:ext cx="4205589" cy="888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7FFDAE-D4AF-35EC-3404-6BF6583C78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9984" y="2720425"/>
            <a:ext cx="4207010" cy="10895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8A11F0-15CE-829B-2658-6334F200C0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3" y="1787236"/>
            <a:ext cx="2834078" cy="10107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B1006E-0FE9-2141-FAFC-F521064EAB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6562" y="1787236"/>
            <a:ext cx="1949550" cy="8509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AAE079-CAFD-9FFE-2388-4E03F8F736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732470"/>
            <a:ext cx="2140060" cy="12891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0B630B-649D-DC7D-BC22-4AEEB75808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7391" y="3755426"/>
            <a:ext cx="1962251" cy="103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31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9BA3EC83-2184-3930-7CD7-FD85F74FB9C7}"/>
              </a:ext>
            </a:extLst>
          </p:cNvPr>
          <p:cNvSpPr txBox="1"/>
          <p:nvPr/>
        </p:nvSpPr>
        <p:spPr>
          <a:xfrm>
            <a:off x="121227" y="166256"/>
            <a:ext cx="5351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jalla One" panose="02000506040000020004" pitchFamily="2" charset="0"/>
              </a:rPr>
              <a:t>Subqueries/view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50C37B-406A-D7DD-0197-80BE09275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27" y="808654"/>
            <a:ext cx="3494809" cy="1104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F60A63-2266-441E-EB6D-F1FE20DD8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27" y="2032521"/>
            <a:ext cx="3494809" cy="3550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CA9B47-0514-10D2-4192-55B27FC8BF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4068" y="783842"/>
            <a:ext cx="3804054" cy="12764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29BBC4-8132-7473-985D-9ED5766182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4068" y="2032521"/>
            <a:ext cx="1691236" cy="2699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BDCBDD-7724-CF70-BD30-EAEE1CFEA2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227" y="2659752"/>
            <a:ext cx="3505380" cy="12510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22AE89-D24B-6178-448E-9B21560DBB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1281" y="2571429"/>
            <a:ext cx="5122719" cy="127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85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Conclusion</a:t>
            </a:r>
            <a:endParaRPr sz="28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8040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9C01-19FD-8F29-5092-00AF7A29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F6114-FFCB-8E47-EBD0-7B55A50F0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2181" y="982149"/>
            <a:ext cx="3096000" cy="3478800"/>
          </a:xfrm>
        </p:spPr>
        <p:txBody>
          <a:bodyPr/>
          <a:lstStyle/>
          <a:p>
            <a:r>
              <a:rPr lang="en-US"/>
              <a:t>We chose the helpdesk because we are familiar with the data and have worked there for a couple of semesters</a:t>
            </a:r>
          </a:p>
          <a:p>
            <a:endParaRPr lang="en-US"/>
          </a:p>
          <a:p>
            <a:r>
              <a:rPr lang="en-US"/>
              <a:t>The queries are helpful for real business-related questions</a:t>
            </a:r>
          </a:p>
          <a:p>
            <a:endParaRPr lang="en-US"/>
          </a:p>
          <a:p>
            <a:r>
              <a:rPr lang="en-US"/>
              <a:t>The database can give a deeper insight to the helpdesk and what we could spend more of our time 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13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3150" y="131219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3606" name="Google Shape;3606;p63"/>
          <p:cNvSpPr txBox="1">
            <a:spLocks noGrp="1"/>
          </p:cNvSpPr>
          <p:nvPr>
            <p:ph type="subTitle" idx="1"/>
          </p:nvPr>
        </p:nvSpPr>
        <p:spPr>
          <a:xfrm>
            <a:off x="2907517" y="2651828"/>
            <a:ext cx="30999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Questions?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What is the helpdesk and why did we choose it?</a:t>
            </a:r>
            <a:endParaRPr lang="en">
              <a:latin typeface="Barlow Semi Condensed"/>
              <a:ea typeface="Barlow Semi Condensed"/>
              <a:cs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Introduction</a:t>
            </a:r>
            <a:endParaRPr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Exploring the database</a:t>
            </a:r>
            <a:endParaRPr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What data types did we primarily use?</a:t>
            </a: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Exploring the database</a:t>
            </a:r>
            <a:endParaRPr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Normal queries and subqueries</a:t>
            </a:r>
            <a:endParaRPr lang="en-US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What is the service desk?</a:t>
            </a:r>
            <a:endParaRPr sz="24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531E-BB4F-E776-A726-3759C744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service desk 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CF928-0065-C494-130B-76442A2080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Located on 2nd floor </a:t>
            </a:r>
            <a:r>
              <a:rPr lang="en-US" err="1"/>
              <a:t>Unistructure</a:t>
            </a:r>
            <a:r>
              <a:rPr lang="en-US"/>
              <a:t> – Rotunda</a:t>
            </a:r>
          </a:p>
          <a:p>
            <a:endParaRPr lang="en-US"/>
          </a:p>
          <a:p>
            <a:r>
              <a:rPr lang="en-US"/>
              <a:t>Composed of both students and staff </a:t>
            </a:r>
          </a:p>
          <a:p>
            <a:endParaRPr lang="en-US"/>
          </a:p>
          <a:p>
            <a:r>
              <a:rPr lang="en-US"/>
              <a:t>A place to bring your technical issues and problems and get them solved</a:t>
            </a:r>
          </a:p>
          <a:p>
            <a:endParaRPr lang="en-US"/>
          </a:p>
          <a:p>
            <a:r>
              <a:rPr lang="en-US"/>
              <a:t>Where you get all your licenses fixed for classes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6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2315B7C-0F40-DF3F-D176-82F898D46240}"/>
              </a:ext>
            </a:extLst>
          </p:cNvPr>
          <p:cNvSpPr/>
          <p:nvPr/>
        </p:nvSpPr>
        <p:spPr>
          <a:xfrm>
            <a:off x="933914" y="1456628"/>
            <a:ext cx="7276169" cy="2439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69794-7497-2A12-583E-975AF581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 the It service desk, we deal with various tasks such as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FD397ED-59CA-29A8-AC9A-8DA4DAB7132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036713" y="1693647"/>
            <a:ext cx="1636800" cy="877800"/>
          </a:xfrm>
          <a:ln>
            <a:solidFill>
              <a:srgbClr val="4472C4"/>
            </a:solidFill>
          </a:ln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Password changes/resets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5CF2249-43A7-F0A7-E92D-614F4BDE3238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3756010" y="1693424"/>
            <a:ext cx="1636800" cy="877800"/>
          </a:xfrm>
          <a:ln>
            <a:solidFill>
              <a:srgbClr val="4472C4"/>
            </a:solidFill>
          </a:ln>
        </p:spPr>
        <p:txBody>
          <a:bodyPr/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Laptop repairs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F28EE33-CB44-49EB-897B-BCFBBD9222DA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1470511" y="1749403"/>
            <a:ext cx="1636800" cy="877800"/>
          </a:xfrm>
          <a:ln>
            <a:solidFill>
              <a:srgbClr val="4472C4"/>
            </a:solidFill>
          </a:ln>
        </p:spPr>
        <p:txBody>
          <a:bodyPr/>
          <a:lstStyle/>
          <a:p>
            <a:r>
              <a:rPr lang="en-US">
                <a:solidFill>
                  <a:srgbClr val="77C6FC"/>
                </a:solidFill>
              </a:rPr>
              <a:t>Internet troubleshooting</a:t>
            </a:r>
          </a:p>
        </p:txBody>
      </p:sp>
      <p:sp>
        <p:nvSpPr>
          <p:cNvPr id="11" name="Subtitle 6">
            <a:extLst>
              <a:ext uri="{FF2B5EF4-FFF2-40B4-BE49-F238E27FC236}">
                <a16:creationId xmlns:a16="http://schemas.microsoft.com/office/drawing/2014/main" id="{FD274927-DBF7-62D9-B991-13F4EA12EF4B}"/>
              </a:ext>
            </a:extLst>
          </p:cNvPr>
          <p:cNvSpPr txBox="1">
            <a:spLocks/>
          </p:cNvSpPr>
          <p:nvPr/>
        </p:nvSpPr>
        <p:spPr>
          <a:xfrm>
            <a:off x="1469080" y="2765800"/>
            <a:ext cx="1636800" cy="87780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>
                <a:solidFill>
                  <a:srgbClr val="77C6FC"/>
                </a:solidFill>
              </a:rPr>
              <a:t>Monitor support</a:t>
            </a:r>
          </a:p>
        </p:txBody>
      </p:sp>
      <p:sp>
        <p:nvSpPr>
          <p:cNvPr id="13" name="Subtitle 6">
            <a:extLst>
              <a:ext uri="{FF2B5EF4-FFF2-40B4-BE49-F238E27FC236}">
                <a16:creationId xmlns:a16="http://schemas.microsoft.com/office/drawing/2014/main" id="{027712C9-C61A-C916-9A8D-33E037E38CB8}"/>
              </a:ext>
            </a:extLst>
          </p:cNvPr>
          <p:cNvSpPr txBox="1">
            <a:spLocks/>
          </p:cNvSpPr>
          <p:nvPr/>
        </p:nvSpPr>
        <p:spPr>
          <a:xfrm>
            <a:off x="3755081" y="2765799"/>
            <a:ext cx="1636800" cy="87780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Loaner laptops / other technology</a:t>
            </a:r>
          </a:p>
        </p:txBody>
      </p:sp>
      <p:sp>
        <p:nvSpPr>
          <p:cNvPr id="15" name="Subtitle 6">
            <a:extLst>
              <a:ext uri="{FF2B5EF4-FFF2-40B4-BE49-F238E27FC236}">
                <a16:creationId xmlns:a16="http://schemas.microsoft.com/office/drawing/2014/main" id="{D28E5969-F70D-C493-2BA5-937909BFBD09}"/>
              </a:ext>
            </a:extLst>
          </p:cNvPr>
          <p:cNvSpPr txBox="1">
            <a:spLocks/>
          </p:cNvSpPr>
          <p:nvPr/>
        </p:nvSpPr>
        <p:spPr>
          <a:xfrm>
            <a:off x="6040151" y="2764870"/>
            <a:ext cx="1636800" cy="87780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>
                <a:solidFill>
                  <a:schemeClr val="accent1"/>
                </a:solidFill>
              </a:rPr>
              <a:t>Account generation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A400C4A-CD50-5E4A-BCBD-96DE56C24054}"/>
              </a:ext>
            </a:extLst>
          </p:cNvPr>
          <p:cNvSpPr txBox="1">
            <a:spLocks/>
          </p:cNvSpPr>
          <p:nvPr/>
        </p:nvSpPr>
        <p:spPr>
          <a:xfrm>
            <a:off x="2207246" y="3945084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/>
              <a:t>And many more...</a:t>
            </a:r>
          </a:p>
        </p:txBody>
      </p:sp>
    </p:spTree>
    <p:extLst>
      <p:ext uri="{BB962C8B-B14F-4D97-AF65-F5344CB8AC3E}">
        <p14:creationId xmlns:p14="http://schemas.microsoft.com/office/powerpoint/2010/main" val="21166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A4CC-BBA8-6650-F209-D73453BF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we chose 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67E80-26C2-07A8-8311-D8EF99CB8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all have a background in the job and have worked together for multiple semesters</a:t>
            </a:r>
          </a:p>
          <a:p>
            <a:endParaRPr lang="en-US"/>
          </a:p>
          <a:p>
            <a:r>
              <a:rPr lang="en-US"/>
              <a:t>We believed it would make a great database given the names of tables and data types</a:t>
            </a:r>
          </a:p>
          <a:p>
            <a:endParaRPr lang="en-US"/>
          </a:p>
          <a:p>
            <a:r>
              <a:rPr lang="en-US"/>
              <a:t>The helpdesk did not already have an existing SQL database</a:t>
            </a:r>
          </a:p>
          <a:p>
            <a:endParaRPr lang="en-US"/>
          </a:p>
          <a:p>
            <a:r>
              <a:rPr lang="en-US"/>
              <a:t>Working with familiar data is comfortable</a:t>
            </a:r>
          </a:p>
        </p:txBody>
      </p:sp>
    </p:spTree>
    <p:extLst>
      <p:ext uri="{BB962C8B-B14F-4D97-AF65-F5344CB8AC3E}">
        <p14:creationId xmlns:p14="http://schemas.microsoft.com/office/powerpoint/2010/main" val="3862281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855400" y="2293482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/>
              <a:t>Exploring our Database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21875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900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44"/>
          <p:cNvGrpSpPr/>
          <p:nvPr/>
        </p:nvGrpSpPr>
        <p:grpSpPr>
          <a:xfrm>
            <a:off x="4360149" y="632092"/>
            <a:ext cx="3879489" cy="3879489"/>
            <a:chOff x="4522050" y="622650"/>
            <a:chExt cx="3898200" cy="3898200"/>
          </a:xfrm>
        </p:grpSpPr>
        <p:sp>
          <p:nvSpPr>
            <p:cNvPr id="2327" name="Google Shape;2327;p44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28401" cy="2415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Summary of database:</a:t>
            </a:r>
          </a:p>
          <a:p>
            <a:pPr marL="342900" indent="-342900">
              <a:buChar char="•"/>
            </a:pPr>
            <a:r>
              <a:rPr lang="en"/>
              <a:t>Ticket system is our "main" table</a:t>
            </a:r>
          </a:p>
          <a:p>
            <a:pPr marL="342900" indent="-342900">
              <a:buChar char="•"/>
            </a:pPr>
            <a:r>
              <a:rPr lang="en"/>
              <a:t>Used </a:t>
            </a:r>
            <a:r>
              <a:rPr lang="en" err="1"/>
              <a:t>VarChar</a:t>
            </a:r>
            <a:r>
              <a:rPr lang="en"/>
              <a:t>, Binary, and Text for datatypes</a:t>
            </a:r>
          </a:p>
        </p:txBody>
      </p:sp>
      <p:pic>
        <p:nvPicPr>
          <p:cNvPr id="2331" name="Google Shape;2331;p44"/>
          <p:cNvPicPr preferRelativeResize="0"/>
          <p:nvPr/>
        </p:nvPicPr>
        <p:blipFill rotWithShape="1">
          <a:blip r:embed="rId3">
            <a:alphaModFix/>
          </a:blip>
          <a:srcRect l="34985" r="2674"/>
          <a:stretch/>
        </p:blipFill>
        <p:spPr>
          <a:xfrm>
            <a:off x="4718153" y="995200"/>
            <a:ext cx="3144600" cy="3153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The Queries</a:t>
            </a:r>
            <a:endParaRPr sz="24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8665772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A9C716645EBF47BDCBAE84229115AF" ma:contentTypeVersion="17" ma:contentTypeDescription="Create a new document." ma:contentTypeScope="" ma:versionID="f8dae3b3ef7a94f7caa3f17719205835">
  <xsd:schema xmlns:xsd="http://www.w3.org/2001/XMLSchema" xmlns:xs="http://www.w3.org/2001/XMLSchema" xmlns:p="http://schemas.microsoft.com/office/2006/metadata/properties" xmlns:ns3="c8d4695b-c4e8-43ed-8a0a-0261e7d53d8f" xmlns:ns4="d133e5e0-8a1b-4b33-ab0f-b3da7b274c58" targetNamespace="http://schemas.microsoft.com/office/2006/metadata/properties" ma:root="true" ma:fieldsID="f4cbad3f924bcb8e2048cc07cac82354" ns3:_="" ns4:_="">
    <xsd:import namespace="c8d4695b-c4e8-43ed-8a0a-0261e7d53d8f"/>
    <xsd:import namespace="d133e5e0-8a1b-4b33-ab0f-b3da7b274c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d4695b-c4e8-43ed-8a0a-0261e7d53d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33e5e0-8a1b-4b33-ab0f-b3da7b274c5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d4695b-c4e8-43ed-8a0a-0261e7d53d8f" xsi:nil="true"/>
  </documentManagement>
</p:properties>
</file>

<file path=customXml/itemProps1.xml><?xml version="1.0" encoding="utf-8"?>
<ds:datastoreItem xmlns:ds="http://schemas.openxmlformats.org/officeDocument/2006/customXml" ds:itemID="{AB85780A-BF6C-4962-84A8-3417F5C0A310}">
  <ds:schemaRefs>
    <ds:schemaRef ds:uri="c8d4695b-c4e8-43ed-8a0a-0261e7d53d8f"/>
    <ds:schemaRef ds:uri="d133e5e0-8a1b-4b33-ab0f-b3da7b274c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88720FF-0D80-4AE2-905C-93EC622572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73AC66-FE4C-4E0E-BEF7-A0A61AA03439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c8d4695b-c4e8-43ed-8a0a-0261e7d53d8f"/>
    <ds:schemaRef ds:uri="d133e5e0-8a1b-4b33-ab0f-b3da7b274c58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3789</TotalTime>
  <Words>284</Words>
  <Application>Microsoft Office PowerPoint</Application>
  <PresentationFormat>On-screen Show (16:9)</PresentationFormat>
  <Paragraphs>64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Roboto Condensed Light</vt:lpstr>
      <vt:lpstr>Barlow Semi Condensed</vt:lpstr>
      <vt:lpstr>Fjalla One</vt:lpstr>
      <vt:lpstr>Barlow Semi Condensed Medium</vt:lpstr>
      <vt:lpstr>Technology Consulting by Slidesgo</vt:lpstr>
      <vt:lpstr>It service Desk</vt:lpstr>
      <vt:lpstr>Table of Contents</vt:lpstr>
      <vt:lpstr>What is the service desk?</vt:lpstr>
      <vt:lpstr>The service desk is</vt:lpstr>
      <vt:lpstr>At the It service desk, we deal with various tasks such as</vt:lpstr>
      <vt:lpstr>Why we chose it</vt:lpstr>
      <vt:lpstr>Exploring our Database</vt:lpstr>
      <vt:lpstr>PowerPoint Presentation</vt:lpstr>
      <vt:lpstr>The Queries</vt:lpstr>
      <vt:lpstr>Basic one Table queries</vt:lpstr>
      <vt:lpstr>PowerPoint Presentation</vt:lpstr>
      <vt:lpstr>PowerPoint Presentation</vt:lpstr>
      <vt:lpstr>PowerPoint Presentation</vt:lpstr>
      <vt:lpstr>PowerPoint Presentation</vt:lpstr>
      <vt:lpstr>Conclusion</vt:lpstr>
      <vt:lpstr>In 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Consulting</dc:title>
  <cp:lastModifiedBy>Enmanuel Sanchez Mercedes</cp:lastModifiedBy>
  <cp:revision>5</cp:revision>
  <dcterms:modified xsi:type="dcterms:W3CDTF">2023-12-15T22:11:34Z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0x010100F2A9C716645EBF47BDCBAE84229115AF</vt:lpwstr>
  </property>
</Properties>
</file>