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ycling.data.tfl.gov.uk/" TargetMode="External"/><Relationship Id="rId3" Type="http://schemas.openxmlformats.org/officeDocument/2006/relationships/hyperlink" Target="https://www.gov.uk/bank-holiday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0a60a605f_2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e0a60a605f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e0a60a605f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7" name="Google Shape;2947;g1e0a60a605f_2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8" name="Google Shape;2948;g1e0a60a605f_2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2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g1e0a60a605f_0_2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4" name="Google Shape;2964;g1e0a60a605f_0_2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e0a60a605f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e0a60a605f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1e0a60a605f_7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9" name="Google Shape;2979;g1e0a60a605f_7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0" name="Google Shape;2980;g1e0a60a605f_7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1e0a60a605f_7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6" name="Google Shape;2986;g1e0a60a605f_7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7" name="Google Shape;2987;g1e0a60a605f_7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g1e0a60a605f_2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4" name="Google Shape;2994;g1e0a60a605f_2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5" name="Google Shape;2995;g1e0a60a605f_2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0a60a605f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e0a60a605f_2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e0a60a605f_2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0a60a605f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e0a60a605f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1e0a60a605f_2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0a60a605f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e0a60a605f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La data se obtuvo a su vez de 3 fuentes: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Https://cycling.data.tfl.gov.uk/</a:t>
            </a:r>
            <a:r>
              <a:rPr lang="es" sz="1050">
                <a:solidFill>
                  <a:srgbClr val="3C4043"/>
                </a:solidFill>
                <a:highlight>
                  <a:srgbClr val="FFFFFF"/>
                </a:highlight>
              </a:rPr>
              <a:t> '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-"/>
            </a:pPr>
            <a:r>
              <a:rPr lang="es" sz="1050">
                <a:solidFill>
                  <a:srgbClr val="3C4043"/>
                </a:solidFill>
                <a:highlight>
                  <a:srgbClr val="FFFFFF"/>
                </a:highlight>
              </a:rPr>
              <a:t>freemeteo.com - weather data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-"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https://www.gov.uk/bank-holidays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sp>
        <p:nvSpPr>
          <p:cNvPr id="337" name="Google Shape;337;g1e0a60a605f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0a60a605f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e0a60a605f_2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1e0a60a605f_2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0a60a605f_2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e0a60a605f_2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1e0a60a605f_2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8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1e0a60a605f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g1e0a60a605f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1e0a60a605f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1e0a60a605f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g1e0a60a605f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0" name="Google Shape;2940;g1e0a60a605f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1" name="Google Shape;2941;g1e0a60a605f_2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4"/>
          <p:cNvCxnSpPr/>
          <p:nvPr/>
        </p:nvCxnSpPr>
        <p:spPr>
          <a:xfrm>
            <a:off x="5829300" y="0"/>
            <a:ext cx="3314700" cy="39675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>
            <p:ph type="ctrTitle"/>
          </p:nvPr>
        </p:nvSpPr>
        <p:spPr>
          <a:xfrm>
            <a:off x="635793" y="2100861"/>
            <a:ext cx="7772400" cy="5435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2" y="658190"/>
            <a:ext cx="1265942" cy="74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1332666" y="1184079"/>
            <a:ext cx="1353384" cy="3964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332667" y="1693069"/>
            <a:ext cx="5653922" cy="10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1332667" y="3031331"/>
            <a:ext cx="5653922" cy="10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944" y="233048"/>
            <a:ext cx="787216" cy="27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46104" y="0"/>
            <a:ext cx="9249656" cy="5215538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10582" y="743430"/>
            <a:ext cx="7231190" cy="42185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Font typeface="Calibri"/>
              <a:buNone/>
              <a:defRPr b="1" sz="75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498" y="447265"/>
            <a:ext cx="1468125" cy="43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104068" y="1030595"/>
            <a:ext cx="1353384" cy="3964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89745" y="1035953"/>
            <a:ext cx="3344822" cy="3964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2"/>
            <a:ext cx="1269548" cy="373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944" y="233048"/>
            <a:ext cx="787216" cy="26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2"/>
            <a:ext cx="1269548" cy="373568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28650" y="87012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700"/>
              <a:buFont typeface="Calibri"/>
              <a:buNone/>
              <a:defRPr b="0" i="0" sz="27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8650" y="2068925"/>
            <a:ext cx="7886700" cy="25637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118418" y="3448256"/>
            <a:ext cx="3158614" cy="323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1118418" y="3816863"/>
            <a:ext cx="3158614" cy="323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057703" y="3416817"/>
            <a:ext cx="3219328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rPr b="1" i="0" lang="es" sz="15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PREDICCIÓN </a:t>
            </a:r>
            <a:r>
              <a:rPr b="1" lang="es" sz="15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LONDON </a:t>
            </a:r>
            <a:r>
              <a:rPr b="1" i="0" lang="es" sz="15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BIKE SHARING</a:t>
            </a:r>
            <a:endParaRPr b="1" i="0" sz="1500" u="none" cap="none" strike="noStrike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1054000" y="4140504"/>
            <a:ext cx="298399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1240931" y="3126225"/>
            <a:ext cx="23616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Exámen 1 - Análisis Predictivo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118418" y="3754850"/>
            <a:ext cx="2408400" cy="42163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rPr b="1" i="0" lang="es" sz="1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EMILIA SARGENTI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7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51" name="Google Shape;2951;p27"/>
          <p:cNvSpPr txBox="1"/>
          <p:nvPr>
            <p:ph type="title"/>
          </p:nvPr>
        </p:nvSpPr>
        <p:spPr>
          <a:xfrm>
            <a:off x="966206" y="635588"/>
            <a:ext cx="2057400" cy="396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/>
              <a:t>Outliers</a:t>
            </a:r>
            <a:endParaRPr b="1" u="none"/>
          </a:p>
        </p:txBody>
      </p:sp>
      <p:pic>
        <p:nvPicPr>
          <p:cNvPr id="2952" name="Google Shape;29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450"/>
            <a:ext cx="2535899" cy="14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3" name="Google Shape;2953;p27"/>
          <p:cNvSpPr txBox="1"/>
          <p:nvPr/>
        </p:nvSpPr>
        <p:spPr>
          <a:xfrm>
            <a:off x="322800" y="2571750"/>
            <a:ext cx="236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Cantidad de bicicletas usadas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4" name="Google Shape;29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381" y="1184163"/>
            <a:ext cx="2534400" cy="14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Google Shape;29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950" y="1184175"/>
            <a:ext cx="2534400" cy="14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6" name="Google Shape;29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6075" y="3049275"/>
            <a:ext cx="2534400" cy="14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7" name="Google Shape;295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8975" y="3049263"/>
            <a:ext cx="2534401" cy="14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8" name="Google Shape;2958;p27"/>
          <p:cNvSpPr txBox="1"/>
          <p:nvPr/>
        </p:nvSpPr>
        <p:spPr>
          <a:xfrm>
            <a:off x="3335275" y="2571750"/>
            <a:ext cx="236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Temperatura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9" name="Google Shape;2959;p27"/>
          <p:cNvSpPr txBox="1"/>
          <p:nvPr/>
        </p:nvSpPr>
        <p:spPr>
          <a:xfrm>
            <a:off x="6149850" y="2571750"/>
            <a:ext cx="236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Temperatura 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0" name="Google Shape;2960;p27"/>
          <p:cNvSpPr txBox="1"/>
          <p:nvPr/>
        </p:nvSpPr>
        <p:spPr>
          <a:xfrm>
            <a:off x="2044975" y="4413275"/>
            <a:ext cx="236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Humedad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1" name="Google Shape;2961;p27"/>
          <p:cNvSpPr txBox="1"/>
          <p:nvPr/>
        </p:nvSpPr>
        <p:spPr>
          <a:xfrm>
            <a:off x="5087875" y="4413275"/>
            <a:ext cx="236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Velocidad del Viento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28"/>
          <p:cNvSpPr txBox="1"/>
          <p:nvPr>
            <p:ph type="title"/>
          </p:nvPr>
        </p:nvSpPr>
        <p:spPr>
          <a:xfrm>
            <a:off x="3871669" y="361325"/>
            <a:ext cx="5141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</a:t>
            </a:r>
            <a:r>
              <a:rPr lang="es"/>
              <a:t> Exploratorios</a:t>
            </a:r>
            <a:endParaRPr/>
          </a:p>
        </p:txBody>
      </p:sp>
      <p:pic>
        <p:nvPicPr>
          <p:cNvPr id="2967" name="Google Shape;29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53" y="1209187"/>
            <a:ext cx="3868300" cy="2725125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68" name="Google Shape;29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338" y="1188000"/>
            <a:ext cx="3946075" cy="27675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3" name="Google Shape;29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0" y="632275"/>
            <a:ext cx="3193375" cy="2233975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74" name="Google Shape;29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00" y="2920350"/>
            <a:ext cx="3193376" cy="2168726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5" name="Google Shape;2975;p29"/>
          <p:cNvSpPr txBox="1"/>
          <p:nvPr>
            <p:ph type="title"/>
          </p:nvPr>
        </p:nvSpPr>
        <p:spPr>
          <a:xfrm>
            <a:off x="3866844" y="370500"/>
            <a:ext cx="5141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 Exploratorios</a:t>
            </a:r>
            <a:endParaRPr/>
          </a:p>
        </p:txBody>
      </p:sp>
      <p:pic>
        <p:nvPicPr>
          <p:cNvPr id="2976" name="Google Shape;29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300" y="1363225"/>
            <a:ext cx="3712926" cy="259205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p30"/>
          <p:cNvSpPr txBox="1"/>
          <p:nvPr>
            <p:ph type="title"/>
          </p:nvPr>
        </p:nvSpPr>
        <p:spPr>
          <a:xfrm>
            <a:off x="410582" y="743430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Conclusiones</a:t>
            </a:r>
            <a:endParaRPr sz="7300"/>
          </a:p>
        </p:txBody>
      </p:sp>
      <p:sp>
        <p:nvSpPr>
          <p:cNvPr id="2983" name="Google Shape;2983;p30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719B"/>
        </a:solidFill>
      </p:bgPr>
    </p:bg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31"/>
          <p:cNvSpPr txBox="1"/>
          <p:nvPr>
            <p:ph type="title"/>
          </p:nvPr>
        </p:nvSpPr>
        <p:spPr>
          <a:xfrm>
            <a:off x="6685205" y="458000"/>
            <a:ext cx="2284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>
                <a:solidFill>
                  <a:schemeClr val="lt2"/>
                </a:solidFill>
              </a:rPr>
              <a:t>Conclusiones</a:t>
            </a:r>
            <a:endParaRPr b="1" u="none">
              <a:solidFill>
                <a:schemeClr val="lt2"/>
              </a:solidFill>
            </a:endParaRPr>
          </a:p>
        </p:txBody>
      </p:sp>
      <p:sp>
        <p:nvSpPr>
          <p:cNvPr id="2990" name="Google Shape;2990;p31"/>
          <p:cNvSpPr txBox="1"/>
          <p:nvPr>
            <p:ph idx="1" type="body"/>
          </p:nvPr>
        </p:nvSpPr>
        <p:spPr>
          <a:xfrm>
            <a:off x="322950" y="717075"/>
            <a:ext cx="72519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Sobre la base: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Es una base con pocas variables </a:t>
            </a:r>
            <a:r>
              <a:rPr lang="es" sz="1600">
                <a:solidFill>
                  <a:schemeClr val="lt1"/>
                </a:solidFill>
              </a:rPr>
              <a:t>categóricas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Necesitaría de una actualización para poder obtener aún más información acerca del sistema de alquiler de bicicletas.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Agregar </a:t>
            </a:r>
            <a:r>
              <a:rPr lang="es" sz="1600">
                <a:solidFill>
                  <a:schemeClr val="lt1"/>
                </a:solidFill>
              </a:rPr>
              <a:t>información</a:t>
            </a:r>
            <a:r>
              <a:rPr lang="es" sz="1600">
                <a:solidFill>
                  <a:schemeClr val="lt1"/>
                </a:solidFill>
              </a:rPr>
              <a:t> acerca del tiempo de uso y lugares de partida y de llegada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Sobre el objetivo: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La </a:t>
            </a:r>
            <a:r>
              <a:rPr lang="es" sz="1600">
                <a:solidFill>
                  <a:schemeClr val="lt1"/>
                </a:solidFill>
              </a:rPr>
              <a:t>utilización</a:t>
            </a:r>
            <a:r>
              <a:rPr lang="es" sz="1600">
                <a:solidFill>
                  <a:schemeClr val="lt1"/>
                </a:solidFill>
              </a:rPr>
              <a:t> de las bicicletas aumenta en las estaciones de buen clima.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No se ven diferencias en el uso durante los días de la semana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Durante las horas “pico” del día, las personas utilizan aún más las bicicletas</a:t>
            </a:r>
            <a:endParaRPr sz="1600">
              <a:solidFill>
                <a:schemeClr val="lt1"/>
              </a:solidFill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42719B"/>
                </a:solidFill>
              </a:rPr>
              <a:t>: booEn lean field (1=holiday, 0=non holiday)</a:t>
            </a:r>
            <a:endParaRPr b="1">
              <a:solidFill>
                <a:srgbClr val="42719B"/>
              </a:solidFill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0" lvl="0" marL="88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2991" name="Google Shape;2991;p31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32"/>
          <p:cNvSpPr txBox="1"/>
          <p:nvPr>
            <p:ph type="ctrTitle"/>
          </p:nvPr>
        </p:nvSpPr>
        <p:spPr>
          <a:xfrm>
            <a:off x="685799" y="2299949"/>
            <a:ext cx="7772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" sz="4400" u="none"/>
              <a:t>Gracias!</a:t>
            </a:r>
            <a:endParaRPr b="1" sz="4400" u="none"/>
          </a:p>
        </p:txBody>
      </p:sp>
      <p:sp>
        <p:nvSpPr>
          <p:cNvPr id="2998" name="Google Shape;2998;p32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1415232" y="1737419"/>
            <a:ext cx="4028625" cy="20515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1332675" y="1184081"/>
            <a:ext cx="1637100" cy="396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sz="2700" u="none"/>
              <a:t>Objetivo:</a:t>
            </a:r>
            <a:endParaRPr b="1" sz="2700" u="none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454832" y="2182193"/>
            <a:ext cx="3949425" cy="11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" sz="1900">
                <a:solidFill>
                  <a:srgbClr val="2F4F78"/>
                </a:solidFill>
              </a:rPr>
              <a:t>Necesidad de conocer el número de bicicletas de alquiler en la ciudad de Londres por hora o por día en función del entorno y de la estación.</a:t>
            </a:r>
            <a:endParaRPr sz="1900">
              <a:solidFill>
                <a:srgbClr val="2F4F78"/>
              </a:solidFill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5980626" y="1082453"/>
            <a:ext cx="2327783" cy="2978585"/>
            <a:chOff x="-3576821" y="2088105"/>
            <a:chExt cx="3030178" cy="3704708"/>
          </a:xfrm>
        </p:grpSpPr>
        <p:sp>
          <p:nvSpPr>
            <p:cNvPr id="99" name="Google Shape;99;p19"/>
            <p:cNvSpPr/>
            <p:nvPr/>
          </p:nvSpPr>
          <p:spPr>
            <a:xfrm flipH="1">
              <a:off x="-3576821" y="5130893"/>
              <a:ext cx="1143969" cy="661921"/>
            </a:xfrm>
            <a:custGeom>
              <a:rect b="b" l="l" r="r" t="t"/>
              <a:pathLst>
                <a:path extrusionOk="0" h="14488" w="25039">
                  <a:moveTo>
                    <a:pt x="12543" y="1"/>
                  </a:moveTo>
                  <a:lnTo>
                    <a:pt x="11339" y="47"/>
                  </a:lnTo>
                  <a:lnTo>
                    <a:pt x="10182" y="140"/>
                  </a:lnTo>
                  <a:lnTo>
                    <a:pt x="8979" y="278"/>
                  </a:lnTo>
                  <a:lnTo>
                    <a:pt x="7868" y="510"/>
                  </a:lnTo>
                  <a:lnTo>
                    <a:pt x="6711" y="834"/>
                  </a:lnTo>
                  <a:lnTo>
                    <a:pt x="5647" y="1204"/>
                  </a:lnTo>
                  <a:lnTo>
                    <a:pt x="4628" y="1621"/>
                  </a:lnTo>
                  <a:lnTo>
                    <a:pt x="3703" y="2130"/>
                  </a:lnTo>
                  <a:lnTo>
                    <a:pt x="2823" y="2685"/>
                  </a:lnTo>
                  <a:lnTo>
                    <a:pt x="2083" y="3241"/>
                  </a:lnTo>
                  <a:lnTo>
                    <a:pt x="1435" y="3889"/>
                  </a:lnTo>
                  <a:lnTo>
                    <a:pt x="926" y="4536"/>
                  </a:lnTo>
                  <a:lnTo>
                    <a:pt x="509" y="5184"/>
                  </a:lnTo>
                  <a:lnTo>
                    <a:pt x="231" y="5879"/>
                  </a:lnTo>
                  <a:lnTo>
                    <a:pt x="139" y="6203"/>
                  </a:lnTo>
                  <a:lnTo>
                    <a:pt x="46" y="6573"/>
                  </a:lnTo>
                  <a:lnTo>
                    <a:pt x="0" y="6897"/>
                  </a:lnTo>
                  <a:lnTo>
                    <a:pt x="0" y="7267"/>
                  </a:lnTo>
                  <a:lnTo>
                    <a:pt x="0" y="7591"/>
                  </a:lnTo>
                  <a:lnTo>
                    <a:pt x="46" y="7961"/>
                  </a:lnTo>
                  <a:lnTo>
                    <a:pt x="139" y="8285"/>
                  </a:lnTo>
                  <a:lnTo>
                    <a:pt x="231" y="8609"/>
                  </a:lnTo>
                  <a:lnTo>
                    <a:pt x="370" y="8980"/>
                  </a:lnTo>
                  <a:lnTo>
                    <a:pt x="509" y="9304"/>
                  </a:lnTo>
                  <a:lnTo>
                    <a:pt x="879" y="9998"/>
                  </a:lnTo>
                  <a:lnTo>
                    <a:pt x="1435" y="10600"/>
                  </a:lnTo>
                  <a:lnTo>
                    <a:pt x="2036" y="11247"/>
                  </a:lnTo>
                  <a:lnTo>
                    <a:pt x="2777" y="11803"/>
                  </a:lnTo>
                  <a:lnTo>
                    <a:pt x="3656" y="12358"/>
                  </a:lnTo>
                  <a:lnTo>
                    <a:pt x="4582" y="12867"/>
                  </a:lnTo>
                  <a:lnTo>
                    <a:pt x="5600" y="13284"/>
                  </a:lnTo>
                  <a:lnTo>
                    <a:pt x="6665" y="13654"/>
                  </a:lnTo>
                  <a:lnTo>
                    <a:pt x="7776" y="13978"/>
                  </a:lnTo>
                  <a:lnTo>
                    <a:pt x="8933" y="14210"/>
                  </a:lnTo>
                  <a:lnTo>
                    <a:pt x="10090" y="14348"/>
                  </a:lnTo>
                  <a:lnTo>
                    <a:pt x="11293" y="14487"/>
                  </a:lnTo>
                  <a:lnTo>
                    <a:pt x="13700" y="14487"/>
                  </a:lnTo>
                  <a:lnTo>
                    <a:pt x="14857" y="14348"/>
                  </a:lnTo>
                  <a:lnTo>
                    <a:pt x="16060" y="14210"/>
                  </a:lnTo>
                  <a:lnTo>
                    <a:pt x="17171" y="13978"/>
                  </a:lnTo>
                  <a:lnTo>
                    <a:pt x="18282" y="13654"/>
                  </a:lnTo>
                  <a:lnTo>
                    <a:pt x="19393" y="13284"/>
                  </a:lnTo>
                  <a:lnTo>
                    <a:pt x="20411" y="12867"/>
                  </a:lnTo>
                  <a:lnTo>
                    <a:pt x="21336" y="12358"/>
                  </a:lnTo>
                  <a:lnTo>
                    <a:pt x="22216" y="11803"/>
                  </a:lnTo>
                  <a:lnTo>
                    <a:pt x="22956" y="11247"/>
                  </a:lnTo>
                  <a:lnTo>
                    <a:pt x="23604" y="10600"/>
                  </a:lnTo>
                  <a:lnTo>
                    <a:pt x="24113" y="9998"/>
                  </a:lnTo>
                  <a:lnTo>
                    <a:pt x="24530" y="9304"/>
                  </a:lnTo>
                  <a:lnTo>
                    <a:pt x="24808" y="8609"/>
                  </a:lnTo>
                  <a:lnTo>
                    <a:pt x="24900" y="8285"/>
                  </a:lnTo>
                  <a:lnTo>
                    <a:pt x="24993" y="7961"/>
                  </a:lnTo>
                  <a:lnTo>
                    <a:pt x="25039" y="7591"/>
                  </a:lnTo>
                  <a:lnTo>
                    <a:pt x="25039" y="7267"/>
                  </a:lnTo>
                  <a:lnTo>
                    <a:pt x="25039" y="6897"/>
                  </a:lnTo>
                  <a:lnTo>
                    <a:pt x="24993" y="6573"/>
                  </a:lnTo>
                  <a:lnTo>
                    <a:pt x="24900" y="6203"/>
                  </a:lnTo>
                  <a:lnTo>
                    <a:pt x="24808" y="5879"/>
                  </a:lnTo>
                  <a:lnTo>
                    <a:pt x="24669" y="5508"/>
                  </a:lnTo>
                  <a:lnTo>
                    <a:pt x="24530" y="5184"/>
                  </a:lnTo>
                  <a:lnTo>
                    <a:pt x="24113" y="4536"/>
                  </a:lnTo>
                  <a:lnTo>
                    <a:pt x="23604" y="3889"/>
                  </a:lnTo>
                  <a:lnTo>
                    <a:pt x="23003" y="3241"/>
                  </a:lnTo>
                  <a:lnTo>
                    <a:pt x="22262" y="2685"/>
                  </a:lnTo>
                  <a:lnTo>
                    <a:pt x="21383" y="2130"/>
                  </a:lnTo>
                  <a:lnTo>
                    <a:pt x="20457" y="1621"/>
                  </a:lnTo>
                  <a:lnTo>
                    <a:pt x="19439" y="1204"/>
                  </a:lnTo>
                  <a:lnTo>
                    <a:pt x="18374" y="834"/>
                  </a:lnTo>
                  <a:lnTo>
                    <a:pt x="17264" y="510"/>
                  </a:lnTo>
                  <a:lnTo>
                    <a:pt x="16106" y="278"/>
                  </a:lnTo>
                  <a:lnTo>
                    <a:pt x="14949" y="140"/>
                  </a:lnTo>
                  <a:lnTo>
                    <a:pt x="13746" y="47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003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 flipH="1">
              <a:off x="-1690658" y="4268176"/>
              <a:ext cx="1144015" cy="661875"/>
            </a:xfrm>
            <a:custGeom>
              <a:rect b="b" l="l" r="r" t="t"/>
              <a:pathLst>
                <a:path extrusionOk="0" h="14487" w="25040">
                  <a:moveTo>
                    <a:pt x="11386" y="0"/>
                  </a:moveTo>
                  <a:lnTo>
                    <a:pt x="10183" y="93"/>
                  </a:lnTo>
                  <a:lnTo>
                    <a:pt x="9026" y="278"/>
                  </a:lnTo>
                  <a:lnTo>
                    <a:pt x="7869" y="510"/>
                  </a:lnTo>
                  <a:lnTo>
                    <a:pt x="6758" y="787"/>
                  </a:lnTo>
                  <a:lnTo>
                    <a:pt x="5694" y="1158"/>
                  </a:lnTo>
                  <a:lnTo>
                    <a:pt x="4675" y="1620"/>
                  </a:lnTo>
                  <a:lnTo>
                    <a:pt x="3703" y="2083"/>
                  </a:lnTo>
                  <a:lnTo>
                    <a:pt x="2870" y="2639"/>
                  </a:lnTo>
                  <a:lnTo>
                    <a:pt x="2130" y="3240"/>
                  </a:lnTo>
                  <a:lnTo>
                    <a:pt x="1482" y="3842"/>
                  </a:lnTo>
                  <a:lnTo>
                    <a:pt x="973" y="4490"/>
                  </a:lnTo>
                  <a:lnTo>
                    <a:pt x="556" y="5184"/>
                  </a:lnTo>
                  <a:lnTo>
                    <a:pt x="278" y="5832"/>
                  </a:lnTo>
                  <a:lnTo>
                    <a:pt x="140" y="6202"/>
                  </a:lnTo>
                  <a:lnTo>
                    <a:pt x="93" y="6526"/>
                  </a:lnTo>
                  <a:lnTo>
                    <a:pt x="47" y="6897"/>
                  </a:lnTo>
                  <a:lnTo>
                    <a:pt x="1" y="7221"/>
                  </a:lnTo>
                  <a:lnTo>
                    <a:pt x="47" y="7591"/>
                  </a:lnTo>
                  <a:lnTo>
                    <a:pt x="93" y="7915"/>
                  </a:lnTo>
                  <a:lnTo>
                    <a:pt x="140" y="8285"/>
                  </a:lnTo>
                  <a:lnTo>
                    <a:pt x="232" y="8609"/>
                  </a:lnTo>
                  <a:lnTo>
                    <a:pt x="371" y="8933"/>
                  </a:lnTo>
                  <a:lnTo>
                    <a:pt x="510" y="9303"/>
                  </a:lnTo>
                  <a:lnTo>
                    <a:pt x="926" y="9951"/>
                  </a:lnTo>
                  <a:lnTo>
                    <a:pt x="1436" y="10599"/>
                  </a:lnTo>
                  <a:lnTo>
                    <a:pt x="2083" y="11201"/>
                  </a:lnTo>
                  <a:lnTo>
                    <a:pt x="2824" y="11803"/>
                  </a:lnTo>
                  <a:lnTo>
                    <a:pt x="3657" y="12358"/>
                  </a:lnTo>
                  <a:lnTo>
                    <a:pt x="4629" y="12867"/>
                  </a:lnTo>
                  <a:lnTo>
                    <a:pt x="5601" y="13284"/>
                  </a:lnTo>
                  <a:lnTo>
                    <a:pt x="6665" y="13654"/>
                  </a:lnTo>
                  <a:lnTo>
                    <a:pt x="7776" y="13932"/>
                  </a:lnTo>
                  <a:lnTo>
                    <a:pt x="8933" y="14163"/>
                  </a:lnTo>
                  <a:lnTo>
                    <a:pt x="10090" y="14348"/>
                  </a:lnTo>
                  <a:lnTo>
                    <a:pt x="11294" y="14441"/>
                  </a:lnTo>
                  <a:lnTo>
                    <a:pt x="12497" y="14487"/>
                  </a:lnTo>
                  <a:lnTo>
                    <a:pt x="13700" y="14441"/>
                  </a:lnTo>
                  <a:lnTo>
                    <a:pt x="14904" y="14348"/>
                  </a:lnTo>
                  <a:lnTo>
                    <a:pt x="16061" y="14163"/>
                  </a:lnTo>
                  <a:lnTo>
                    <a:pt x="17218" y="13932"/>
                  </a:lnTo>
                  <a:lnTo>
                    <a:pt x="18329" y="13654"/>
                  </a:lnTo>
                  <a:lnTo>
                    <a:pt x="19393" y="13284"/>
                  </a:lnTo>
                  <a:lnTo>
                    <a:pt x="20411" y="12867"/>
                  </a:lnTo>
                  <a:lnTo>
                    <a:pt x="21383" y="12358"/>
                  </a:lnTo>
                  <a:lnTo>
                    <a:pt x="22217" y="11803"/>
                  </a:lnTo>
                  <a:lnTo>
                    <a:pt x="22957" y="11201"/>
                  </a:lnTo>
                  <a:lnTo>
                    <a:pt x="23605" y="10599"/>
                  </a:lnTo>
                  <a:lnTo>
                    <a:pt x="24114" y="9951"/>
                  </a:lnTo>
                  <a:lnTo>
                    <a:pt x="24531" y="9303"/>
                  </a:lnTo>
                  <a:lnTo>
                    <a:pt x="24808" y="8609"/>
                  </a:lnTo>
                  <a:lnTo>
                    <a:pt x="24947" y="8285"/>
                  </a:lnTo>
                  <a:lnTo>
                    <a:pt x="24993" y="7915"/>
                  </a:lnTo>
                  <a:lnTo>
                    <a:pt x="25040" y="7591"/>
                  </a:lnTo>
                  <a:lnTo>
                    <a:pt x="25040" y="7221"/>
                  </a:lnTo>
                  <a:lnTo>
                    <a:pt x="25040" y="6897"/>
                  </a:lnTo>
                  <a:lnTo>
                    <a:pt x="24993" y="6526"/>
                  </a:lnTo>
                  <a:lnTo>
                    <a:pt x="24947" y="6202"/>
                  </a:lnTo>
                  <a:lnTo>
                    <a:pt x="24855" y="5832"/>
                  </a:lnTo>
                  <a:lnTo>
                    <a:pt x="24716" y="5508"/>
                  </a:lnTo>
                  <a:lnTo>
                    <a:pt x="24577" y="5184"/>
                  </a:lnTo>
                  <a:lnTo>
                    <a:pt x="24160" y="4490"/>
                  </a:lnTo>
                  <a:lnTo>
                    <a:pt x="23651" y="3842"/>
                  </a:lnTo>
                  <a:lnTo>
                    <a:pt x="23003" y="3240"/>
                  </a:lnTo>
                  <a:lnTo>
                    <a:pt x="22263" y="2639"/>
                  </a:lnTo>
                  <a:lnTo>
                    <a:pt x="21430" y="2083"/>
                  </a:lnTo>
                  <a:lnTo>
                    <a:pt x="20458" y="1620"/>
                  </a:lnTo>
                  <a:lnTo>
                    <a:pt x="19486" y="1158"/>
                  </a:lnTo>
                  <a:lnTo>
                    <a:pt x="18421" y="787"/>
                  </a:lnTo>
                  <a:lnTo>
                    <a:pt x="17311" y="510"/>
                  </a:lnTo>
                  <a:lnTo>
                    <a:pt x="16153" y="278"/>
                  </a:lnTo>
                  <a:lnTo>
                    <a:pt x="14950" y="93"/>
                  </a:lnTo>
                  <a:lnTo>
                    <a:pt x="13793" y="0"/>
                  </a:lnTo>
                  <a:close/>
                </a:path>
              </a:pathLst>
            </a:custGeom>
            <a:solidFill>
              <a:srgbClr val="003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" name="Google Shape;101;p19"/>
            <p:cNvGrpSpPr/>
            <p:nvPr/>
          </p:nvGrpSpPr>
          <p:grpSpPr>
            <a:xfrm>
              <a:off x="-3223702" y="2318553"/>
              <a:ext cx="2391604" cy="3140148"/>
              <a:chOff x="-3223702" y="2318553"/>
              <a:chExt cx="2391604" cy="3140148"/>
            </a:xfrm>
          </p:grpSpPr>
          <p:sp>
            <p:nvSpPr>
              <p:cNvPr id="102" name="Google Shape;102;p19"/>
              <p:cNvSpPr/>
              <p:nvPr/>
            </p:nvSpPr>
            <p:spPr>
              <a:xfrm flipH="1">
                <a:off x="-1610294" y="5010369"/>
                <a:ext cx="40205" cy="25448"/>
              </a:xfrm>
              <a:custGeom>
                <a:rect b="b" l="l" r="r" t="t"/>
                <a:pathLst>
                  <a:path extrusionOk="0" h="557" w="880">
                    <a:moveTo>
                      <a:pt x="741" y="1"/>
                    </a:moveTo>
                    <a:lnTo>
                      <a:pt x="47" y="417"/>
                    </a:lnTo>
                    <a:lnTo>
                      <a:pt x="1" y="463"/>
                    </a:lnTo>
                    <a:lnTo>
                      <a:pt x="1" y="510"/>
                    </a:lnTo>
                    <a:lnTo>
                      <a:pt x="47" y="556"/>
                    </a:lnTo>
                    <a:lnTo>
                      <a:pt x="93" y="556"/>
                    </a:lnTo>
                    <a:lnTo>
                      <a:pt x="880" y="93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9"/>
              <p:cNvSpPr/>
              <p:nvPr/>
            </p:nvSpPr>
            <p:spPr>
              <a:xfrm flipH="1">
                <a:off x="-2760614" y="3665512"/>
                <a:ext cx="88862" cy="52906"/>
              </a:xfrm>
              <a:custGeom>
                <a:rect b="b" l="l" r="r" t="t"/>
                <a:pathLst>
                  <a:path extrusionOk="0" h="1158" w="1945">
                    <a:moveTo>
                      <a:pt x="1" y="1"/>
                    </a:moveTo>
                    <a:lnTo>
                      <a:pt x="1716" y="1022"/>
                    </a:lnTo>
                    <a:lnTo>
                      <a:pt x="1713" y="1019"/>
                    </a:lnTo>
                    <a:lnTo>
                      <a:pt x="1" y="1"/>
                    </a:lnTo>
                    <a:close/>
                    <a:moveTo>
                      <a:pt x="1716" y="1022"/>
                    </a:moveTo>
                    <a:lnTo>
                      <a:pt x="1760" y="1065"/>
                    </a:lnTo>
                    <a:lnTo>
                      <a:pt x="1945" y="1158"/>
                    </a:lnTo>
                    <a:lnTo>
                      <a:pt x="1716" y="10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9"/>
              <p:cNvSpPr/>
              <p:nvPr/>
            </p:nvSpPr>
            <p:spPr>
              <a:xfrm flipH="1">
                <a:off x="-2667594" y="3633805"/>
                <a:ext cx="52906" cy="29651"/>
              </a:xfrm>
              <a:custGeom>
                <a:rect b="b" l="l" r="r" t="t"/>
                <a:pathLst>
                  <a:path extrusionOk="0" h="649" w="1158">
                    <a:moveTo>
                      <a:pt x="0" y="1"/>
                    </a:moveTo>
                    <a:lnTo>
                      <a:pt x="833" y="463"/>
                    </a:lnTo>
                    <a:lnTo>
                      <a:pt x="1111" y="649"/>
                    </a:lnTo>
                    <a:lnTo>
                      <a:pt x="1157" y="649"/>
                    </a:lnTo>
                    <a:lnTo>
                      <a:pt x="232" y="93"/>
                    </a:lnTo>
                    <a:lnTo>
                      <a:pt x="93" y="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9"/>
              <p:cNvSpPr/>
              <p:nvPr/>
            </p:nvSpPr>
            <p:spPr>
              <a:xfrm flipH="1">
                <a:off x="-2671797" y="3663410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1" y="1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9"/>
              <p:cNvSpPr/>
              <p:nvPr/>
            </p:nvSpPr>
            <p:spPr>
              <a:xfrm flipH="1">
                <a:off x="-2597829" y="3621103"/>
                <a:ext cx="2193" cy="2193"/>
              </a:xfrm>
              <a:custGeom>
                <a:rect b="b" l="l" r="r" t="t"/>
                <a:pathLst>
                  <a:path extrusionOk="0" h="48" w="48">
                    <a:moveTo>
                      <a:pt x="47" y="47"/>
                    </a:moveTo>
                    <a:lnTo>
                      <a:pt x="47" y="47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 flipH="1">
                <a:off x="-2669696" y="3663410"/>
                <a:ext cx="4249" cy="2147"/>
              </a:xfrm>
              <a:custGeom>
                <a:rect b="b" l="l" r="r" t="t"/>
                <a:pathLst>
                  <a:path extrusionOk="0" h="47" w="93">
                    <a:moveTo>
                      <a:pt x="0" y="1"/>
                    </a:moveTo>
                    <a:lnTo>
                      <a:pt x="93" y="47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9"/>
              <p:cNvSpPr/>
              <p:nvPr/>
            </p:nvSpPr>
            <p:spPr>
              <a:xfrm flipH="1">
                <a:off x="-2771213" y="3712067"/>
                <a:ext cx="21199" cy="12701"/>
              </a:xfrm>
              <a:custGeom>
                <a:rect b="b" l="l" r="r" t="t"/>
                <a:pathLst>
                  <a:path extrusionOk="0" h="278" w="464">
                    <a:moveTo>
                      <a:pt x="0" y="0"/>
                    </a:moveTo>
                    <a:lnTo>
                      <a:pt x="47" y="46"/>
                    </a:lnTo>
                    <a:lnTo>
                      <a:pt x="232" y="139"/>
                    </a:lnTo>
                    <a:lnTo>
                      <a:pt x="0" y="0"/>
                    </a:lnTo>
                    <a:close/>
                    <a:moveTo>
                      <a:pt x="232" y="139"/>
                    </a:moveTo>
                    <a:lnTo>
                      <a:pt x="463" y="278"/>
                    </a:lnTo>
                    <a:lnTo>
                      <a:pt x="417" y="232"/>
                    </a:lnTo>
                    <a:lnTo>
                      <a:pt x="371" y="185"/>
                    </a:lnTo>
                    <a:lnTo>
                      <a:pt x="324" y="185"/>
                    </a:lnTo>
                    <a:lnTo>
                      <a:pt x="232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9"/>
              <p:cNvSpPr/>
              <p:nvPr/>
            </p:nvSpPr>
            <p:spPr>
              <a:xfrm flipH="1">
                <a:off x="-2652791" y="3631703"/>
                <a:ext cx="42352" cy="23301"/>
              </a:xfrm>
              <a:custGeom>
                <a:rect b="b" l="l" r="r" t="t"/>
                <a:pathLst>
                  <a:path extrusionOk="0" h="510" w="927">
                    <a:moveTo>
                      <a:pt x="1" y="0"/>
                    </a:moveTo>
                    <a:lnTo>
                      <a:pt x="93" y="47"/>
                    </a:lnTo>
                    <a:lnTo>
                      <a:pt x="93" y="47"/>
                    </a:lnTo>
                    <a:lnTo>
                      <a:pt x="47" y="0"/>
                    </a:lnTo>
                    <a:close/>
                    <a:moveTo>
                      <a:pt x="93" y="47"/>
                    </a:moveTo>
                    <a:lnTo>
                      <a:pt x="140" y="93"/>
                    </a:lnTo>
                    <a:lnTo>
                      <a:pt x="232" y="124"/>
                    </a:lnTo>
                    <a:lnTo>
                      <a:pt x="93" y="47"/>
                    </a:lnTo>
                    <a:close/>
                    <a:moveTo>
                      <a:pt x="232" y="124"/>
                    </a:moveTo>
                    <a:lnTo>
                      <a:pt x="232" y="124"/>
                    </a:lnTo>
                    <a:lnTo>
                      <a:pt x="232" y="124"/>
                    </a:lnTo>
                    <a:lnTo>
                      <a:pt x="232" y="124"/>
                    </a:lnTo>
                    <a:close/>
                    <a:moveTo>
                      <a:pt x="232" y="124"/>
                    </a:moveTo>
                    <a:lnTo>
                      <a:pt x="926" y="509"/>
                    </a:lnTo>
                    <a:lnTo>
                      <a:pt x="926" y="509"/>
                    </a:lnTo>
                    <a:lnTo>
                      <a:pt x="278" y="139"/>
                    </a:lnTo>
                    <a:lnTo>
                      <a:pt x="232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9"/>
              <p:cNvSpPr/>
              <p:nvPr/>
            </p:nvSpPr>
            <p:spPr>
              <a:xfrm flipH="1">
                <a:off x="-2612632" y="3629601"/>
                <a:ext cx="4295" cy="2147"/>
              </a:xfrm>
              <a:custGeom>
                <a:rect b="b" l="l" r="r" t="t"/>
                <a:pathLst>
                  <a:path extrusionOk="0" h="47" w="94">
                    <a:moveTo>
                      <a:pt x="0" y="0"/>
                    </a:moveTo>
                    <a:lnTo>
                      <a:pt x="47" y="46"/>
                    </a:lnTo>
                    <a:lnTo>
                      <a:pt x="93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9"/>
              <p:cNvSpPr/>
              <p:nvPr/>
            </p:nvSpPr>
            <p:spPr>
              <a:xfrm flipH="1">
                <a:off x="-2426547" y="3993274"/>
                <a:ext cx="4295" cy="2147"/>
              </a:xfrm>
              <a:custGeom>
                <a:rect b="b" l="l" r="r" t="t"/>
                <a:pathLst>
                  <a:path extrusionOk="0" h="47" w="94">
                    <a:moveTo>
                      <a:pt x="1" y="1"/>
                    </a:moveTo>
                    <a:lnTo>
                      <a:pt x="47" y="47"/>
                    </a:lnTo>
                    <a:lnTo>
                      <a:pt x="93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9"/>
              <p:cNvSpPr/>
              <p:nvPr/>
            </p:nvSpPr>
            <p:spPr>
              <a:xfrm flipH="1">
                <a:off x="-2566077" y="3951013"/>
                <a:ext cx="35956" cy="21153"/>
              </a:xfrm>
              <a:custGeom>
                <a:rect b="b" l="l" r="r" t="t"/>
                <a:pathLst>
                  <a:path extrusionOk="0" h="463" w="787">
                    <a:moveTo>
                      <a:pt x="787" y="0"/>
                    </a:moveTo>
                    <a:lnTo>
                      <a:pt x="0" y="417"/>
                    </a:lnTo>
                    <a:lnTo>
                      <a:pt x="0" y="463"/>
                    </a:lnTo>
                    <a:lnTo>
                      <a:pt x="46" y="417"/>
                    </a:lnTo>
                    <a:lnTo>
                      <a:pt x="93" y="370"/>
                    </a:lnTo>
                    <a:lnTo>
                      <a:pt x="278" y="278"/>
                    </a:lnTo>
                    <a:lnTo>
                      <a:pt x="370" y="231"/>
                    </a:lnTo>
                    <a:lnTo>
                      <a:pt x="463" y="185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9"/>
              <p:cNvSpPr/>
              <p:nvPr/>
            </p:nvSpPr>
            <p:spPr>
              <a:xfrm flipH="1">
                <a:off x="-2792367" y="3819890"/>
                <a:ext cx="139621" cy="82512"/>
              </a:xfrm>
              <a:custGeom>
                <a:rect b="b" l="l" r="r" t="t"/>
                <a:pathLst>
                  <a:path extrusionOk="0" h="1806" w="3056">
                    <a:moveTo>
                      <a:pt x="3055" y="1"/>
                    </a:moveTo>
                    <a:lnTo>
                      <a:pt x="2935" y="71"/>
                    </a:lnTo>
                    <a:lnTo>
                      <a:pt x="2935" y="71"/>
                    </a:lnTo>
                    <a:lnTo>
                      <a:pt x="3009" y="47"/>
                    </a:lnTo>
                    <a:lnTo>
                      <a:pt x="3055" y="1"/>
                    </a:lnTo>
                    <a:close/>
                    <a:moveTo>
                      <a:pt x="2935" y="71"/>
                    </a:moveTo>
                    <a:lnTo>
                      <a:pt x="2870" y="93"/>
                    </a:lnTo>
                    <a:lnTo>
                      <a:pt x="0" y="1759"/>
                    </a:lnTo>
                    <a:lnTo>
                      <a:pt x="0" y="1806"/>
                    </a:lnTo>
                    <a:lnTo>
                      <a:pt x="2935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 flipH="1">
                <a:off x="-2614734" y="3923509"/>
                <a:ext cx="42352" cy="23301"/>
              </a:xfrm>
              <a:custGeom>
                <a:rect b="b" l="l" r="r" t="t"/>
                <a:pathLst>
                  <a:path extrusionOk="0" h="510" w="927">
                    <a:moveTo>
                      <a:pt x="1" y="510"/>
                    </a:moveTo>
                    <a:lnTo>
                      <a:pt x="926" y="0"/>
                    </a:lnTo>
                    <a:lnTo>
                      <a:pt x="926" y="0"/>
                    </a:lnTo>
                    <a:lnTo>
                      <a:pt x="1" y="510"/>
                    </a:lnTo>
                    <a:lnTo>
                      <a:pt x="1" y="5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 flipH="1">
                <a:off x="-2646441" y="3904457"/>
                <a:ext cx="25402" cy="14848"/>
              </a:xfrm>
              <a:custGeom>
                <a:rect b="b" l="l" r="r" t="t"/>
                <a:pathLst>
                  <a:path extrusionOk="0" h="325" w="556">
                    <a:moveTo>
                      <a:pt x="0" y="325"/>
                    </a:moveTo>
                    <a:lnTo>
                      <a:pt x="556" y="1"/>
                    </a:lnTo>
                    <a:lnTo>
                      <a:pt x="556" y="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flipH="1">
                <a:off x="-2566077" y="3948866"/>
                <a:ext cx="46" cy="2193"/>
              </a:xfrm>
              <a:custGeom>
                <a:rect b="b" l="l" r="r" t="t"/>
                <a:pathLst>
                  <a:path extrusionOk="0" h="48" w="1">
                    <a:moveTo>
                      <a:pt x="1" y="47"/>
                    </a:moveTo>
                    <a:lnTo>
                      <a:pt x="1" y="47"/>
                    </a:lnTo>
                    <a:lnTo>
                      <a:pt x="1" y="1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 flipH="1">
                <a:off x="-2652791" y="3900254"/>
                <a:ext cx="4295" cy="2147"/>
              </a:xfrm>
              <a:custGeom>
                <a:rect b="b" l="l" r="r" t="t"/>
                <a:pathLst>
                  <a:path extrusionOk="0" h="47" w="94">
                    <a:moveTo>
                      <a:pt x="93" y="0"/>
                    </a:moveTo>
                    <a:lnTo>
                      <a:pt x="1" y="47"/>
                    </a:lnTo>
                    <a:lnTo>
                      <a:pt x="93" y="47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 flipH="1">
                <a:off x="-2572427" y="3946764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 flipH="1">
                <a:off x="-2614734" y="3923509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 flipH="1">
                <a:off x="-2570326" y="3948866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 flipH="1">
                <a:off x="-2568224" y="3948866"/>
                <a:ext cx="2193" cy="2193"/>
              </a:xfrm>
              <a:custGeom>
                <a:rect b="b" l="l" r="r" t="t"/>
                <a:pathLst>
                  <a:path extrusionOk="0" h="48" w="48">
                    <a:moveTo>
                      <a:pt x="1" y="1"/>
                    </a:moveTo>
                    <a:lnTo>
                      <a:pt x="1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 flipH="1">
                <a:off x="-2616835" y="3921407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0" y="46"/>
                    </a:moveTo>
                    <a:lnTo>
                      <a:pt x="0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 flipH="1">
                <a:off x="-2572427" y="3946764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0" y="47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9"/>
              <p:cNvSpPr/>
              <p:nvPr/>
            </p:nvSpPr>
            <p:spPr>
              <a:xfrm flipH="1">
                <a:off x="-2621084" y="3919260"/>
                <a:ext cx="2193" cy="46"/>
              </a:xfrm>
              <a:custGeom>
                <a:rect b="b" l="l" r="r" t="t"/>
                <a:pathLst>
                  <a:path extrusionOk="0" h="1" w="48">
                    <a:moveTo>
                      <a:pt x="1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9"/>
              <p:cNvSpPr/>
              <p:nvPr/>
            </p:nvSpPr>
            <p:spPr>
              <a:xfrm flipH="1">
                <a:off x="-2648543" y="3902356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1" y="47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47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9"/>
              <p:cNvSpPr/>
              <p:nvPr/>
            </p:nvSpPr>
            <p:spPr>
              <a:xfrm flipH="1">
                <a:off x="-2618937" y="3919260"/>
                <a:ext cx="2147" cy="2193"/>
              </a:xfrm>
              <a:custGeom>
                <a:rect b="b" l="l" r="r" t="t"/>
                <a:pathLst>
                  <a:path extrusionOk="0" h="48" w="47">
                    <a:moveTo>
                      <a:pt x="1" y="47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9"/>
              <p:cNvSpPr/>
              <p:nvPr/>
            </p:nvSpPr>
            <p:spPr>
              <a:xfrm flipH="1">
                <a:off x="-2570326" y="3948866"/>
                <a:ext cx="2147" cy="46"/>
              </a:xfrm>
              <a:custGeom>
                <a:rect b="b" l="l" r="r" t="t"/>
                <a:pathLst>
                  <a:path extrusionOk="0" h="1" w="47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9"/>
              <p:cNvSpPr/>
              <p:nvPr/>
            </p:nvSpPr>
            <p:spPr>
              <a:xfrm flipH="1">
                <a:off x="-2616835" y="3921407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 flipH="1">
                <a:off x="-2240462" y="3881202"/>
                <a:ext cx="55053" cy="31753"/>
              </a:xfrm>
              <a:custGeom>
                <a:rect b="b" l="l" r="r" t="t"/>
                <a:pathLst>
                  <a:path extrusionOk="0" h="695" w="1205">
                    <a:moveTo>
                      <a:pt x="1" y="1"/>
                    </a:moveTo>
                    <a:lnTo>
                      <a:pt x="524" y="303"/>
                    </a:lnTo>
                    <a:lnTo>
                      <a:pt x="524" y="303"/>
                    </a:lnTo>
                    <a:lnTo>
                      <a:pt x="186" y="93"/>
                    </a:lnTo>
                    <a:lnTo>
                      <a:pt x="93" y="47"/>
                    </a:lnTo>
                    <a:lnTo>
                      <a:pt x="1" y="1"/>
                    </a:lnTo>
                    <a:close/>
                    <a:moveTo>
                      <a:pt x="524" y="303"/>
                    </a:moveTo>
                    <a:lnTo>
                      <a:pt x="1158" y="695"/>
                    </a:lnTo>
                    <a:lnTo>
                      <a:pt x="1204" y="695"/>
                    </a:lnTo>
                    <a:lnTo>
                      <a:pt x="524" y="3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 flipH="1">
                <a:off x="-2407495" y="3982720"/>
                <a:ext cx="46556" cy="12701"/>
              </a:xfrm>
              <a:custGeom>
                <a:rect b="b" l="l" r="r" t="t"/>
                <a:pathLst>
                  <a:path extrusionOk="0" h="278" w="1019">
                    <a:moveTo>
                      <a:pt x="0" y="0"/>
                    </a:moveTo>
                    <a:lnTo>
                      <a:pt x="186" y="93"/>
                    </a:lnTo>
                    <a:lnTo>
                      <a:pt x="278" y="93"/>
                    </a:lnTo>
                    <a:lnTo>
                      <a:pt x="324" y="139"/>
                    </a:lnTo>
                    <a:lnTo>
                      <a:pt x="371" y="139"/>
                    </a:lnTo>
                    <a:lnTo>
                      <a:pt x="648" y="185"/>
                    </a:lnTo>
                    <a:lnTo>
                      <a:pt x="695" y="232"/>
                    </a:lnTo>
                    <a:lnTo>
                      <a:pt x="880" y="232"/>
                    </a:lnTo>
                    <a:lnTo>
                      <a:pt x="926" y="278"/>
                    </a:lnTo>
                    <a:lnTo>
                      <a:pt x="1019" y="278"/>
                    </a:lnTo>
                    <a:lnTo>
                      <a:pt x="880" y="185"/>
                    </a:lnTo>
                    <a:lnTo>
                      <a:pt x="695" y="185"/>
                    </a:lnTo>
                    <a:lnTo>
                      <a:pt x="648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 flipH="1">
                <a:off x="-2331380" y="3953115"/>
                <a:ext cx="23301" cy="12747"/>
              </a:xfrm>
              <a:custGeom>
                <a:rect b="b" l="l" r="r" t="t"/>
                <a:pathLst>
                  <a:path extrusionOk="0" h="279" w="510">
                    <a:moveTo>
                      <a:pt x="0" y="0"/>
                    </a:moveTo>
                    <a:lnTo>
                      <a:pt x="278" y="185"/>
                    </a:lnTo>
                    <a:lnTo>
                      <a:pt x="324" y="185"/>
                    </a:lnTo>
                    <a:lnTo>
                      <a:pt x="509" y="278"/>
                    </a:lnTo>
                    <a:lnTo>
                      <a:pt x="278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9"/>
              <p:cNvSpPr/>
              <p:nvPr/>
            </p:nvSpPr>
            <p:spPr>
              <a:xfrm flipH="1">
                <a:off x="-2426547" y="3993274"/>
                <a:ext cx="12747" cy="2147"/>
              </a:xfrm>
              <a:custGeom>
                <a:rect b="b" l="l" r="r" t="t"/>
                <a:pathLst>
                  <a:path extrusionOk="0" h="47" w="279">
                    <a:moveTo>
                      <a:pt x="0" y="1"/>
                    </a:moveTo>
                    <a:lnTo>
                      <a:pt x="93" y="47"/>
                    </a:lnTo>
                    <a:lnTo>
                      <a:pt x="278" y="4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 flipH="1">
                <a:off x="-2418095" y="3991172"/>
                <a:ext cx="16996" cy="4249"/>
              </a:xfrm>
              <a:custGeom>
                <a:rect b="b" l="l" r="r" t="t"/>
                <a:pathLst>
                  <a:path extrusionOk="0" h="93" w="372">
                    <a:moveTo>
                      <a:pt x="1" y="0"/>
                    </a:moveTo>
                    <a:lnTo>
                      <a:pt x="140" y="93"/>
                    </a:lnTo>
                    <a:lnTo>
                      <a:pt x="278" y="93"/>
                    </a:lnTo>
                    <a:lnTo>
                      <a:pt x="232" y="47"/>
                    </a:lnTo>
                    <a:lnTo>
                      <a:pt x="186" y="47"/>
                    </a:lnTo>
                    <a:lnTo>
                      <a:pt x="1" y="0"/>
                    </a:lnTo>
                    <a:close/>
                    <a:moveTo>
                      <a:pt x="278" y="47"/>
                    </a:moveTo>
                    <a:lnTo>
                      <a:pt x="278" y="93"/>
                    </a:lnTo>
                    <a:lnTo>
                      <a:pt x="371" y="93"/>
                    </a:lnTo>
                    <a:lnTo>
                      <a:pt x="278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 flipH="1">
                <a:off x="-2293322" y="3938312"/>
                <a:ext cx="10645" cy="6396"/>
              </a:xfrm>
              <a:custGeom>
                <a:rect b="b" l="l" r="r" t="t"/>
                <a:pathLst>
                  <a:path extrusionOk="0" h="140" w="233">
                    <a:moveTo>
                      <a:pt x="1" y="0"/>
                    </a:moveTo>
                    <a:lnTo>
                      <a:pt x="232" y="139"/>
                    </a:lnTo>
                    <a:lnTo>
                      <a:pt x="232" y="9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 flipH="1">
                <a:off x="-2485758" y="3989071"/>
                <a:ext cx="36002" cy="6351"/>
              </a:xfrm>
              <a:custGeom>
                <a:rect b="b" l="l" r="r" t="t"/>
                <a:pathLst>
                  <a:path extrusionOk="0" h="139" w="788">
                    <a:moveTo>
                      <a:pt x="787" y="0"/>
                    </a:moveTo>
                    <a:lnTo>
                      <a:pt x="371" y="93"/>
                    </a:lnTo>
                    <a:lnTo>
                      <a:pt x="0" y="93"/>
                    </a:lnTo>
                    <a:lnTo>
                      <a:pt x="0" y="139"/>
                    </a:lnTo>
                    <a:lnTo>
                      <a:pt x="509" y="93"/>
                    </a:lnTo>
                    <a:lnTo>
                      <a:pt x="741" y="46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 flipH="1">
                <a:off x="-2441350" y="3995421"/>
                <a:ext cx="46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 flipH="1">
                <a:off x="-2523816" y="3976369"/>
                <a:ext cx="2193" cy="46"/>
              </a:xfrm>
              <a:custGeom>
                <a:rect b="b" l="l" r="r" t="t"/>
                <a:pathLst>
                  <a:path extrusionOk="0" h="1" w="48">
                    <a:moveTo>
                      <a:pt x="1" y="0"/>
                    </a:move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9"/>
              <p:cNvSpPr/>
              <p:nvPr/>
            </p:nvSpPr>
            <p:spPr>
              <a:xfrm flipH="1">
                <a:off x="-2530121" y="3970019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47" y="1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 flipH="1">
                <a:off x="-2449802" y="3993274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46" y="1"/>
                    </a:moveTo>
                    <a:lnTo>
                      <a:pt x="0" y="47"/>
                    </a:lnTo>
                    <a:lnTo>
                      <a:pt x="46" y="47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 flipH="1">
                <a:off x="-2443451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46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 flipH="1">
                <a:off x="-2447655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47" y="0"/>
                    </a:move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 flipH="1">
                <a:off x="-2445553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47" y="0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 flipH="1">
                <a:off x="-2528019" y="3972121"/>
                <a:ext cx="2147" cy="2193"/>
              </a:xfrm>
              <a:custGeom>
                <a:rect b="b" l="l" r="r" t="t"/>
                <a:pathLst>
                  <a:path extrusionOk="0" h="48" w="47">
                    <a:moveTo>
                      <a:pt x="47" y="1"/>
                    </a:moveTo>
                    <a:lnTo>
                      <a:pt x="0" y="47"/>
                    </a:ln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 flipH="1">
                <a:off x="-2445553" y="3995421"/>
                <a:ext cx="46" cy="0"/>
              </a:xfrm>
              <a:custGeom>
                <a:rect b="b" l="l" r="r" t="t"/>
                <a:pathLst>
                  <a:path extrusionOk="0" h="0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 flipH="1">
                <a:off x="-2817723" y="3805087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 flipH="1">
                <a:off x="-2819825" y="3805087"/>
                <a:ext cx="2147" cy="46"/>
              </a:xfrm>
              <a:custGeom>
                <a:rect b="b" l="l" r="r" t="t"/>
                <a:pathLst>
                  <a:path extrusionOk="0" h="1" w="47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 flipH="1">
                <a:off x="-2240462" y="3876999"/>
                <a:ext cx="63506" cy="35956"/>
              </a:xfrm>
              <a:custGeom>
                <a:rect b="b" l="l" r="r" t="t"/>
                <a:pathLst>
                  <a:path extrusionOk="0" h="787" w="1390">
                    <a:moveTo>
                      <a:pt x="1" y="0"/>
                    </a:moveTo>
                    <a:lnTo>
                      <a:pt x="232" y="139"/>
                    </a:lnTo>
                    <a:lnTo>
                      <a:pt x="371" y="232"/>
                    </a:lnTo>
                    <a:lnTo>
                      <a:pt x="1389" y="787"/>
                    </a:lnTo>
                    <a:lnTo>
                      <a:pt x="1389" y="787"/>
                    </a:lnTo>
                    <a:lnTo>
                      <a:pt x="186" y="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 flipH="1">
                <a:off x="-2168550" y="3870649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 flipH="1">
                <a:off x="-2341934" y="3953115"/>
                <a:ext cx="33854" cy="19052"/>
              </a:xfrm>
              <a:custGeom>
                <a:rect b="b" l="l" r="r" t="t"/>
                <a:pathLst>
                  <a:path extrusionOk="0" h="417" w="741">
                    <a:moveTo>
                      <a:pt x="0" y="0"/>
                    </a:moveTo>
                    <a:lnTo>
                      <a:pt x="278" y="185"/>
                    </a:lnTo>
                    <a:lnTo>
                      <a:pt x="324" y="185"/>
                    </a:lnTo>
                    <a:lnTo>
                      <a:pt x="371" y="209"/>
                    </a:lnTo>
                    <a:lnTo>
                      <a:pt x="371" y="209"/>
                    </a:lnTo>
                    <a:lnTo>
                      <a:pt x="0" y="0"/>
                    </a:lnTo>
                    <a:close/>
                    <a:moveTo>
                      <a:pt x="371" y="209"/>
                    </a:moveTo>
                    <a:lnTo>
                      <a:pt x="635" y="357"/>
                    </a:lnTo>
                    <a:lnTo>
                      <a:pt x="635" y="357"/>
                    </a:lnTo>
                    <a:lnTo>
                      <a:pt x="602" y="324"/>
                    </a:lnTo>
                    <a:lnTo>
                      <a:pt x="509" y="278"/>
                    </a:lnTo>
                    <a:lnTo>
                      <a:pt x="371" y="209"/>
                    </a:lnTo>
                    <a:close/>
                    <a:moveTo>
                      <a:pt x="635" y="357"/>
                    </a:moveTo>
                    <a:lnTo>
                      <a:pt x="648" y="371"/>
                    </a:lnTo>
                    <a:lnTo>
                      <a:pt x="659" y="371"/>
                    </a:lnTo>
                    <a:lnTo>
                      <a:pt x="635" y="357"/>
                    </a:lnTo>
                    <a:close/>
                    <a:moveTo>
                      <a:pt x="659" y="371"/>
                    </a:moveTo>
                    <a:lnTo>
                      <a:pt x="695" y="391"/>
                    </a:lnTo>
                    <a:lnTo>
                      <a:pt x="695" y="391"/>
                    </a:lnTo>
                    <a:lnTo>
                      <a:pt x="695" y="371"/>
                    </a:lnTo>
                    <a:close/>
                    <a:moveTo>
                      <a:pt x="695" y="391"/>
                    </a:moveTo>
                    <a:lnTo>
                      <a:pt x="695" y="417"/>
                    </a:lnTo>
                    <a:lnTo>
                      <a:pt x="741" y="417"/>
                    </a:lnTo>
                    <a:lnTo>
                      <a:pt x="695" y="3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 flipH="1">
                <a:off x="-2293322" y="3938312"/>
                <a:ext cx="10645" cy="6396"/>
              </a:xfrm>
              <a:custGeom>
                <a:rect b="b" l="l" r="r" t="t"/>
                <a:pathLst>
                  <a:path extrusionOk="0" h="140" w="233">
                    <a:moveTo>
                      <a:pt x="232" y="139"/>
                    </a:moveTo>
                    <a:lnTo>
                      <a:pt x="232" y="139"/>
                    </a:lnTo>
                    <a:lnTo>
                      <a:pt x="232" y="139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32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 flipH="1">
                <a:off x="-2792367" y="3819890"/>
                <a:ext cx="139621" cy="82512"/>
              </a:xfrm>
              <a:custGeom>
                <a:rect b="b" l="l" r="r" t="t"/>
                <a:pathLst>
                  <a:path extrusionOk="0" h="1806" w="3056">
                    <a:moveTo>
                      <a:pt x="3055" y="1"/>
                    </a:moveTo>
                    <a:lnTo>
                      <a:pt x="0" y="1806"/>
                    </a:lnTo>
                    <a:lnTo>
                      <a:pt x="2824" y="139"/>
                    </a:lnTo>
                    <a:lnTo>
                      <a:pt x="3009" y="47"/>
                    </a:lnTo>
                    <a:lnTo>
                      <a:pt x="30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 flipH="1">
                <a:off x="-2566077" y="3951013"/>
                <a:ext cx="35956" cy="21153"/>
              </a:xfrm>
              <a:custGeom>
                <a:rect b="b" l="l" r="r" t="t"/>
                <a:pathLst>
                  <a:path extrusionOk="0" h="463" w="787">
                    <a:moveTo>
                      <a:pt x="787" y="0"/>
                    </a:moveTo>
                    <a:lnTo>
                      <a:pt x="463" y="185"/>
                    </a:lnTo>
                    <a:lnTo>
                      <a:pt x="370" y="231"/>
                    </a:lnTo>
                    <a:lnTo>
                      <a:pt x="278" y="278"/>
                    </a:lnTo>
                    <a:lnTo>
                      <a:pt x="93" y="370"/>
                    </a:lnTo>
                    <a:lnTo>
                      <a:pt x="46" y="417"/>
                    </a:lnTo>
                    <a:lnTo>
                      <a:pt x="0" y="463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 flipH="1">
                <a:off x="-2614734" y="3923509"/>
                <a:ext cx="42352" cy="23301"/>
              </a:xfrm>
              <a:custGeom>
                <a:rect b="b" l="l" r="r" t="t"/>
                <a:pathLst>
                  <a:path extrusionOk="0" h="510" w="927">
                    <a:moveTo>
                      <a:pt x="1" y="510"/>
                    </a:moveTo>
                    <a:lnTo>
                      <a:pt x="1" y="510"/>
                    </a:lnTo>
                    <a:lnTo>
                      <a:pt x="926" y="0"/>
                    </a:lnTo>
                    <a:lnTo>
                      <a:pt x="926" y="0"/>
                    </a:lnTo>
                    <a:lnTo>
                      <a:pt x="1" y="5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 flipH="1">
                <a:off x="-2646441" y="3904457"/>
                <a:ext cx="25402" cy="14848"/>
              </a:xfrm>
              <a:custGeom>
                <a:rect b="b" l="l" r="r" t="t"/>
                <a:pathLst>
                  <a:path extrusionOk="0" h="325" w="556">
                    <a:moveTo>
                      <a:pt x="0" y="325"/>
                    </a:moveTo>
                    <a:lnTo>
                      <a:pt x="556" y="1"/>
                    </a:lnTo>
                    <a:lnTo>
                      <a:pt x="556" y="1"/>
                    </a:lnTo>
                    <a:lnTo>
                      <a:pt x="0" y="325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 flipH="1">
                <a:off x="-2566077" y="3951013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 flipH="1">
                <a:off x="-2652791" y="3902356"/>
                <a:ext cx="4295" cy="46"/>
              </a:xfrm>
              <a:custGeom>
                <a:rect b="b" l="l" r="r" t="t"/>
                <a:pathLst>
                  <a:path extrusionOk="0" h="1" w="94">
                    <a:moveTo>
                      <a:pt x="1" y="1"/>
                    </a:moveTo>
                    <a:lnTo>
                      <a:pt x="93" y="1"/>
                    </a:lnTo>
                    <a:lnTo>
                      <a:pt x="93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 flipH="1">
                <a:off x="-2572427" y="3946764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 flipH="1">
                <a:off x="-2614734" y="3923509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 flipH="1">
                <a:off x="-2568224" y="3948866"/>
                <a:ext cx="2193" cy="2193"/>
              </a:xfrm>
              <a:custGeom>
                <a:rect b="b" l="l" r="r" t="t"/>
                <a:pathLst>
                  <a:path extrusionOk="0" h="48" w="48">
                    <a:moveTo>
                      <a:pt x="1" y="47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1" y="47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 flipH="1">
                <a:off x="-2570326" y="3948866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 flipH="1">
                <a:off x="-2616835" y="3921407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0" y="46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 flipH="1">
                <a:off x="-2572427" y="3946764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0" y="47"/>
                    </a:moveTo>
                    <a:lnTo>
                      <a:pt x="0" y="47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 flipH="1">
                <a:off x="-2621084" y="3919260"/>
                <a:ext cx="2193" cy="46"/>
              </a:xfrm>
              <a:custGeom>
                <a:rect b="b" l="l" r="r" t="t"/>
                <a:pathLst>
                  <a:path extrusionOk="0" h="1" w="48">
                    <a:moveTo>
                      <a:pt x="1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 flipH="1">
                <a:off x="-2648543" y="3902356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1" y="47"/>
                    </a:moveTo>
                    <a:lnTo>
                      <a:pt x="1" y="47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 flipH="1">
                <a:off x="-2570326" y="3948866"/>
                <a:ext cx="2147" cy="46"/>
              </a:xfrm>
              <a:custGeom>
                <a:rect b="b" l="l" r="r" t="t"/>
                <a:pathLst>
                  <a:path extrusionOk="0" h="1" w="47">
                    <a:moveTo>
                      <a:pt x="0" y="1"/>
                    </a:moveTo>
                    <a:lnTo>
                      <a:pt x="46" y="1"/>
                    </a:lnTo>
                    <a:lnTo>
                      <a:pt x="46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 flipH="1">
                <a:off x="-2618937" y="3919260"/>
                <a:ext cx="2147" cy="2193"/>
              </a:xfrm>
              <a:custGeom>
                <a:rect b="b" l="l" r="r" t="t"/>
                <a:pathLst>
                  <a:path extrusionOk="0" h="48" w="47">
                    <a:moveTo>
                      <a:pt x="1" y="47"/>
                    </a:moveTo>
                    <a:lnTo>
                      <a:pt x="1" y="47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 flipH="1">
                <a:off x="-2616835" y="3921407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 flipH="1">
                <a:off x="-2528019" y="3972121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 flipH="1" rot="10800000">
                <a:off x="-2530121" y="3972121"/>
                <a:ext cx="0" cy="46"/>
              </a:xfrm>
              <a:custGeom>
                <a:rect b="b" l="l" r="r" t="t"/>
                <a:pathLst>
                  <a:path extrusionOk="0" h="1" w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 flipH="1">
                <a:off x="-2528019" y="3972121"/>
                <a:ext cx="2147" cy="2193"/>
              </a:xfrm>
              <a:custGeom>
                <a:rect b="b" l="l" r="r" t="t"/>
                <a:pathLst>
                  <a:path extrusionOk="0" h="48" w="47">
                    <a:moveTo>
                      <a:pt x="47" y="1"/>
                    </a:moveTo>
                    <a:lnTo>
                      <a:pt x="0" y="47"/>
                    </a:ln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 flipH="1">
                <a:off x="-2826176" y="3798736"/>
                <a:ext cx="4249" cy="2147"/>
              </a:xfrm>
              <a:custGeom>
                <a:rect b="b" l="l" r="r" t="t"/>
                <a:pathLst>
                  <a:path extrusionOk="0" h="47" w="93">
                    <a:moveTo>
                      <a:pt x="93" y="1"/>
                    </a:moveTo>
                    <a:lnTo>
                      <a:pt x="0" y="47"/>
                    </a:lnTo>
                    <a:lnTo>
                      <a:pt x="46" y="47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 flipH="1">
                <a:off x="-2824074" y="3800884"/>
                <a:ext cx="6396" cy="4249"/>
              </a:xfrm>
              <a:custGeom>
                <a:rect b="b" l="l" r="r" t="t"/>
                <a:pathLst>
                  <a:path extrusionOk="0" h="93" w="140">
                    <a:moveTo>
                      <a:pt x="93" y="0"/>
                    </a:moveTo>
                    <a:lnTo>
                      <a:pt x="47" y="46"/>
                    </a:lnTo>
                    <a:lnTo>
                      <a:pt x="93" y="46"/>
                    </a:lnTo>
                    <a:lnTo>
                      <a:pt x="139" y="0"/>
                    </a:lnTo>
                    <a:close/>
                    <a:moveTo>
                      <a:pt x="47" y="46"/>
                    </a:moveTo>
                    <a:lnTo>
                      <a:pt x="47" y="46"/>
                    </a:lnTo>
                    <a:lnTo>
                      <a:pt x="47" y="46"/>
                    </a:lnTo>
                    <a:close/>
                    <a:moveTo>
                      <a:pt x="47" y="46"/>
                    </a:moveTo>
                    <a:lnTo>
                      <a:pt x="0" y="93"/>
                    </a:lnTo>
                    <a:lnTo>
                      <a:pt x="47" y="93"/>
                    </a:lnTo>
                    <a:lnTo>
                      <a:pt x="4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 flipH="1">
                <a:off x="-2811373" y="3809336"/>
                <a:ext cx="27550" cy="14848"/>
              </a:xfrm>
              <a:custGeom>
                <a:rect b="b" l="l" r="r" t="t"/>
                <a:pathLst>
                  <a:path extrusionOk="0" h="325" w="603">
                    <a:moveTo>
                      <a:pt x="603" y="0"/>
                    </a:moveTo>
                    <a:lnTo>
                      <a:pt x="1" y="324"/>
                    </a:lnTo>
                    <a:lnTo>
                      <a:pt x="1" y="324"/>
                    </a:lnTo>
                    <a:lnTo>
                      <a:pt x="140" y="278"/>
                    </a:lnTo>
                    <a:lnTo>
                      <a:pt x="186" y="232"/>
                    </a:lnTo>
                    <a:lnTo>
                      <a:pt x="510" y="93"/>
                    </a:lnTo>
                    <a:lnTo>
                      <a:pt x="556" y="46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 flipH="1">
                <a:off x="-2817723" y="3805087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 flipH="1">
                <a:off x="-2819825" y="3802985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47" y="0"/>
                    </a:moveTo>
                    <a:lnTo>
                      <a:pt x="0" y="47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 flipH="1">
                <a:off x="-2807170" y="3813539"/>
                <a:ext cx="14848" cy="6396"/>
              </a:xfrm>
              <a:custGeom>
                <a:rect b="b" l="l" r="r" t="t"/>
                <a:pathLst>
                  <a:path extrusionOk="0" h="140" w="325">
                    <a:moveTo>
                      <a:pt x="278" y="1"/>
                    </a:moveTo>
                    <a:lnTo>
                      <a:pt x="0" y="140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flipH="1">
                <a:off x="-2826176" y="3798736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47" y="1"/>
                    </a:moveTo>
                    <a:lnTo>
                      <a:pt x="47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 flipH="1">
                <a:off x="-2824074" y="3800884"/>
                <a:ext cx="4295" cy="2147"/>
              </a:xfrm>
              <a:custGeom>
                <a:rect b="b" l="l" r="r" t="t"/>
                <a:pathLst>
                  <a:path extrusionOk="0" h="47" w="94">
                    <a:moveTo>
                      <a:pt x="93" y="0"/>
                    </a:moveTo>
                    <a:lnTo>
                      <a:pt x="1" y="46"/>
                    </a:lnTo>
                    <a:lnTo>
                      <a:pt x="47" y="4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 flipH="1">
                <a:off x="-2168550" y="3870649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 flipH="1">
                <a:off x="-2168550" y="3870649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 flipH="1">
                <a:off x="-2238314" y="3874852"/>
                <a:ext cx="63460" cy="38103"/>
              </a:xfrm>
              <a:custGeom>
                <a:rect b="b" l="l" r="r" t="t"/>
                <a:pathLst>
                  <a:path extrusionOk="0" h="834" w="1389">
                    <a:moveTo>
                      <a:pt x="1" y="1"/>
                    </a:moveTo>
                    <a:lnTo>
                      <a:pt x="47" y="47"/>
                    </a:lnTo>
                    <a:lnTo>
                      <a:pt x="232" y="140"/>
                    </a:lnTo>
                    <a:lnTo>
                      <a:pt x="1" y="1"/>
                    </a:lnTo>
                    <a:close/>
                    <a:moveTo>
                      <a:pt x="232" y="140"/>
                    </a:moveTo>
                    <a:lnTo>
                      <a:pt x="1389" y="834"/>
                    </a:lnTo>
                    <a:lnTo>
                      <a:pt x="417" y="232"/>
                    </a:lnTo>
                    <a:lnTo>
                      <a:pt x="324" y="186"/>
                    </a:lnTo>
                    <a:lnTo>
                      <a:pt x="232" y="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 flipH="1">
                <a:off x="-2337730" y="3959465"/>
                <a:ext cx="16950" cy="10600"/>
              </a:xfrm>
              <a:custGeom>
                <a:rect b="b" l="l" r="r" t="t"/>
                <a:pathLst>
                  <a:path extrusionOk="0" h="232" w="371">
                    <a:moveTo>
                      <a:pt x="0" y="0"/>
                    </a:moveTo>
                    <a:lnTo>
                      <a:pt x="139" y="93"/>
                    </a:lnTo>
                    <a:lnTo>
                      <a:pt x="370" y="232"/>
                    </a:lnTo>
                    <a:lnTo>
                      <a:pt x="231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flipH="1">
                <a:off x="-2293322" y="3938312"/>
                <a:ext cx="8498" cy="4249"/>
              </a:xfrm>
              <a:custGeom>
                <a:rect b="b" l="l" r="r" t="t"/>
                <a:pathLst>
                  <a:path extrusionOk="0" h="93" w="186">
                    <a:moveTo>
                      <a:pt x="185" y="9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5" y="93"/>
                    </a:lnTo>
                    <a:lnTo>
                      <a:pt x="185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 flipH="1">
                <a:off x="-2185454" y="3876999"/>
                <a:ext cx="8498" cy="4249"/>
              </a:xfrm>
              <a:custGeom>
                <a:rect b="b" l="l" r="r" t="t"/>
                <a:pathLst>
                  <a:path extrusionOk="0" h="93" w="186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86" y="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 flipH="1">
                <a:off x="-2168550" y="3868547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0" y="0"/>
                    </a:moveTo>
                    <a:lnTo>
                      <a:pt x="0" y="46"/>
                    </a:lnTo>
                    <a:lnTo>
                      <a:pt x="47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flipH="1">
                <a:off x="-2337730" y="3965816"/>
                <a:ext cx="6396" cy="4249"/>
              </a:xfrm>
              <a:custGeom>
                <a:rect b="b" l="l" r="r" t="t"/>
                <a:pathLst>
                  <a:path extrusionOk="0" h="93" w="140">
                    <a:moveTo>
                      <a:pt x="0" y="0"/>
                    </a:moveTo>
                    <a:lnTo>
                      <a:pt x="139" y="93"/>
                    </a:lnTo>
                    <a:lnTo>
                      <a:pt x="93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flipH="1">
                <a:off x="-2439202" y="3995421"/>
                <a:ext cx="6351" cy="2147"/>
              </a:xfrm>
              <a:custGeom>
                <a:rect b="b" l="l" r="r" t="t"/>
                <a:pathLst>
                  <a:path extrusionOk="0" h="47" w="139">
                    <a:moveTo>
                      <a:pt x="0" y="0"/>
                    </a:moveTo>
                    <a:lnTo>
                      <a:pt x="93" y="46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flipH="1">
                <a:off x="-2407495" y="3995421"/>
                <a:ext cx="4249" cy="0"/>
              </a:xfrm>
              <a:custGeom>
                <a:rect b="b" l="l" r="r" t="t"/>
                <a:pathLst>
                  <a:path extrusionOk="0" h="0" w="93">
                    <a:moveTo>
                      <a:pt x="0" y="0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 flipH="1">
                <a:off x="-2390591" y="3989071"/>
                <a:ext cx="12747" cy="2147"/>
              </a:xfrm>
              <a:custGeom>
                <a:rect b="b" l="l" r="r" t="t"/>
                <a:pathLst>
                  <a:path extrusionOk="0" h="47" w="279">
                    <a:moveTo>
                      <a:pt x="1" y="0"/>
                    </a:moveTo>
                    <a:lnTo>
                      <a:pt x="93" y="46"/>
                    </a:lnTo>
                    <a:lnTo>
                      <a:pt x="278" y="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 flipH="1">
                <a:off x="-2369438" y="3978471"/>
                <a:ext cx="14848" cy="8498"/>
              </a:xfrm>
              <a:custGeom>
                <a:rect b="b" l="l" r="r" t="t"/>
                <a:pathLst>
                  <a:path extrusionOk="0" h="186" w="325">
                    <a:moveTo>
                      <a:pt x="1" y="1"/>
                    </a:moveTo>
                    <a:lnTo>
                      <a:pt x="47" y="47"/>
                    </a:lnTo>
                    <a:lnTo>
                      <a:pt x="325" y="1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flipH="1">
                <a:off x="-2426547" y="3995421"/>
                <a:ext cx="8498" cy="0"/>
              </a:xfrm>
              <a:custGeom>
                <a:rect b="b" l="l" r="r" t="t"/>
                <a:pathLst>
                  <a:path extrusionOk="0" h="0" w="18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85" y="0"/>
                    </a:lnTo>
                    <a:lnTo>
                      <a:pt x="185" y="0"/>
                    </a:lnTo>
                    <a:lnTo>
                      <a:pt x="185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 flipH="1">
                <a:off x="-2418095" y="3995421"/>
                <a:ext cx="2193" cy="0"/>
              </a:xfrm>
              <a:custGeom>
                <a:rect b="b" l="l" r="r" t="t"/>
                <a:pathLst>
                  <a:path extrusionOk="0" h="0" w="48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 flipH="1">
                <a:off x="-2487860" y="3989071"/>
                <a:ext cx="38103" cy="6351"/>
              </a:xfrm>
              <a:custGeom>
                <a:rect b="b" l="l" r="r" t="t"/>
                <a:pathLst>
                  <a:path extrusionOk="0" h="139" w="834">
                    <a:moveTo>
                      <a:pt x="787" y="0"/>
                    </a:moveTo>
                    <a:lnTo>
                      <a:pt x="764" y="23"/>
                    </a:lnTo>
                    <a:lnTo>
                      <a:pt x="833" y="0"/>
                    </a:lnTo>
                    <a:close/>
                    <a:moveTo>
                      <a:pt x="764" y="23"/>
                    </a:moveTo>
                    <a:lnTo>
                      <a:pt x="695" y="46"/>
                    </a:lnTo>
                    <a:lnTo>
                      <a:pt x="602" y="46"/>
                    </a:lnTo>
                    <a:lnTo>
                      <a:pt x="567" y="81"/>
                    </a:lnTo>
                    <a:lnTo>
                      <a:pt x="567" y="81"/>
                    </a:lnTo>
                    <a:lnTo>
                      <a:pt x="741" y="46"/>
                    </a:lnTo>
                    <a:lnTo>
                      <a:pt x="764" y="23"/>
                    </a:lnTo>
                    <a:close/>
                    <a:moveTo>
                      <a:pt x="567" y="81"/>
                    </a:moveTo>
                    <a:lnTo>
                      <a:pt x="509" y="93"/>
                    </a:lnTo>
                    <a:lnTo>
                      <a:pt x="556" y="93"/>
                    </a:lnTo>
                    <a:lnTo>
                      <a:pt x="567" y="81"/>
                    </a:lnTo>
                    <a:close/>
                    <a:moveTo>
                      <a:pt x="417" y="93"/>
                    </a:moveTo>
                    <a:lnTo>
                      <a:pt x="396" y="103"/>
                    </a:lnTo>
                    <a:lnTo>
                      <a:pt x="396" y="103"/>
                    </a:lnTo>
                    <a:lnTo>
                      <a:pt x="509" y="93"/>
                    </a:lnTo>
                    <a:close/>
                    <a:moveTo>
                      <a:pt x="396" y="103"/>
                    </a:moveTo>
                    <a:lnTo>
                      <a:pt x="0" y="139"/>
                    </a:lnTo>
                    <a:lnTo>
                      <a:pt x="324" y="139"/>
                    </a:lnTo>
                    <a:lnTo>
                      <a:pt x="396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 flipH="1">
                <a:off x="-2441350" y="3995421"/>
                <a:ext cx="46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flipH="1">
                <a:off x="-2502662" y="3984822"/>
                <a:ext cx="4295" cy="2147"/>
              </a:xfrm>
              <a:custGeom>
                <a:rect b="b" l="l" r="r" t="t"/>
                <a:pathLst>
                  <a:path extrusionOk="0" h="47" w="94">
                    <a:moveTo>
                      <a:pt x="1" y="47"/>
                    </a:moveTo>
                    <a:lnTo>
                      <a:pt x="1" y="47"/>
                    </a:lnTo>
                    <a:lnTo>
                      <a:pt x="1" y="47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1" y="47"/>
                    </a:lnTo>
                    <a:lnTo>
                      <a:pt x="1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flipH="1">
                <a:off x="-2523816" y="3976369"/>
                <a:ext cx="4295" cy="2147"/>
              </a:xfrm>
              <a:custGeom>
                <a:rect b="b" l="l" r="r" t="t"/>
                <a:pathLst>
                  <a:path extrusionOk="0" h="47" w="94">
                    <a:moveTo>
                      <a:pt x="47" y="0"/>
                    </a:moveTo>
                    <a:lnTo>
                      <a:pt x="1" y="47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 flipH="1">
                <a:off x="-2498413" y="3986923"/>
                <a:ext cx="2147" cy="46"/>
              </a:xfrm>
              <a:custGeom>
                <a:rect b="b" l="l" r="r" t="t"/>
                <a:pathLst>
                  <a:path extrusionOk="0" h="1" w="47">
                    <a:moveTo>
                      <a:pt x="47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 flipH="1">
                <a:off x="-2492063" y="3989071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 flipH="1">
                <a:off x="-2449802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0" y="0"/>
                    </a:moveTo>
                    <a:lnTo>
                      <a:pt x="0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 flipH="1">
                <a:off x="-2443451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46" y="0"/>
                    </a:move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 flipH="1">
                <a:off x="-2445553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flipH="1">
                <a:off x="-2447655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 flipH="1">
                <a:off x="-2494210" y="3986923"/>
                <a:ext cx="2193" cy="2193"/>
              </a:xfrm>
              <a:custGeom>
                <a:rect b="b" l="l" r="r" t="t"/>
                <a:pathLst>
                  <a:path extrusionOk="0" h="48" w="48">
                    <a:moveTo>
                      <a:pt x="47" y="1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flipH="1">
                <a:off x="-2496312" y="3986923"/>
                <a:ext cx="2147" cy="46"/>
              </a:xfrm>
              <a:custGeom>
                <a:rect b="b" l="l" r="r" t="t"/>
                <a:pathLst>
                  <a:path extrusionOk="0" h="1" w="47">
                    <a:moveTo>
                      <a:pt x="47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 flipH="1">
                <a:off x="-2494210" y="3986923"/>
                <a:ext cx="46" cy="2193"/>
              </a:xfrm>
              <a:custGeom>
                <a:rect b="b" l="l" r="r" t="t"/>
                <a:pathLst>
                  <a:path extrusionOk="0" h="48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 flipH="1">
                <a:off x="-2445553" y="3995421"/>
                <a:ext cx="46" cy="0"/>
              </a:xfrm>
              <a:custGeom>
                <a:rect b="b" l="l" r="r" t="t"/>
                <a:pathLst>
                  <a:path extrusionOk="0" h="0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 flipH="1">
                <a:off x="-2441350" y="3995421"/>
                <a:ext cx="12747" cy="0"/>
              </a:xfrm>
              <a:custGeom>
                <a:rect b="b" l="l" r="r" t="t"/>
                <a:pathLst>
                  <a:path extrusionOk="0" h="0" w="279">
                    <a:moveTo>
                      <a:pt x="278" y="0"/>
                    </a:moveTo>
                    <a:lnTo>
                      <a:pt x="278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278" y="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 flipH="1">
                <a:off x="-2424400" y="3993274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1" y="1"/>
                    </a:move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 flipH="1">
                <a:off x="-2392693" y="3974268"/>
                <a:ext cx="44454" cy="16950"/>
              </a:xfrm>
              <a:custGeom>
                <a:rect b="b" l="l" r="r" t="t"/>
                <a:pathLst>
                  <a:path extrusionOk="0" h="371" w="973">
                    <a:moveTo>
                      <a:pt x="1" y="0"/>
                    </a:moveTo>
                    <a:lnTo>
                      <a:pt x="47" y="46"/>
                    </a:lnTo>
                    <a:lnTo>
                      <a:pt x="186" y="139"/>
                    </a:lnTo>
                    <a:lnTo>
                      <a:pt x="278" y="185"/>
                    </a:lnTo>
                    <a:lnTo>
                      <a:pt x="417" y="215"/>
                    </a:lnTo>
                    <a:lnTo>
                      <a:pt x="417" y="185"/>
                    </a:lnTo>
                    <a:lnTo>
                      <a:pt x="140" y="93"/>
                    </a:lnTo>
                    <a:lnTo>
                      <a:pt x="1" y="0"/>
                    </a:lnTo>
                    <a:close/>
                    <a:moveTo>
                      <a:pt x="417" y="215"/>
                    </a:moveTo>
                    <a:lnTo>
                      <a:pt x="417" y="232"/>
                    </a:lnTo>
                    <a:lnTo>
                      <a:pt x="494" y="232"/>
                    </a:lnTo>
                    <a:lnTo>
                      <a:pt x="417" y="215"/>
                    </a:lnTo>
                    <a:close/>
                    <a:moveTo>
                      <a:pt x="494" y="232"/>
                    </a:moveTo>
                    <a:lnTo>
                      <a:pt x="667" y="269"/>
                    </a:lnTo>
                    <a:lnTo>
                      <a:pt x="667" y="269"/>
                    </a:lnTo>
                    <a:lnTo>
                      <a:pt x="556" y="232"/>
                    </a:lnTo>
                    <a:close/>
                    <a:moveTo>
                      <a:pt x="667" y="269"/>
                    </a:moveTo>
                    <a:lnTo>
                      <a:pt x="695" y="278"/>
                    </a:lnTo>
                    <a:lnTo>
                      <a:pt x="834" y="324"/>
                    </a:lnTo>
                    <a:lnTo>
                      <a:pt x="973" y="370"/>
                    </a:lnTo>
                    <a:lnTo>
                      <a:pt x="926" y="324"/>
                    </a:lnTo>
                    <a:lnTo>
                      <a:pt x="667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 flipH="1">
                <a:off x="-2401145" y="3991172"/>
                <a:ext cx="2147" cy="46"/>
              </a:xfrm>
              <a:custGeom>
                <a:rect b="b" l="l" r="r" t="t"/>
                <a:pathLst>
                  <a:path extrusionOk="0" h="1" w="47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 flipH="1">
                <a:off x="-2422298" y="3993274"/>
                <a:ext cx="6396" cy="46"/>
              </a:xfrm>
              <a:custGeom>
                <a:rect b="b" l="l" r="r" t="t"/>
                <a:pathLst>
                  <a:path extrusionOk="0" h="1" w="140">
                    <a:moveTo>
                      <a:pt x="1" y="1"/>
                    </a:moveTo>
                    <a:lnTo>
                      <a:pt x="1" y="1"/>
                    </a:lnTo>
                    <a:lnTo>
                      <a:pt x="140" y="1"/>
                    </a:lnTo>
                    <a:lnTo>
                      <a:pt x="140" y="1"/>
                    </a:lnTo>
                    <a:lnTo>
                      <a:pt x="140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flipH="1">
                <a:off x="-2409597" y="3991172"/>
                <a:ext cx="8498" cy="2147"/>
              </a:xfrm>
              <a:custGeom>
                <a:rect b="b" l="l" r="r" t="t"/>
                <a:pathLst>
                  <a:path extrusionOk="0" h="47" w="186">
                    <a:moveTo>
                      <a:pt x="1" y="0"/>
                    </a:moveTo>
                    <a:lnTo>
                      <a:pt x="186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 flipH="1">
                <a:off x="-2451904" y="3993274"/>
                <a:ext cx="2147" cy="46"/>
              </a:xfrm>
              <a:custGeom>
                <a:rect b="b" l="l" r="r" t="t"/>
                <a:pathLst>
                  <a:path extrusionOk="0" h="1" w="47">
                    <a:moveTo>
                      <a:pt x="47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 flipH="1">
                <a:off x="-2464605" y="3993274"/>
                <a:ext cx="8498" cy="46"/>
              </a:xfrm>
              <a:custGeom>
                <a:rect b="b" l="l" r="r" t="t"/>
                <a:pathLst>
                  <a:path extrusionOk="0" h="1" w="186">
                    <a:moveTo>
                      <a:pt x="185" y="1"/>
                    </a:moveTo>
                    <a:lnTo>
                      <a:pt x="185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85" y="1"/>
                    </a:lnTo>
                    <a:lnTo>
                      <a:pt x="185" y="1"/>
                    </a:lnTo>
                    <a:lnTo>
                      <a:pt x="185" y="1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 flipH="1">
                <a:off x="-2489961" y="3986923"/>
                <a:ext cx="23301" cy="6396"/>
              </a:xfrm>
              <a:custGeom>
                <a:rect b="b" l="l" r="r" t="t"/>
                <a:pathLst>
                  <a:path extrusionOk="0" h="140" w="510">
                    <a:moveTo>
                      <a:pt x="510" y="1"/>
                    </a:moveTo>
                    <a:lnTo>
                      <a:pt x="325" y="47"/>
                    </a:lnTo>
                    <a:lnTo>
                      <a:pt x="250" y="84"/>
                    </a:lnTo>
                    <a:lnTo>
                      <a:pt x="250" y="84"/>
                    </a:lnTo>
                    <a:lnTo>
                      <a:pt x="417" y="47"/>
                    </a:lnTo>
                    <a:lnTo>
                      <a:pt x="510" y="47"/>
                    </a:lnTo>
                    <a:lnTo>
                      <a:pt x="510" y="1"/>
                    </a:lnTo>
                    <a:close/>
                    <a:moveTo>
                      <a:pt x="250" y="84"/>
                    </a:moveTo>
                    <a:lnTo>
                      <a:pt x="1" y="140"/>
                    </a:lnTo>
                    <a:lnTo>
                      <a:pt x="47" y="140"/>
                    </a:lnTo>
                    <a:lnTo>
                      <a:pt x="232" y="93"/>
                    </a:lnTo>
                    <a:lnTo>
                      <a:pt x="250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 flipH="1">
                <a:off x="-2441350" y="3995421"/>
                <a:ext cx="46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 flipH="1">
                <a:off x="-2525917" y="3974268"/>
                <a:ext cx="27550" cy="12701"/>
              </a:xfrm>
              <a:custGeom>
                <a:rect b="b" l="l" r="r" t="t"/>
                <a:pathLst>
                  <a:path extrusionOk="0" h="278" w="603">
                    <a:moveTo>
                      <a:pt x="556" y="0"/>
                    </a:moveTo>
                    <a:lnTo>
                      <a:pt x="556" y="18"/>
                    </a:lnTo>
                    <a:lnTo>
                      <a:pt x="602" y="0"/>
                    </a:lnTo>
                    <a:close/>
                    <a:moveTo>
                      <a:pt x="556" y="18"/>
                    </a:moveTo>
                    <a:lnTo>
                      <a:pt x="479" y="46"/>
                    </a:lnTo>
                    <a:lnTo>
                      <a:pt x="556" y="46"/>
                    </a:lnTo>
                    <a:lnTo>
                      <a:pt x="556" y="18"/>
                    </a:lnTo>
                    <a:close/>
                    <a:moveTo>
                      <a:pt x="464" y="46"/>
                    </a:moveTo>
                    <a:lnTo>
                      <a:pt x="417" y="70"/>
                    </a:lnTo>
                    <a:lnTo>
                      <a:pt x="479" y="46"/>
                    </a:lnTo>
                    <a:close/>
                    <a:moveTo>
                      <a:pt x="417" y="70"/>
                    </a:moveTo>
                    <a:lnTo>
                      <a:pt x="232" y="139"/>
                    </a:lnTo>
                    <a:lnTo>
                      <a:pt x="186" y="185"/>
                    </a:lnTo>
                    <a:lnTo>
                      <a:pt x="417" y="70"/>
                    </a:lnTo>
                    <a:close/>
                    <a:moveTo>
                      <a:pt x="186" y="185"/>
                    </a:moveTo>
                    <a:lnTo>
                      <a:pt x="1" y="232"/>
                    </a:lnTo>
                    <a:lnTo>
                      <a:pt x="1" y="278"/>
                    </a:lnTo>
                    <a:lnTo>
                      <a:pt x="186" y="1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 flipH="1">
                <a:off x="-2498413" y="3984822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1" y="1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 flipH="1">
                <a:off x="-2528019" y="3972121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 flipH="1">
                <a:off x="-2492063" y="3986923"/>
                <a:ext cx="2147" cy="2193"/>
              </a:xfrm>
              <a:custGeom>
                <a:rect b="b" l="l" r="r" t="t"/>
                <a:pathLst>
                  <a:path extrusionOk="0" h="48" w="47">
                    <a:moveTo>
                      <a:pt x="1" y="1"/>
                    </a:moveTo>
                    <a:lnTo>
                      <a:pt x="1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 flipH="1">
                <a:off x="-2449802" y="3993274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46" y="1"/>
                    </a:moveTo>
                    <a:lnTo>
                      <a:pt x="46" y="1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46" y="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flipH="1">
                <a:off x="-2443451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46" y="0"/>
                    </a:move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 flipH="1">
                <a:off x="-2447655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 flipH="1">
                <a:off x="-2494210" y="3986923"/>
                <a:ext cx="2193" cy="46"/>
              </a:xfrm>
              <a:custGeom>
                <a:rect b="b" l="l" r="r" t="t"/>
                <a:pathLst>
                  <a:path extrusionOk="0" h="1" w="48">
                    <a:moveTo>
                      <a:pt x="47" y="1"/>
                    </a:move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 flipH="1">
                <a:off x="-2445553" y="3995421"/>
                <a:ext cx="2147" cy="0"/>
              </a:xfrm>
              <a:custGeom>
                <a:rect b="b" l="l" r="r" t="t"/>
                <a:pathLst>
                  <a:path extrusionOk="0" h="0" w="47">
                    <a:moveTo>
                      <a:pt x="47" y="0"/>
                    </a:move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 flipH="1">
                <a:off x="-2528019" y="3972121"/>
                <a:ext cx="2147" cy="2193"/>
              </a:xfrm>
              <a:custGeom>
                <a:rect b="b" l="l" r="r" t="t"/>
                <a:pathLst>
                  <a:path extrusionOk="0" h="48" w="47">
                    <a:moveTo>
                      <a:pt x="0" y="47"/>
                    </a:moveTo>
                    <a:lnTo>
                      <a:pt x="0" y="47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 flipH="1">
                <a:off x="-2496312" y="3984822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47" y="1"/>
                    </a:moveTo>
                    <a:lnTo>
                      <a:pt x="0" y="47"/>
                    </a:ln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 flipH="1">
                <a:off x="-2494210" y="3986923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flipH="1">
                <a:off x="-2445553" y="3995421"/>
                <a:ext cx="46" cy="0"/>
              </a:xfrm>
              <a:custGeom>
                <a:rect b="b" l="l" r="r" t="t"/>
                <a:pathLst>
                  <a:path extrusionOk="0" h="0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flipH="1">
                <a:off x="-2525917" y="3974268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 flipH="1">
                <a:off x="-2525917" y="3974268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flipH="1">
                <a:off x="-2356736" y="3976369"/>
                <a:ext cx="6396" cy="4295"/>
              </a:xfrm>
              <a:custGeom>
                <a:rect b="b" l="l" r="r" t="t"/>
                <a:pathLst>
                  <a:path extrusionOk="0" h="94" w="140">
                    <a:moveTo>
                      <a:pt x="1" y="0"/>
                    </a:moveTo>
                    <a:lnTo>
                      <a:pt x="1" y="47"/>
                    </a:lnTo>
                    <a:lnTo>
                      <a:pt x="70" y="47"/>
                    </a:lnTo>
                    <a:lnTo>
                      <a:pt x="1" y="0"/>
                    </a:lnTo>
                    <a:close/>
                    <a:moveTo>
                      <a:pt x="70" y="47"/>
                    </a:moveTo>
                    <a:lnTo>
                      <a:pt x="140" y="93"/>
                    </a:lnTo>
                    <a:lnTo>
                      <a:pt x="140" y="93"/>
                    </a:lnTo>
                    <a:lnTo>
                      <a:pt x="94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 flipH="1">
                <a:off x="-2492063" y="3989071"/>
                <a:ext cx="6351" cy="46"/>
              </a:xfrm>
              <a:custGeom>
                <a:rect b="b" l="l" r="r" t="t"/>
                <a:pathLst>
                  <a:path extrusionOk="0" h="1" w="139">
                    <a:moveTo>
                      <a:pt x="93" y="0"/>
                    </a:moveTo>
                    <a:lnTo>
                      <a:pt x="93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flipH="1">
                <a:off x="-2521668" y="3976369"/>
                <a:ext cx="23301" cy="10600"/>
              </a:xfrm>
              <a:custGeom>
                <a:rect b="b" l="l" r="r" t="t"/>
                <a:pathLst>
                  <a:path extrusionOk="0" h="232" w="510">
                    <a:moveTo>
                      <a:pt x="464" y="0"/>
                    </a:moveTo>
                    <a:lnTo>
                      <a:pt x="93" y="186"/>
                    </a:lnTo>
                    <a:lnTo>
                      <a:pt x="186" y="186"/>
                    </a:lnTo>
                    <a:lnTo>
                      <a:pt x="232" y="139"/>
                    </a:lnTo>
                    <a:lnTo>
                      <a:pt x="325" y="93"/>
                    </a:lnTo>
                    <a:lnTo>
                      <a:pt x="464" y="47"/>
                    </a:lnTo>
                    <a:lnTo>
                      <a:pt x="510" y="0"/>
                    </a:lnTo>
                    <a:close/>
                    <a:moveTo>
                      <a:pt x="93" y="186"/>
                    </a:moveTo>
                    <a:lnTo>
                      <a:pt x="1" y="232"/>
                    </a:lnTo>
                    <a:lnTo>
                      <a:pt x="93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flipH="1">
                <a:off x="-2523816" y="3974268"/>
                <a:ext cx="46" cy="2147"/>
              </a:xfrm>
              <a:custGeom>
                <a:rect b="b" l="l" r="r" t="t"/>
                <a:pathLst>
                  <a:path extrusionOk="0" h="47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 flipH="1">
                <a:off x="-2498413" y="3986923"/>
                <a:ext cx="2147" cy="46"/>
              </a:xfrm>
              <a:custGeom>
                <a:rect b="b" l="l" r="r" t="t"/>
                <a:pathLst>
                  <a:path extrusionOk="0" h="1" w="47">
                    <a:moveTo>
                      <a:pt x="47" y="1"/>
                    </a:moveTo>
                    <a:lnTo>
                      <a:pt x="4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 flipH="1">
                <a:off x="-2492063" y="3986923"/>
                <a:ext cx="2147" cy="2193"/>
              </a:xfrm>
              <a:custGeom>
                <a:rect b="b" l="l" r="r" t="t"/>
                <a:pathLst>
                  <a:path extrusionOk="0" h="48" w="47">
                    <a:moveTo>
                      <a:pt x="47" y="1"/>
                    </a:moveTo>
                    <a:lnTo>
                      <a:pt x="1" y="47"/>
                    </a:lnTo>
                    <a:lnTo>
                      <a:pt x="4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-2494210" y="3986923"/>
                <a:ext cx="2193" cy="2193"/>
              </a:xfrm>
              <a:custGeom>
                <a:rect b="b" l="l" r="r" t="t"/>
                <a:pathLst>
                  <a:path extrusionOk="0" h="48" w="48">
                    <a:moveTo>
                      <a:pt x="1" y="1"/>
                    </a:moveTo>
                    <a:lnTo>
                      <a:pt x="1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 flipH="1">
                <a:off x="-2496312" y="3986923"/>
                <a:ext cx="2147" cy="46"/>
              </a:xfrm>
              <a:custGeom>
                <a:rect b="b" l="l" r="r" t="t"/>
                <a:pathLst>
                  <a:path extrusionOk="0" h="1" w="47">
                    <a:moveTo>
                      <a:pt x="47" y="1"/>
                    </a:moveTo>
                    <a:lnTo>
                      <a:pt x="47" y="1"/>
                    </a:lnTo>
                    <a:lnTo>
                      <a:pt x="47" y="1"/>
                    </a:lnTo>
                    <a:lnTo>
                      <a:pt x="47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7" y="1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 flipH="1">
                <a:off x="-2494210" y="3986923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 flipH="1">
                <a:off x="-1487669" y="3394859"/>
                <a:ext cx="21199" cy="14848"/>
              </a:xfrm>
              <a:custGeom>
                <a:rect b="b" l="l" r="r" t="t"/>
                <a:pathLst>
                  <a:path extrusionOk="0" h="325" w="464">
                    <a:moveTo>
                      <a:pt x="93" y="1"/>
                    </a:moveTo>
                    <a:lnTo>
                      <a:pt x="93" y="47"/>
                    </a:lnTo>
                    <a:lnTo>
                      <a:pt x="1" y="47"/>
                    </a:lnTo>
                    <a:lnTo>
                      <a:pt x="371" y="278"/>
                    </a:lnTo>
                    <a:lnTo>
                      <a:pt x="464" y="325"/>
                    </a:lnTo>
                    <a:lnTo>
                      <a:pt x="464" y="232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 flipH="1">
                <a:off x="-1460165" y="3390656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 flipH="1">
                <a:off x="-1460165" y="3390656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 flipH="1">
                <a:off x="-1460165" y="3390656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 flipH="1">
                <a:off x="-1464414" y="3246831"/>
                <a:ext cx="55008" cy="19097"/>
              </a:xfrm>
              <a:custGeom>
                <a:rect b="b" l="l" r="r" t="t"/>
                <a:pathLst>
                  <a:path extrusionOk="0" h="418" w="1204">
                    <a:moveTo>
                      <a:pt x="648" y="1"/>
                    </a:moveTo>
                    <a:lnTo>
                      <a:pt x="463" y="47"/>
                    </a:lnTo>
                    <a:lnTo>
                      <a:pt x="602" y="47"/>
                    </a:lnTo>
                    <a:lnTo>
                      <a:pt x="731" y="15"/>
                    </a:lnTo>
                    <a:lnTo>
                      <a:pt x="731" y="15"/>
                    </a:lnTo>
                    <a:lnTo>
                      <a:pt x="648" y="1"/>
                    </a:lnTo>
                    <a:close/>
                    <a:moveTo>
                      <a:pt x="787" y="1"/>
                    </a:moveTo>
                    <a:lnTo>
                      <a:pt x="731" y="15"/>
                    </a:lnTo>
                    <a:lnTo>
                      <a:pt x="731" y="15"/>
                    </a:lnTo>
                    <a:lnTo>
                      <a:pt x="926" y="47"/>
                    </a:lnTo>
                    <a:lnTo>
                      <a:pt x="1203" y="140"/>
                    </a:lnTo>
                    <a:lnTo>
                      <a:pt x="1111" y="94"/>
                    </a:lnTo>
                    <a:lnTo>
                      <a:pt x="1018" y="47"/>
                    </a:lnTo>
                    <a:lnTo>
                      <a:pt x="787" y="1"/>
                    </a:lnTo>
                    <a:close/>
                    <a:moveTo>
                      <a:pt x="463" y="47"/>
                    </a:moveTo>
                    <a:lnTo>
                      <a:pt x="324" y="94"/>
                    </a:lnTo>
                    <a:lnTo>
                      <a:pt x="185" y="186"/>
                    </a:lnTo>
                    <a:lnTo>
                      <a:pt x="46" y="279"/>
                    </a:lnTo>
                    <a:lnTo>
                      <a:pt x="0" y="417"/>
                    </a:lnTo>
                    <a:lnTo>
                      <a:pt x="0" y="417"/>
                    </a:lnTo>
                    <a:lnTo>
                      <a:pt x="185" y="232"/>
                    </a:lnTo>
                    <a:lnTo>
                      <a:pt x="370" y="94"/>
                    </a:lnTo>
                    <a:lnTo>
                      <a:pt x="417" y="94"/>
                    </a:lnTo>
                    <a:lnTo>
                      <a:pt x="463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 flipH="1">
                <a:off x="-1487669" y="3255329"/>
                <a:ext cx="14848" cy="10599"/>
              </a:xfrm>
              <a:custGeom>
                <a:rect b="b" l="l" r="r" t="t"/>
                <a:pathLst>
                  <a:path extrusionOk="0" h="232" w="325">
                    <a:moveTo>
                      <a:pt x="1" y="0"/>
                    </a:moveTo>
                    <a:lnTo>
                      <a:pt x="1" y="46"/>
                    </a:lnTo>
                    <a:lnTo>
                      <a:pt x="325" y="231"/>
                    </a:lnTo>
                    <a:lnTo>
                      <a:pt x="325" y="1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 flipH="1">
                <a:off x="-1470764" y="3284935"/>
                <a:ext cx="67709" cy="112117"/>
              </a:xfrm>
              <a:custGeom>
                <a:rect b="b" l="l" r="r" t="t"/>
                <a:pathLst>
                  <a:path extrusionOk="0" h="2454" w="1482">
                    <a:moveTo>
                      <a:pt x="0" y="0"/>
                    </a:moveTo>
                    <a:lnTo>
                      <a:pt x="0" y="185"/>
                    </a:lnTo>
                    <a:lnTo>
                      <a:pt x="47" y="602"/>
                    </a:lnTo>
                    <a:lnTo>
                      <a:pt x="185" y="972"/>
                    </a:lnTo>
                    <a:lnTo>
                      <a:pt x="278" y="1157"/>
                    </a:lnTo>
                    <a:lnTo>
                      <a:pt x="139" y="694"/>
                    </a:lnTo>
                    <a:lnTo>
                      <a:pt x="47" y="231"/>
                    </a:lnTo>
                    <a:lnTo>
                      <a:pt x="0" y="0"/>
                    </a:lnTo>
                    <a:close/>
                    <a:moveTo>
                      <a:pt x="278" y="1157"/>
                    </a:moveTo>
                    <a:lnTo>
                      <a:pt x="278" y="1157"/>
                    </a:lnTo>
                    <a:lnTo>
                      <a:pt x="278" y="1157"/>
                    </a:lnTo>
                    <a:close/>
                    <a:moveTo>
                      <a:pt x="278" y="1157"/>
                    </a:moveTo>
                    <a:lnTo>
                      <a:pt x="324" y="1250"/>
                    </a:lnTo>
                    <a:lnTo>
                      <a:pt x="509" y="1574"/>
                    </a:lnTo>
                    <a:lnTo>
                      <a:pt x="602" y="1666"/>
                    </a:lnTo>
                    <a:lnTo>
                      <a:pt x="602" y="1620"/>
                    </a:lnTo>
                    <a:lnTo>
                      <a:pt x="556" y="1574"/>
                    </a:lnTo>
                    <a:lnTo>
                      <a:pt x="278" y="1157"/>
                    </a:lnTo>
                    <a:close/>
                    <a:moveTo>
                      <a:pt x="602" y="1666"/>
                    </a:moveTo>
                    <a:lnTo>
                      <a:pt x="602" y="1666"/>
                    </a:lnTo>
                    <a:lnTo>
                      <a:pt x="648" y="1712"/>
                    </a:lnTo>
                    <a:lnTo>
                      <a:pt x="695" y="1759"/>
                    </a:lnTo>
                    <a:lnTo>
                      <a:pt x="602" y="1666"/>
                    </a:lnTo>
                    <a:close/>
                    <a:moveTo>
                      <a:pt x="695" y="1759"/>
                    </a:moveTo>
                    <a:lnTo>
                      <a:pt x="695" y="1805"/>
                    </a:lnTo>
                    <a:lnTo>
                      <a:pt x="741" y="1805"/>
                    </a:lnTo>
                    <a:lnTo>
                      <a:pt x="787" y="1851"/>
                    </a:lnTo>
                    <a:lnTo>
                      <a:pt x="695" y="1759"/>
                    </a:lnTo>
                    <a:close/>
                    <a:moveTo>
                      <a:pt x="790" y="1854"/>
                    </a:moveTo>
                    <a:lnTo>
                      <a:pt x="833" y="1898"/>
                    </a:lnTo>
                    <a:lnTo>
                      <a:pt x="833" y="1944"/>
                    </a:lnTo>
                    <a:lnTo>
                      <a:pt x="880" y="1990"/>
                    </a:lnTo>
                    <a:lnTo>
                      <a:pt x="926" y="2036"/>
                    </a:lnTo>
                    <a:lnTo>
                      <a:pt x="972" y="2036"/>
                    </a:lnTo>
                    <a:lnTo>
                      <a:pt x="972" y="2083"/>
                    </a:lnTo>
                    <a:lnTo>
                      <a:pt x="1019" y="2129"/>
                    </a:lnTo>
                    <a:lnTo>
                      <a:pt x="1065" y="2129"/>
                    </a:lnTo>
                    <a:lnTo>
                      <a:pt x="1111" y="2175"/>
                    </a:lnTo>
                    <a:lnTo>
                      <a:pt x="1157" y="2222"/>
                    </a:lnTo>
                    <a:lnTo>
                      <a:pt x="1157" y="2222"/>
                    </a:lnTo>
                    <a:lnTo>
                      <a:pt x="790" y="1854"/>
                    </a:lnTo>
                    <a:close/>
                    <a:moveTo>
                      <a:pt x="1157" y="2222"/>
                    </a:moveTo>
                    <a:lnTo>
                      <a:pt x="1250" y="2314"/>
                    </a:lnTo>
                    <a:lnTo>
                      <a:pt x="1342" y="2453"/>
                    </a:lnTo>
                    <a:lnTo>
                      <a:pt x="1481" y="2453"/>
                    </a:lnTo>
                    <a:lnTo>
                      <a:pt x="1481" y="2407"/>
                    </a:lnTo>
                    <a:lnTo>
                      <a:pt x="1389" y="2360"/>
                    </a:lnTo>
                    <a:lnTo>
                      <a:pt x="1250" y="2268"/>
                    </a:lnTo>
                    <a:lnTo>
                      <a:pt x="1204" y="22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 flipH="1">
                <a:off x="-1470764" y="3257431"/>
                <a:ext cx="4295" cy="2147"/>
              </a:xfrm>
              <a:custGeom>
                <a:rect b="b" l="l" r="r" t="t"/>
                <a:pathLst>
                  <a:path extrusionOk="0" h="47" w="94">
                    <a:moveTo>
                      <a:pt x="1" y="0"/>
                    </a:moveTo>
                    <a:lnTo>
                      <a:pt x="1" y="0"/>
                    </a:lnTo>
                    <a:lnTo>
                      <a:pt x="93" y="47"/>
                    </a:lnTo>
                    <a:lnTo>
                      <a:pt x="93" y="4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 flipH="1">
                <a:off x="-1455962" y="3333546"/>
                <a:ext cx="38103" cy="48703"/>
              </a:xfrm>
              <a:custGeom>
                <a:rect b="b" l="l" r="r" t="t"/>
                <a:pathLst>
                  <a:path extrusionOk="0" h="1066" w="834">
                    <a:moveTo>
                      <a:pt x="0" y="1"/>
                    </a:moveTo>
                    <a:lnTo>
                      <a:pt x="0" y="47"/>
                    </a:lnTo>
                    <a:lnTo>
                      <a:pt x="47" y="139"/>
                    </a:lnTo>
                    <a:lnTo>
                      <a:pt x="0" y="1"/>
                    </a:lnTo>
                    <a:close/>
                    <a:moveTo>
                      <a:pt x="47" y="139"/>
                    </a:moveTo>
                    <a:lnTo>
                      <a:pt x="139" y="278"/>
                    </a:lnTo>
                    <a:lnTo>
                      <a:pt x="93" y="186"/>
                    </a:lnTo>
                    <a:lnTo>
                      <a:pt x="47" y="139"/>
                    </a:lnTo>
                    <a:close/>
                    <a:moveTo>
                      <a:pt x="139" y="278"/>
                    </a:moveTo>
                    <a:lnTo>
                      <a:pt x="232" y="417"/>
                    </a:lnTo>
                    <a:lnTo>
                      <a:pt x="185" y="325"/>
                    </a:lnTo>
                    <a:lnTo>
                      <a:pt x="139" y="278"/>
                    </a:lnTo>
                    <a:close/>
                    <a:moveTo>
                      <a:pt x="232" y="417"/>
                    </a:moveTo>
                    <a:lnTo>
                      <a:pt x="278" y="510"/>
                    </a:lnTo>
                    <a:lnTo>
                      <a:pt x="324" y="556"/>
                    </a:lnTo>
                    <a:lnTo>
                      <a:pt x="371" y="602"/>
                    </a:lnTo>
                    <a:lnTo>
                      <a:pt x="417" y="695"/>
                    </a:lnTo>
                    <a:lnTo>
                      <a:pt x="463" y="741"/>
                    </a:lnTo>
                    <a:lnTo>
                      <a:pt x="509" y="787"/>
                    </a:lnTo>
                    <a:lnTo>
                      <a:pt x="556" y="880"/>
                    </a:lnTo>
                    <a:lnTo>
                      <a:pt x="787" y="1065"/>
                    </a:lnTo>
                    <a:lnTo>
                      <a:pt x="833" y="1065"/>
                    </a:lnTo>
                    <a:lnTo>
                      <a:pt x="417" y="648"/>
                    </a:lnTo>
                    <a:lnTo>
                      <a:pt x="232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 flipH="1">
                <a:off x="-1466516" y="3255329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47" y="46"/>
                    </a:moveTo>
                    <a:lnTo>
                      <a:pt x="47" y="4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7" y="46"/>
                    </a:lnTo>
                    <a:lnTo>
                      <a:pt x="4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flipH="1">
                <a:off x="-1487669" y="3246831"/>
                <a:ext cx="84613" cy="145972"/>
              </a:xfrm>
              <a:custGeom>
                <a:rect b="b" l="l" r="r" t="t"/>
                <a:pathLst>
                  <a:path extrusionOk="0" h="3195" w="1852">
                    <a:moveTo>
                      <a:pt x="278" y="279"/>
                    </a:moveTo>
                    <a:lnTo>
                      <a:pt x="278" y="279"/>
                    </a:lnTo>
                    <a:lnTo>
                      <a:pt x="278" y="279"/>
                    </a:lnTo>
                    <a:lnTo>
                      <a:pt x="278" y="279"/>
                    </a:lnTo>
                    <a:close/>
                    <a:moveTo>
                      <a:pt x="926" y="1"/>
                    </a:moveTo>
                    <a:lnTo>
                      <a:pt x="741" y="47"/>
                    </a:lnTo>
                    <a:lnTo>
                      <a:pt x="602" y="47"/>
                    </a:lnTo>
                    <a:lnTo>
                      <a:pt x="556" y="94"/>
                    </a:lnTo>
                    <a:lnTo>
                      <a:pt x="509" y="94"/>
                    </a:lnTo>
                    <a:lnTo>
                      <a:pt x="324" y="232"/>
                    </a:lnTo>
                    <a:lnTo>
                      <a:pt x="278" y="279"/>
                    </a:lnTo>
                    <a:lnTo>
                      <a:pt x="417" y="186"/>
                    </a:lnTo>
                    <a:lnTo>
                      <a:pt x="556" y="140"/>
                    </a:lnTo>
                    <a:lnTo>
                      <a:pt x="695" y="94"/>
                    </a:lnTo>
                    <a:lnTo>
                      <a:pt x="1019" y="94"/>
                    </a:lnTo>
                    <a:lnTo>
                      <a:pt x="1342" y="186"/>
                    </a:lnTo>
                    <a:lnTo>
                      <a:pt x="1389" y="232"/>
                    </a:lnTo>
                    <a:lnTo>
                      <a:pt x="1481" y="279"/>
                    </a:lnTo>
                    <a:lnTo>
                      <a:pt x="1852" y="464"/>
                    </a:lnTo>
                    <a:lnTo>
                      <a:pt x="1852" y="417"/>
                    </a:lnTo>
                    <a:lnTo>
                      <a:pt x="1528" y="232"/>
                    </a:lnTo>
                    <a:lnTo>
                      <a:pt x="1528" y="186"/>
                    </a:lnTo>
                    <a:lnTo>
                      <a:pt x="1342" y="140"/>
                    </a:lnTo>
                    <a:lnTo>
                      <a:pt x="1250" y="94"/>
                    </a:lnTo>
                    <a:lnTo>
                      <a:pt x="1157" y="47"/>
                    </a:lnTo>
                    <a:lnTo>
                      <a:pt x="926" y="1"/>
                    </a:lnTo>
                    <a:close/>
                    <a:moveTo>
                      <a:pt x="278" y="279"/>
                    </a:moveTo>
                    <a:lnTo>
                      <a:pt x="139" y="417"/>
                    </a:lnTo>
                    <a:lnTo>
                      <a:pt x="47" y="649"/>
                    </a:lnTo>
                    <a:lnTo>
                      <a:pt x="0" y="834"/>
                    </a:lnTo>
                    <a:lnTo>
                      <a:pt x="47" y="1065"/>
                    </a:lnTo>
                    <a:lnTo>
                      <a:pt x="139" y="1528"/>
                    </a:lnTo>
                    <a:lnTo>
                      <a:pt x="278" y="1991"/>
                    </a:lnTo>
                    <a:lnTo>
                      <a:pt x="556" y="2408"/>
                    </a:lnTo>
                    <a:lnTo>
                      <a:pt x="602" y="2454"/>
                    </a:lnTo>
                    <a:lnTo>
                      <a:pt x="602" y="2500"/>
                    </a:lnTo>
                    <a:lnTo>
                      <a:pt x="648" y="2546"/>
                    </a:lnTo>
                    <a:lnTo>
                      <a:pt x="695" y="2593"/>
                    </a:lnTo>
                    <a:lnTo>
                      <a:pt x="695" y="2639"/>
                    </a:lnTo>
                    <a:lnTo>
                      <a:pt x="741" y="2639"/>
                    </a:lnTo>
                    <a:lnTo>
                      <a:pt x="787" y="2685"/>
                    </a:lnTo>
                    <a:lnTo>
                      <a:pt x="833" y="2732"/>
                    </a:lnTo>
                    <a:lnTo>
                      <a:pt x="833" y="2778"/>
                    </a:lnTo>
                    <a:lnTo>
                      <a:pt x="880" y="2824"/>
                    </a:lnTo>
                    <a:lnTo>
                      <a:pt x="926" y="2870"/>
                    </a:lnTo>
                    <a:lnTo>
                      <a:pt x="972" y="2870"/>
                    </a:lnTo>
                    <a:lnTo>
                      <a:pt x="972" y="2917"/>
                    </a:lnTo>
                    <a:lnTo>
                      <a:pt x="1019" y="2963"/>
                    </a:lnTo>
                    <a:lnTo>
                      <a:pt x="1065" y="2963"/>
                    </a:lnTo>
                    <a:lnTo>
                      <a:pt x="1111" y="3009"/>
                    </a:lnTo>
                    <a:lnTo>
                      <a:pt x="1157" y="3056"/>
                    </a:lnTo>
                    <a:lnTo>
                      <a:pt x="1204" y="3056"/>
                    </a:lnTo>
                    <a:lnTo>
                      <a:pt x="1250" y="3102"/>
                    </a:lnTo>
                    <a:lnTo>
                      <a:pt x="1389" y="3194"/>
                    </a:lnTo>
                    <a:lnTo>
                      <a:pt x="1157" y="2963"/>
                    </a:lnTo>
                    <a:lnTo>
                      <a:pt x="1111" y="2963"/>
                    </a:lnTo>
                    <a:lnTo>
                      <a:pt x="880" y="2778"/>
                    </a:lnTo>
                    <a:lnTo>
                      <a:pt x="833" y="2685"/>
                    </a:lnTo>
                    <a:lnTo>
                      <a:pt x="787" y="2639"/>
                    </a:lnTo>
                    <a:lnTo>
                      <a:pt x="741" y="2593"/>
                    </a:lnTo>
                    <a:lnTo>
                      <a:pt x="695" y="2500"/>
                    </a:lnTo>
                    <a:lnTo>
                      <a:pt x="648" y="2454"/>
                    </a:lnTo>
                    <a:lnTo>
                      <a:pt x="602" y="2408"/>
                    </a:lnTo>
                    <a:lnTo>
                      <a:pt x="556" y="2315"/>
                    </a:lnTo>
                    <a:lnTo>
                      <a:pt x="509" y="2223"/>
                    </a:lnTo>
                    <a:lnTo>
                      <a:pt x="463" y="2176"/>
                    </a:lnTo>
                    <a:lnTo>
                      <a:pt x="417" y="2084"/>
                    </a:lnTo>
                    <a:lnTo>
                      <a:pt x="371" y="2037"/>
                    </a:lnTo>
                    <a:lnTo>
                      <a:pt x="324" y="1945"/>
                    </a:lnTo>
                    <a:lnTo>
                      <a:pt x="324" y="1899"/>
                    </a:lnTo>
                    <a:lnTo>
                      <a:pt x="185" y="1528"/>
                    </a:lnTo>
                    <a:lnTo>
                      <a:pt x="93" y="1158"/>
                    </a:lnTo>
                    <a:lnTo>
                      <a:pt x="93" y="788"/>
                    </a:lnTo>
                    <a:lnTo>
                      <a:pt x="139" y="603"/>
                    </a:lnTo>
                    <a:lnTo>
                      <a:pt x="185" y="417"/>
                    </a:lnTo>
                    <a:lnTo>
                      <a:pt x="278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 flipH="1">
                <a:off x="-1458063" y="3339897"/>
                <a:ext cx="33854" cy="40205"/>
              </a:xfrm>
              <a:custGeom>
                <a:rect b="b" l="l" r="r" t="t"/>
                <a:pathLst>
                  <a:path extrusionOk="0" h="880" w="741">
                    <a:moveTo>
                      <a:pt x="0" y="0"/>
                    </a:moveTo>
                    <a:lnTo>
                      <a:pt x="0" y="47"/>
                    </a:lnTo>
                    <a:lnTo>
                      <a:pt x="46" y="139"/>
                    </a:lnTo>
                    <a:lnTo>
                      <a:pt x="93" y="186"/>
                    </a:lnTo>
                    <a:lnTo>
                      <a:pt x="139" y="232"/>
                    </a:lnTo>
                    <a:lnTo>
                      <a:pt x="0" y="0"/>
                    </a:lnTo>
                    <a:close/>
                    <a:moveTo>
                      <a:pt x="139" y="232"/>
                    </a:moveTo>
                    <a:lnTo>
                      <a:pt x="185" y="324"/>
                    </a:lnTo>
                    <a:lnTo>
                      <a:pt x="232" y="371"/>
                    </a:lnTo>
                    <a:lnTo>
                      <a:pt x="278" y="463"/>
                    </a:lnTo>
                    <a:lnTo>
                      <a:pt x="324" y="509"/>
                    </a:lnTo>
                    <a:lnTo>
                      <a:pt x="370" y="556"/>
                    </a:lnTo>
                    <a:lnTo>
                      <a:pt x="417" y="602"/>
                    </a:lnTo>
                    <a:lnTo>
                      <a:pt x="463" y="648"/>
                    </a:lnTo>
                    <a:lnTo>
                      <a:pt x="694" y="880"/>
                    </a:lnTo>
                    <a:lnTo>
                      <a:pt x="741" y="880"/>
                    </a:lnTo>
                    <a:lnTo>
                      <a:pt x="324" y="463"/>
                    </a:lnTo>
                    <a:lnTo>
                      <a:pt x="139" y="2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 flipH="1">
                <a:off x="-1422107" y="3333546"/>
                <a:ext cx="2147" cy="2147"/>
              </a:xfrm>
              <a:custGeom>
                <a:rect b="b" l="l" r="r" t="t"/>
                <a:pathLst>
                  <a:path extrusionOk="0" h="47" w="47">
                    <a:moveTo>
                      <a:pt x="1" y="1"/>
                    </a:moveTo>
                    <a:lnTo>
                      <a:pt x="1" y="1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 flipH="1">
                <a:off x="-1468663" y="3257431"/>
                <a:ext cx="6396" cy="4249"/>
              </a:xfrm>
              <a:custGeom>
                <a:rect b="b" l="l" r="r" t="t"/>
                <a:pathLst>
                  <a:path extrusionOk="0" h="93" w="140">
                    <a:moveTo>
                      <a:pt x="0" y="0"/>
                    </a:moveTo>
                    <a:lnTo>
                      <a:pt x="139" y="93"/>
                    </a:lnTo>
                    <a:lnTo>
                      <a:pt x="93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 flipH="1">
                <a:off x="-1487669" y="3392757"/>
                <a:ext cx="16950" cy="12747"/>
              </a:xfrm>
              <a:custGeom>
                <a:rect b="b" l="l" r="r" t="t"/>
                <a:pathLst>
                  <a:path extrusionOk="0" h="279" w="371">
                    <a:moveTo>
                      <a:pt x="0" y="0"/>
                    </a:moveTo>
                    <a:lnTo>
                      <a:pt x="0" y="47"/>
                    </a:lnTo>
                    <a:lnTo>
                      <a:pt x="371" y="278"/>
                    </a:lnTo>
                    <a:lnTo>
                      <a:pt x="371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 flipH="1">
                <a:off x="-1487669" y="3251080"/>
                <a:ext cx="80410" cy="143824"/>
              </a:xfrm>
              <a:custGeom>
                <a:rect b="b" l="l" r="r" t="t"/>
                <a:pathLst>
                  <a:path extrusionOk="0" h="3148" w="1760">
                    <a:moveTo>
                      <a:pt x="556" y="1"/>
                    </a:moveTo>
                    <a:lnTo>
                      <a:pt x="556" y="47"/>
                    </a:lnTo>
                    <a:lnTo>
                      <a:pt x="464" y="47"/>
                    </a:lnTo>
                    <a:lnTo>
                      <a:pt x="417" y="93"/>
                    </a:lnTo>
                    <a:lnTo>
                      <a:pt x="232" y="232"/>
                    </a:lnTo>
                    <a:lnTo>
                      <a:pt x="93" y="463"/>
                    </a:lnTo>
                    <a:lnTo>
                      <a:pt x="1" y="741"/>
                    </a:lnTo>
                    <a:lnTo>
                      <a:pt x="1" y="1065"/>
                    </a:lnTo>
                    <a:lnTo>
                      <a:pt x="1" y="1111"/>
                    </a:lnTo>
                    <a:lnTo>
                      <a:pt x="47" y="1204"/>
                    </a:lnTo>
                    <a:lnTo>
                      <a:pt x="47" y="1296"/>
                    </a:lnTo>
                    <a:lnTo>
                      <a:pt x="47" y="1389"/>
                    </a:lnTo>
                    <a:lnTo>
                      <a:pt x="93" y="1435"/>
                    </a:lnTo>
                    <a:lnTo>
                      <a:pt x="93" y="1528"/>
                    </a:lnTo>
                    <a:lnTo>
                      <a:pt x="140" y="1574"/>
                    </a:lnTo>
                    <a:lnTo>
                      <a:pt x="186" y="1667"/>
                    </a:lnTo>
                    <a:lnTo>
                      <a:pt x="186" y="1713"/>
                    </a:lnTo>
                    <a:lnTo>
                      <a:pt x="232" y="1806"/>
                    </a:lnTo>
                    <a:lnTo>
                      <a:pt x="279" y="1944"/>
                    </a:lnTo>
                    <a:lnTo>
                      <a:pt x="464" y="2222"/>
                    </a:lnTo>
                    <a:lnTo>
                      <a:pt x="649" y="2453"/>
                    </a:lnTo>
                    <a:lnTo>
                      <a:pt x="1065" y="2870"/>
                    </a:lnTo>
                    <a:lnTo>
                      <a:pt x="1158" y="2963"/>
                    </a:lnTo>
                    <a:lnTo>
                      <a:pt x="1250" y="3009"/>
                    </a:lnTo>
                    <a:lnTo>
                      <a:pt x="1297" y="3055"/>
                    </a:lnTo>
                    <a:lnTo>
                      <a:pt x="1297" y="3101"/>
                    </a:lnTo>
                    <a:lnTo>
                      <a:pt x="1389" y="3148"/>
                    </a:lnTo>
                    <a:lnTo>
                      <a:pt x="1389" y="3101"/>
                    </a:lnTo>
                    <a:lnTo>
                      <a:pt x="1343" y="3055"/>
                    </a:lnTo>
                    <a:lnTo>
                      <a:pt x="1112" y="2824"/>
                    </a:lnTo>
                    <a:lnTo>
                      <a:pt x="1065" y="2824"/>
                    </a:lnTo>
                    <a:lnTo>
                      <a:pt x="834" y="2592"/>
                    </a:lnTo>
                    <a:lnTo>
                      <a:pt x="788" y="2546"/>
                    </a:lnTo>
                    <a:lnTo>
                      <a:pt x="741" y="2500"/>
                    </a:lnTo>
                    <a:lnTo>
                      <a:pt x="695" y="2453"/>
                    </a:lnTo>
                    <a:lnTo>
                      <a:pt x="649" y="2407"/>
                    </a:lnTo>
                    <a:lnTo>
                      <a:pt x="603" y="2315"/>
                    </a:lnTo>
                    <a:lnTo>
                      <a:pt x="556" y="2268"/>
                    </a:lnTo>
                    <a:lnTo>
                      <a:pt x="510" y="2176"/>
                    </a:lnTo>
                    <a:lnTo>
                      <a:pt x="464" y="2130"/>
                    </a:lnTo>
                    <a:lnTo>
                      <a:pt x="417" y="2083"/>
                    </a:lnTo>
                    <a:lnTo>
                      <a:pt x="371" y="1991"/>
                    </a:lnTo>
                    <a:lnTo>
                      <a:pt x="371" y="1944"/>
                    </a:lnTo>
                    <a:lnTo>
                      <a:pt x="325" y="1898"/>
                    </a:lnTo>
                    <a:lnTo>
                      <a:pt x="325" y="1852"/>
                    </a:lnTo>
                    <a:lnTo>
                      <a:pt x="279" y="1806"/>
                    </a:lnTo>
                    <a:lnTo>
                      <a:pt x="140" y="1482"/>
                    </a:lnTo>
                    <a:lnTo>
                      <a:pt x="47" y="1111"/>
                    </a:lnTo>
                    <a:lnTo>
                      <a:pt x="47" y="741"/>
                    </a:lnTo>
                    <a:lnTo>
                      <a:pt x="93" y="556"/>
                    </a:lnTo>
                    <a:lnTo>
                      <a:pt x="186" y="371"/>
                    </a:lnTo>
                    <a:lnTo>
                      <a:pt x="279" y="232"/>
                    </a:lnTo>
                    <a:lnTo>
                      <a:pt x="371" y="139"/>
                    </a:lnTo>
                    <a:lnTo>
                      <a:pt x="510" y="93"/>
                    </a:lnTo>
                    <a:lnTo>
                      <a:pt x="695" y="47"/>
                    </a:lnTo>
                    <a:lnTo>
                      <a:pt x="927" y="93"/>
                    </a:lnTo>
                    <a:lnTo>
                      <a:pt x="1204" y="139"/>
                    </a:lnTo>
                    <a:lnTo>
                      <a:pt x="1297" y="186"/>
                    </a:lnTo>
                    <a:lnTo>
                      <a:pt x="1343" y="232"/>
                    </a:lnTo>
                    <a:lnTo>
                      <a:pt x="1760" y="463"/>
                    </a:lnTo>
                    <a:lnTo>
                      <a:pt x="1760" y="417"/>
                    </a:lnTo>
                    <a:lnTo>
                      <a:pt x="1482" y="278"/>
                    </a:lnTo>
                    <a:lnTo>
                      <a:pt x="1389" y="186"/>
                    </a:lnTo>
                    <a:lnTo>
                      <a:pt x="1297" y="139"/>
                    </a:lnTo>
                    <a:lnTo>
                      <a:pt x="1250" y="93"/>
                    </a:lnTo>
                    <a:lnTo>
                      <a:pt x="1019" y="47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 flipH="1">
                <a:off x="-1487669" y="3259533"/>
                <a:ext cx="16950" cy="10645"/>
              </a:xfrm>
              <a:custGeom>
                <a:rect b="b" l="l" r="r" t="t"/>
                <a:pathLst>
                  <a:path extrusionOk="0" h="233" w="371">
                    <a:moveTo>
                      <a:pt x="0" y="1"/>
                    </a:moveTo>
                    <a:lnTo>
                      <a:pt x="93" y="93"/>
                    </a:lnTo>
                    <a:lnTo>
                      <a:pt x="371" y="232"/>
                    </a:lnTo>
                    <a:lnTo>
                      <a:pt x="371" y="1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 flipH="1">
                <a:off x="-1464414" y="3251080"/>
                <a:ext cx="57155" cy="82512"/>
              </a:xfrm>
              <a:custGeom>
                <a:rect b="b" l="l" r="r" t="t"/>
                <a:pathLst>
                  <a:path extrusionOk="0" h="1806" w="1251">
                    <a:moveTo>
                      <a:pt x="556" y="1"/>
                    </a:moveTo>
                    <a:lnTo>
                      <a:pt x="556" y="16"/>
                    </a:lnTo>
                    <a:lnTo>
                      <a:pt x="603" y="1"/>
                    </a:lnTo>
                    <a:close/>
                    <a:moveTo>
                      <a:pt x="556" y="16"/>
                    </a:moveTo>
                    <a:lnTo>
                      <a:pt x="464" y="47"/>
                    </a:lnTo>
                    <a:lnTo>
                      <a:pt x="556" y="47"/>
                    </a:lnTo>
                    <a:lnTo>
                      <a:pt x="556" y="16"/>
                    </a:lnTo>
                    <a:close/>
                    <a:moveTo>
                      <a:pt x="834" y="1"/>
                    </a:moveTo>
                    <a:lnTo>
                      <a:pt x="1019" y="47"/>
                    </a:lnTo>
                    <a:lnTo>
                      <a:pt x="1250" y="93"/>
                    </a:lnTo>
                    <a:lnTo>
                      <a:pt x="927" y="1"/>
                    </a:lnTo>
                    <a:close/>
                    <a:moveTo>
                      <a:pt x="464" y="47"/>
                    </a:moveTo>
                    <a:lnTo>
                      <a:pt x="325" y="93"/>
                    </a:lnTo>
                    <a:lnTo>
                      <a:pt x="186" y="186"/>
                    </a:lnTo>
                    <a:lnTo>
                      <a:pt x="93" y="324"/>
                    </a:lnTo>
                    <a:lnTo>
                      <a:pt x="47" y="510"/>
                    </a:lnTo>
                    <a:lnTo>
                      <a:pt x="1" y="695"/>
                    </a:lnTo>
                    <a:lnTo>
                      <a:pt x="1" y="741"/>
                    </a:lnTo>
                    <a:lnTo>
                      <a:pt x="93" y="463"/>
                    </a:lnTo>
                    <a:lnTo>
                      <a:pt x="232" y="232"/>
                    </a:lnTo>
                    <a:lnTo>
                      <a:pt x="417" y="93"/>
                    </a:lnTo>
                    <a:lnTo>
                      <a:pt x="464" y="47"/>
                    </a:lnTo>
                    <a:close/>
                    <a:moveTo>
                      <a:pt x="1" y="1065"/>
                    </a:moveTo>
                    <a:lnTo>
                      <a:pt x="1" y="1111"/>
                    </a:lnTo>
                    <a:lnTo>
                      <a:pt x="24" y="1158"/>
                    </a:lnTo>
                    <a:lnTo>
                      <a:pt x="1" y="1065"/>
                    </a:lnTo>
                    <a:close/>
                    <a:moveTo>
                      <a:pt x="24" y="1158"/>
                    </a:moveTo>
                    <a:lnTo>
                      <a:pt x="47" y="1250"/>
                    </a:lnTo>
                    <a:lnTo>
                      <a:pt x="47" y="1204"/>
                    </a:lnTo>
                    <a:lnTo>
                      <a:pt x="24" y="1158"/>
                    </a:lnTo>
                    <a:close/>
                    <a:moveTo>
                      <a:pt x="47" y="1250"/>
                    </a:moveTo>
                    <a:lnTo>
                      <a:pt x="47" y="1296"/>
                    </a:lnTo>
                    <a:lnTo>
                      <a:pt x="47" y="1389"/>
                    </a:lnTo>
                    <a:lnTo>
                      <a:pt x="93" y="1435"/>
                    </a:lnTo>
                    <a:lnTo>
                      <a:pt x="47" y="1250"/>
                    </a:lnTo>
                    <a:close/>
                    <a:moveTo>
                      <a:pt x="93" y="1435"/>
                    </a:moveTo>
                    <a:lnTo>
                      <a:pt x="93" y="1528"/>
                    </a:lnTo>
                    <a:lnTo>
                      <a:pt x="140" y="1574"/>
                    </a:lnTo>
                    <a:lnTo>
                      <a:pt x="163" y="1620"/>
                    </a:lnTo>
                    <a:lnTo>
                      <a:pt x="93" y="1435"/>
                    </a:lnTo>
                    <a:close/>
                    <a:moveTo>
                      <a:pt x="163" y="1620"/>
                    </a:moveTo>
                    <a:lnTo>
                      <a:pt x="186" y="1682"/>
                    </a:lnTo>
                    <a:lnTo>
                      <a:pt x="186" y="1667"/>
                    </a:lnTo>
                    <a:lnTo>
                      <a:pt x="163" y="1620"/>
                    </a:lnTo>
                    <a:close/>
                    <a:moveTo>
                      <a:pt x="186" y="1682"/>
                    </a:moveTo>
                    <a:lnTo>
                      <a:pt x="186" y="1713"/>
                    </a:lnTo>
                    <a:lnTo>
                      <a:pt x="232" y="1806"/>
                    </a:lnTo>
                    <a:lnTo>
                      <a:pt x="186" y="16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flipH="1">
                <a:off x="-1466516" y="3383757"/>
                <a:ext cx="9046" cy="9046"/>
              </a:xfrm>
              <a:custGeom>
                <a:rect b="b" l="l" r="r" t="t"/>
                <a:pathLst>
                  <a:path extrusionOk="0" h="198" w="198">
                    <a:moveTo>
                      <a:pt x="1" y="1"/>
                    </a:moveTo>
                    <a:lnTo>
                      <a:pt x="198" y="197"/>
                    </a:lnTo>
                    <a:lnTo>
                      <a:pt x="198" y="151"/>
                    </a:lnTo>
                    <a:lnTo>
                      <a:pt x="151" y="105"/>
                    </a:lnTo>
                    <a:lnTo>
                      <a:pt x="59" y="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 flipH="1">
                <a:off x="-1466516" y="3257431"/>
                <a:ext cx="46" cy="46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 flipH="1">
                <a:off x="-2720455" y="4507121"/>
                <a:ext cx="67709" cy="268597"/>
              </a:xfrm>
              <a:custGeom>
                <a:rect b="b" l="l" r="r" t="t"/>
                <a:pathLst>
                  <a:path extrusionOk="0" h="5879" w="1482">
                    <a:moveTo>
                      <a:pt x="0" y="0"/>
                    </a:moveTo>
                    <a:lnTo>
                      <a:pt x="324" y="1991"/>
                    </a:lnTo>
                    <a:lnTo>
                      <a:pt x="1481" y="5878"/>
                    </a:lnTo>
                    <a:lnTo>
                      <a:pt x="1481" y="5138"/>
                    </a:lnTo>
                    <a:lnTo>
                      <a:pt x="1481" y="1805"/>
                    </a:lnTo>
                    <a:lnTo>
                      <a:pt x="1296" y="833"/>
                    </a:lnTo>
                    <a:lnTo>
                      <a:pt x="1296" y="787"/>
                    </a:lnTo>
                    <a:lnTo>
                      <a:pt x="602" y="3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 flipH="1">
                <a:off x="-2720455" y="4674155"/>
                <a:ext cx="40205" cy="173430"/>
              </a:xfrm>
              <a:custGeom>
                <a:rect b="b" l="l" r="r" t="t"/>
                <a:pathLst>
                  <a:path extrusionOk="0" h="3796" w="880">
                    <a:moveTo>
                      <a:pt x="0" y="1"/>
                    </a:moveTo>
                    <a:lnTo>
                      <a:pt x="417" y="2824"/>
                    </a:lnTo>
                    <a:lnTo>
                      <a:pt x="463" y="3055"/>
                    </a:lnTo>
                    <a:lnTo>
                      <a:pt x="509" y="3055"/>
                    </a:lnTo>
                    <a:lnTo>
                      <a:pt x="556" y="3241"/>
                    </a:lnTo>
                    <a:lnTo>
                      <a:pt x="694" y="3426"/>
                    </a:lnTo>
                    <a:lnTo>
                      <a:pt x="833" y="3796"/>
                    </a:lnTo>
                    <a:lnTo>
                      <a:pt x="833" y="3379"/>
                    </a:lnTo>
                    <a:lnTo>
                      <a:pt x="833" y="3241"/>
                    </a:lnTo>
                    <a:lnTo>
                      <a:pt x="879" y="2361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flipH="1">
                <a:off x="-2760614" y="4661499"/>
                <a:ext cx="38103" cy="198786"/>
              </a:xfrm>
              <a:custGeom>
                <a:rect b="b" l="l" r="r" t="t"/>
                <a:pathLst>
                  <a:path extrusionOk="0" h="4351" w="834">
                    <a:moveTo>
                      <a:pt x="1" y="0"/>
                    </a:moveTo>
                    <a:lnTo>
                      <a:pt x="1" y="2638"/>
                    </a:lnTo>
                    <a:lnTo>
                      <a:pt x="232" y="3518"/>
                    </a:lnTo>
                    <a:lnTo>
                      <a:pt x="325" y="3703"/>
                    </a:lnTo>
                    <a:lnTo>
                      <a:pt x="464" y="4119"/>
                    </a:lnTo>
                    <a:lnTo>
                      <a:pt x="510" y="4351"/>
                    </a:lnTo>
                    <a:lnTo>
                      <a:pt x="834" y="3656"/>
                    </a:lnTo>
                    <a:lnTo>
                      <a:pt x="834" y="3610"/>
                    </a:lnTo>
                    <a:lnTo>
                      <a:pt x="695" y="3332"/>
                    </a:lnTo>
                    <a:lnTo>
                      <a:pt x="649" y="3147"/>
                    </a:lnTo>
                    <a:lnTo>
                      <a:pt x="602" y="2916"/>
                    </a:lnTo>
                    <a:lnTo>
                      <a:pt x="602" y="2870"/>
                    </a:lnTo>
                    <a:lnTo>
                      <a:pt x="325" y="1018"/>
                    </a:lnTo>
                    <a:lnTo>
                      <a:pt x="325" y="972"/>
                    </a:lnTo>
                    <a:lnTo>
                      <a:pt x="325" y="787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flipH="1">
                <a:off x="-2743710" y="4788328"/>
                <a:ext cx="21199" cy="88862"/>
              </a:xfrm>
              <a:custGeom>
                <a:rect b="b" l="l" r="r" t="t"/>
                <a:pathLst>
                  <a:path extrusionOk="0" h="1945" w="464">
                    <a:moveTo>
                      <a:pt x="1" y="1"/>
                    </a:moveTo>
                    <a:lnTo>
                      <a:pt x="1" y="695"/>
                    </a:lnTo>
                    <a:lnTo>
                      <a:pt x="1" y="1158"/>
                    </a:lnTo>
                    <a:lnTo>
                      <a:pt x="1" y="1436"/>
                    </a:lnTo>
                    <a:lnTo>
                      <a:pt x="1" y="1482"/>
                    </a:lnTo>
                    <a:lnTo>
                      <a:pt x="186" y="1852"/>
                    </a:lnTo>
                    <a:lnTo>
                      <a:pt x="232" y="1945"/>
                    </a:lnTo>
                    <a:lnTo>
                      <a:pt x="371" y="1852"/>
                    </a:lnTo>
                    <a:lnTo>
                      <a:pt x="464" y="166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 flipH="1">
                <a:off x="-2644339" y="3938312"/>
                <a:ext cx="74059" cy="162876"/>
              </a:xfrm>
              <a:custGeom>
                <a:rect b="b" l="l" r="r" t="t"/>
                <a:pathLst>
                  <a:path extrusionOk="0" h="3565" w="1621">
                    <a:moveTo>
                      <a:pt x="1111" y="0"/>
                    </a:moveTo>
                    <a:lnTo>
                      <a:pt x="0" y="602"/>
                    </a:lnTo>
                    <a:lnTo>
                      <a:pt x="371" y="2870"/>
                    </a:lnTo>
                    <a:lnTo>
                      <a:pt x="417" y="2916"/>
                    </a:lnTo>
                    <a:lnTo>
                      <a:pt x="695" y="3009"/>
                    </a:lnTo>
                    <a:lnTo>
                      <a:pt x="1111" y="3194"/>
                    </a:lnTo>
                    <a:lnTo>
                      <a:pt x="1435" y="3425"/>
                    </a:lnTo>
                    <a:lnTo>
                      <a:pt x="1620" y="3564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 flipH="1">
                <a:off x="-2766965" y="4832736"/>
                <a:ext cx="21199" cy="36002"/>
              </a:xfrm>
              <a:custGeom>
                <a:rect b="b" l="l" r="r" t="t"/>
                <a:pathLst>
                  <a:path extrusionOk="0" h="788" w="464">
                    <a:moveTo>
                      <a:pt x="371" y="1"/>
                    </a:moveTo>
                    <a:lnTo>
                      <a:pt x="1" y="788"/>
                    </a:lnTo>
                    <a:lnTo>
                      <a:pt x="232" y="649"/>
                    </a:lnTo>
                    <a:lnTo>
                      <a:pt x="371" y="649"/>
                    </a:lnTo>
                    <a:lnTo>
                      <a:pt x="464" y="695"/>
                    </a:lnTo>
                    <a:lnTo>
                      <a:pt x="464" y="279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flipH="1">
                <a:off x="-2678148" y="4149754"/>
                <a:ext cx="74059" cy="167079"/>
              </a:xfrm>
              <a:custGeom>
                <a:rect b="b" l="l" r="r" t="t"/>
                <a:pathLst>
                  <a:path extrusionOk="0" h="3657" w="1621">
                    <a:moveTo>
                      <a:pt x="1065" y="1"/>
                    </a:moveTo>
                    <a:lnTo>
                      <a:pt x="927" y="139"/>
                    </a:lnTo>
                    <a:lnTo>
                      <a:pt x="880" y="139"/>
                    </a:lnTo>
                    <a:lnTo>
                      <a:pt x="880" y="186"/>
                    </a:lnTo>
                    <a:lnTo>
                      <a:pt x="741" y="278"/>
                    </a:lnTo>
                    <a:lnTo>
                      <a:pt x="47" y="741"/>
                    </a:lnTo>
                    <a:lnTo>
                      <a:pt x="1" y="787"/>
                    </a:lnTo>
                    <a:lnTo>
                      <a:pt x="417" y="3426"/>
                    </a:lnTo>
                    <a:lnTo>
                      <a:pt x="464" y="3426"/>
                    </a:lnTo>
                    <a:lnTo>
                      <a:pt x="1436" y="3611"/>
                    </a:lnTo>
                    <a:lnTo>
                      <a:pt x="1621" y="3657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flipH="1">
                <a:off x="-2733156" y="3876999"/>
                <a:ext cx="816253" cy="1511936"/>
              </a:xfrm>
              <a:custGeom>
                <a:rect b="b" l="l" r="r" t="t"/>
                <a:pathLst>
                  <a:path extrusionOk="0" h="33093" w="17866">
                    <a:moveTo>
                      <a:pt x="0" y="0"/>
                    </a:moveTo>
                    <a:lnTo>
                      <a:pt x="0" y="1389"/>
                    </a:lnTo>
                    <a:lnTo>
                      <a:pt x="7174" y="4490"/>
                    </a:lnTo>
                    <a:lnTo>
                      <a:pt x="12034" y="6572"/>
                    </a:lnTo>
                    <a:lnTo>
                      <a:pt x="46" y="13746"/>
                    </a:lnTo>
                    <a:lnTo>
                      <a:pt x="0" y="13792"/>
                    </a:lnTo>
                    <a:lnTo>
                      <a:pt x="0" y="15690"/>
                    </a:lnTo>
                    <a:lnTo>
                      <a:pt x="12404" y="8285"/>
                    </a:lnTo>
                    <a:lnTo>
                      <a:pt x="12635" y="9720"/>
                    </a:lnTo>
                    <a:lnTo>
                      <a:pt x="12728" y="9720"/>
                    </a:lnTo>
                    <a:lnTo>
                      <a:pt x="12635" y="9766"/>
                    </a:lnTo>
                    <a:lnTo>
                      <a:pt x="14440" y="21568"/>
                    </a:lnTo>
                    <a:lnTo>
                      <a:pt x="14440" y="21660"/>
                    </a:lnTo>
                    <a:lnTo>
                      <a:pt x="14487" y="21846"/>
                    </a:lnTo>
                    <a:lnTo>
                      <a:pt x="14533" y="21892"/>
                    </a:lnTo>
                    <a:lnTo>
                      <a:pt x="14579" y="21938"/>
                    </a:lnTo>
                    <a:lnTo>
                      <a:pt x="14579" y="21984"/>
                    </a:lnTo>
                    <a:lnTo>
                      <a:pt x="14625" y="22123"/>
                    </a:lnTo>
                    <a:lnTo>
                      <a:pt x="14672" y="22170"/>
                    </a:lnTo>
                    <a:lnTo>
                      <a:pt x="14718" y="22308"/>
                    </a:lnTo>
                    <a:lnTo>
                      <a:pt x="14811" y="22540"/>
                    </a:lnTo>
                    <a:lnTo>
                      <a:pt x="14903" y="22725"/>
                    </a:lnTo>
                    <a:lnTo>
                      <a:pt x="15227" y="23373"/>
                    </a:lnTo>
                    <a:lnTo>
                      <a:pt x="15273" y="23465"/>
                    </a:lnTo>
                    <a:lnTo>
                      <a:pt x="14949" y="23465"/>
                    </a:lnTo>
                    <a:lnTo>
                      <a:pt x="14903" y="23651"/>
                    </a:lnTo>
                    <a:lnTo>
                      <a:pt x="14996" y="23651"/>
                    </a:lnTo>
                    <a:lnTo>
                      <a:pt x="15273" y="23697"/>
                    </a:lnTo>
                    <a:lnTo>
                      <a:pt x="15366" y="23697"/>
                    </a:lnTo>
                    <a:lnTo>
                      <a:pt x="15412" y="23789"/>
                    </a:lnTo>
                    <a:lnTo>
                      <a:pt x="11710" y="25918"/>
                    </a:lnTo>
                    <a:lnTo>
                      <a:pt x="11663" y="25918"/>
                    </a:lnTo>
                    <a:lnTo>
                      <a:pt x="11663" y="25872"/>
                    </a:lnTo>
                    <a:lnTo>
                      <a:pt x="11571" y="25687"/>
                    </a:lnTo>
                    <a:lnTo>
                      <a:pt x="11432" y="25409"/>
                    </a:lnTo>
                    <a:lnTo>
                      <a:pt x="11339" y="25270"/>
                    </a:lnTo>
                    <a:lnTo>
                      <a:pt x="11247" y="25039"/>
                    </a:lnTo>
                    <a:lnTo>
                      <a:pt x="11062" y="24669"/>
                    </a:lnTo>
                    <a:lnTo>
                      <a:pt x="11015" y="24530"/>
                    </a:lnTo>
                    <a:lnTo>
                      <a:pt x="10969" y="24530"/>
                    </a:lnTo>
                    <a:lnTo>
                      <a:pt x="10923" y="24299"/>
                    </a:lnTo>
                    <a:lnTo>
                      <a:pt x="10784" y="23928"/>
                    </a:lnTo>
                    <a:lnTo>
                      <a:pt x="10691" y="23975"/>
                    </a:lnTo>
                    <a:lnTo>
                      <a:pt x="10738" y="23928"/>
                    </a:lnTo>
                    <a:lnTo>
                      <a:pt x="10691" y="23789"/>
                    </a:lnTo>
                    <a:lnTo>
                      <a:pt x="10645" y="23604"/>
                    </a:lnTo>
                    <a:lnTo>
                      <a:pt x="10460" y="23188"/>
                    </a:lnTo>
                    <a:lnTo>
                      <a:pt x="10830" y="23188"/>
                    </a:lnTo>
                    <a:lnTo>
                      <a:pt x="10830" y="23003"/>
                    </a:lnTo>
                    <a:lnTo>
                      <a:pt x="10460" y="23003"/>
                    </a:lnTo>
                    <a:lnTo>
                      <a:pt x="10460" y="23095"/>
                    </a:lnTo>
                    <a:lnTo>
                      <a:pt x="10460" y="23141"/>
                    </a:lnTo>
                    <a:lnTo>
                      <a:pt x="10414" y="23141"/>
                    </a:lnTo>
                    <a:lnTo>
                      <a:pt x="10367" y="23095"/>
                    </a:lnTo>
                    <a:lnTo>
                      <a:pt x="10229" y="23049"/>
                    </a:lnTo>
                    <a:lnTo>
                      <a:pt x="10182" y="22956"/>
                    </a:lnTo>
                    <a:lnTo>
                      <a:pt x="10136" y="22818"/>
                    </a:lnTo>
                    <a:lnTo>
                      <a:pt x="10090" y="22494"/>
                    </a:lnTo>
                    <a:lnTo>
                      <a:pt x="9997" y="22262"/>
                    </a:lnTo>
                    <a:lnTo>
                      <a:pt x="9858" y="21799"/>
                    </a:lnTo>
                    <a:lnTo>
                      <a:pt x="9951" y="21799"/>
                    </a:lnTo>
                    <a:lnTo>
                      <a:pt x="10414" y="21660"/>
                    </a:lnTo>
                    <a:lnTo>
                      <a:pt x="9997" y="21614"/>
                    </a:lnTo>
                    <a:lnTo>
                      <a:pt x="9951" y="21475"/>
                    </a:lnTo>
                    <a:lnTo>
                      <a:pt x="9905" y="21198"/>
                    </a:lnTo>
                    <a:lnTo>
                      <a:pt x="9858" y="21151"/>
                    </a:lnTo>
                    <a:lnTo>
                      <a:pt x="9905" y="21105"/>
                    </a:lnTo>
                    <a:lnTo>
                      <a:pt x="9858" y="20920"/>
                    </a:lnTo>
                    <a:lnTo>
                      <a:pt x="9812" y="20735"/>
                    </a:lnTo>
                    <a:lnTo>
                      <a:pt x="9766" y="20550"/>
                    </a:lnTo>
                    <a:lnTo>
                      <a:pt x="9719" y="20041"/>
                    </a:lnTo>
                    <a:lnTo>
                      <a:pt x="9673" y="19994"/>
                    </a:lnTo>
                    <a:lnTo>
                      <a:pt x="9673" y="19948"/>
                    </a:lnTo>
                    <a:lnTo>
                      <a:pt x="9673" y="19902"/>
                    </a:lnTo>
                    <a:lnTo>
                      <a:pt x="9673" y="19717"/>
                    </a:lnTo>
                    <a:lnTo>
                      <a:pt x="9627" y="19578"/>
                    </a:lnTo>
                    <a:lnTo>
                      <a:pt x="9581" y="18837"/>
                    </a:lnTo>
                    <a:lnTo>
                      <a:pt x="9581" y="18791"/>
                    </a:lnTo>
                    <a:lnTo>
                      <a:pt x="9534" y="18791"/>
                    </a:lnTo>
                    <a:lnTo>
                      <a:pt x="9442" y="18698"/>
                    </a:lnTo>
                    <a:lnTo>
                      <a:pt x="9395" y="18606"/>
                    </a:lnTo>
                    <a:lnTo>
                      <a:pt x="9210" y="18050"/>
                    </a:lnTo>
                    <a:lnTo>
                      <a:pt x="9210" y="18652"/>
                    </a:lnTo>
                    <a:lnTo>
                      <a:pt x="9257" y="19254"/>
                    </a:lnTo>
                    <a:lnTo>
                      <a:pt x="9257" y="19578"/>
                    </a:lnTo>
                    <a:lnTo>
                      <a:pt x="9303" y="19717"/>
                    </a:lnTo>
                    <a:lnTo>
                      <a:pt x="9303" y="20087"/>
                    </a:lnTo>
                    <a:lnTo>
                      <a:pt x="9349" y="20411"/>
                    </a:lnTo>
                    <a:lnTo>
                      <a:pt x="9395" y="20596"/>
                    </a:lnTo>
                    <a:lnTo>
                      <a:pt x="9442" y="20781"/>
                    </a:lnTo>
                    <a:lnTo>
                      <a:pt x="9442" y="20920"/>
                    </a:lnTo>
                    <a:lnTo>
                      <a:pt x="9488" y="21012"/>
                    </a:lnTo>
                    <a:lnTo>
                      <a:pt x="9488" y="21198"/>
                    </a:lnTo>
                    <a:lnTo>
                      <a:pt x="9581" y="21660"/>
                    </a:lnTo>
                    <a:lnTo>
                      <a:pt x="9627" y="21799"/>
                    </a:lnTo>
                    <a:lnTo>
                      <a:pt x="9673" y="21984"/>
                    </a:lnTo>
                    <a:lnTo>
                      <a:pt x="9719" y="22216"/>
                    </a:lnTo>
                    <a:lnTo>
                      <a:pt x="9766" y="22262"/>
                    </a:lnTo>
                    <a:lnTo>
                      <a:pt x="9812" y="22447"/>
                    </a:lnTo>
                    <a:lnTo>
                      <a:pt x="9812" y="22494"/>
                    </a:lnTo>
                    <a:lnTo>
                      <a:pt x="9951" y="22910"/>
                    </a:lnTo>
                    <a:lnTo>
                      <a:pt x="9951" y="22956"/>
                    </a:lnTo>
                    <a:lnTo>
                      <a:pt x="9997" y="23095"/>
                    </a:lnTo>
                    <a:lnTo>
                      <a:pt x="10043" y="23188"/>
                    </a:lnTo>
                    <a:lnTo>
                      <a:pt x="10090" y="23373"/>
                    </a:lnTo>
                    <a:lnTo>
                      <a:pt x="10229" y="23743"/>
                    </a:lnTo>
                    <a:lnTo>
                      <a:pt x="10321" y="23975"/>
                    </a:lnTo>
                    <a:lnTo>
                      <a:pt x="10414" y="24206"/>
                    </a:lnTo>
                    <a:lnTo>
                      <a:pt x="11015" y="25548"/>
                    </a:lnTo>
                    <a:lnTo>
                      <a:pt x="11710" y="26890"/>
                    </a:lnTo>
                    <a:lnTo>
                      <a:pt x="12265" y="27816"/>
                    </a:lnTo>
                    <a:lnTo>
                      <a:pt x="12682" y="28371"/>
                    </a:lnTo>
                    <a:lnTo>
                      <a:pt x="12867" y="28649"/>
                    </a:lnTo>
                    <a:lnTo>
                      <a:pt x="13191" y="29066"/>
                    </a:lnTo>
                    <a:lnTo>
                      <a:pt x="13237" y="29158"/>
                    </a:lnTo>
                    <a:lnTo>
                      <a:pt x="13561" y="29528"/>
                    </a:lnTo>
                    <a:lnTo>
                      <a:pt x="13607" y="29621"/>
                    </a:lnTo>
                    <a:lnTo>
                      <a:pt x="13931" y="29945"/>
                    </a:lnTo>
                    <a:lnTo>
                      <a:pt x="14070" y="30130"/>
                    </a:lnTo>
                    <a:lnTo>
                      <a:pt x="14163" y="30223"/>
                    </a:lnTo>
                    <a:lnTo>
                      <a:pt x="14348" y="30408"/>
                    </a:lnTo>
                    <a:lnTo>
                      <a:pt x="14440" y="30547"/>
                    </a:lnTo>
                    <a:lnTo>
                      <a:pt x="14857" y="30917"/>
                    </a:lnTo>
                    <a:lnTo>
                      <a:pt x="15320" y="31380"/>
                    </a:lnTo>
                    <a:lnTo>
                      <a:pt x="15829" y="31843"/>
                    </a:lnTo>
                    <a:lnTo>
                      <a:pt x="16338" y="32213"/>
                    </a:lnTo>
                    <a:lnTo>
                      <a:pt x="16847" y="32583"/>
                    </a:lnTo>
                    <a:lnTo>
                      <a:pt x="17078" y="32768"/>
                    </a:lnTo>
                    <a:lnTo>
                      <a:pt x="17310" y="32907"/>
                    </a:lnTo>
                    <a:lnTo>
                      <a:pt x="17587" y="33092"/>
                    </a:lnTo>
                    <a:lnTo>
                      <a:pt x="17587" y="33092"/>
                    </a:lnTo>
                    <a:lnTo>
                      <a:pt x="17541" y="32861"/>
                    </a:lnTo>
                    <a:lnTo>
                      <a:pt x="17541" y="32815"/>
                    </a:lnTo>
                    <a:lnTo>
                      <a:pt x="17495" y="32629"/>
                    </a:lnTo>
                    <a:lnTo>
                      <a:pt x="17495" y="32583"/>
                    </a:lnTo>
                    <a:lnTo>
                      <a:pt x="17634" y="32583"/>
                    </a:lnTo>
                    <a:lnTo>
                      <a:pt x="17634" y="32028"/>
                    </a:lnTo>
                    <a:lnTo>
                      <a:pt x="17449" y="32028"/>
                    </a:lnTo>
                    <a:lnTo>
                      <a:pt x="17449" y="32537"/>
                    </a:lnTo>
                    <a:lnTo>
                      <a:pt x="17310" y="32444"/>
                    </a:lnTo>
                    <a:lnTo>
                      <a:pt x="16940" y="32213"/>
                    </a:lnTo>
                    <a:lnTo>
                      <a:pt x="16523" y="31889"/>
                    </a:lnTo>
                    <a:lnTo>
                      <a:pt x="16430" y="31796"/>
                    </a:lnTo>
                    <a:lnTo>
                      <a:pt x="16292" y="31704"/>
                    </a:lnTo>
                    <a:lnTo>
                      <a:pt x="16153" y="31611"/>
                    </a:lnTo>
                    <a:lnTo>
                      <a:pt x="16060" y="31519"/>
                    </a:lnTo>
                    <a:lnTo>
                      <a:pt x="15875" y="31380"/>
                    </a:lnTo>
                    <a:lnTo>
                      <a:pt x="15597" y="31102"/>
                    </a:lnTo>
                    <a:lnTo>
                      <a:pt x="15458" y="30963"/>
                    </a:lnTo>
                    <a:lnTo>
                      <a:pt x="15320" y="30871"/>
                    </a:lnTo>
                    <a:lnTo>
                      <a:pt x="15551" y="30408"/>
                    </a:lnTo>
                    <a:lnTo>
                      <a:pt x="15134" y="30871"/>
                    </a:lnTo>
                    <a:lnTo>
                      <a:pt x="15088" y="30871"/>
                    </a:lnTo>
                    <a:lnTo>
                      <a:pt x="14811" y="30593"/>
                    </a:lnTo>
                    <a:lnTo>
                      <a:pt x="14625" y="30408"/>
                    </a:lnTo>
                    <a:lnTo>
                      <a:pt x="14394" y="30176"/>
                    </a:lnTo>
                    <a:lnTo>
                      <a:pt x="14209" y="29991"/>
                    </a:lnTo>
                    <a:lnTo>
                      <a:pt x="14209" y="29899"/>
                    </a:lnTo>
                    <a:lnTo>
                      <a:pt x="14209" y="29852"/>
                    </a:lnTo>
                    <a:lnTo>
                      <a:pt x="14348" y="29899"/>
                    </a:lnTo>
                    <a:lnTo>
                      <a:pt x="14348" y="29852"/>
                    </a:lnTo>
                    <a:lnTo>
                      <a:pt x="14348" y="29806"/>
                    </a:lnTo>
                    <a:lnTo>
                      <a:pt x="14487" y="29528"/>
                    </a:lnTo>
                    <a:lnTo>
                      <a:pt x="14348" y="29436"/>
                    </a:lnTo>
                    <a:lnTo>
                      <a:pt x="14301" y="29528"/>
                    </a:lnTo>
                    <a:lnTo>
                      <a:pt x="14209" y="29667"/>
                    </a:lnTo>
                    <a:lnTo>
                      <a:pt x="13931" y="29343"/>
                    </a:lnTo>
                    <a:lnTo>
                      <a:pt x="13839" y="29251"/>
                    </a:lnTo>
                    <a:lnTo>
                      <a:pt x="13700" y="29019"/>
                    </a:lnTo>
                    <a:lnTo>
                      <a:pt x="13561" y="28927"/>
                    </a:lnTo>
                    <a:lnTo>
                      <a:pt x="13468" y="28742"/>
                    </a:lnTo>
                    <a:lnTo>
                      <a:pt x="13191" y="28279"/>
                    </a:lnTo>
                    <a:lnTo>
                      <a:pt x="13005" y="28140"/>
                    </a:lnTo>
                    <a:lnTo>
                      <a:pt x="12913" y="27955"/>
                    </a:lnTo>
                    <a:lnTo>
                      <a:pt x="12682" y="27585"/>
                    </a:lnTo>
                    <a:lnTo>
                      <a:pt x="12543" y="27399"/>
                    </a:lnTo>
                    <a:lnTo>
                      <a:pt x="12450" y="27261"/>
                    </a:lnTo>
                    <a:lnTo>
                      <a:pt x="12265" y="27261"/>
                    </a:lnTo>
                    <a:lnTo>
                      <a:pt x="11617" y="26196"/>
                    </a:lnTo>
                    <a:lnTo>
                      <a:pt x="11663" y="26150"/>
                    </a:lnTo>
                    <a:lnTo>
                      <a:pt x="15458" y="23975"/>
                    </a:lnTo>
                    <a:lnTo>
                      <a:pt x="15505" y="23975"/>
                    </a:lnTo>
                    <a:lnTo>
                      <a:pt x="15551" y="24067"/>
                    </a:lnTo>
                    <a:lnTo>
                      <a:pt x="15551" y="24113"/>
                    </a:lnTo>
                    <a:lnTo>
                      <a:pt x="15690" y="24299"/>
                    </a:lnTo>
                    <a:lnTo>
                      <a:pt x="15875" y="24530"/>
                    </a:lnTo>
                    <a:lnTo>
                      <a:pt x="15921" y="24530"/>
                    </a:lnTo>
                    <a:lnTo>
                      <a:pt x="16060" y="24623"/>
                    </a:lnTo>
                    <a:lnTo>
                      <a:pt x="16153" y="24669"/>
                    </a:lnTo>
                    <a:lnTo>
                      <a:pt x="16292" y="24808"/>
                    </a:lnTo>
                    <a:lnTo>
                      <a:pt x="16384" y="24947"/>
                    </a:lnTo>
                    <a:lnTo>
                      <a:pt x="13005" y="26890"/>
                    </a:lnTo>
                    <a:lnTo>
                      <a:pt x="12867" y="26983"/>
                    </a:lnTo>
                    <a:lnTo>
                      <a:pt x="12820" y="26983"/>
                    </a:lnTo>
                    <a:lnTo>
                      <a:pt x="12913" y="27168"/>
                    </a:lnTo>
                    <a:lnTo>
                      <a:pt x="15782" y="25548"/>
                    </a:lnTo>
                    <a:lnTo>
                      <a:pt x="15921" y="25456"/>
                    </a:lnTo>
                    <a:lnTo>
                      <a:pt x="16292" y="25224"/>
                    </a:lnTo>
                    <a:lnTo>
                      <a:pt x="16384" y="25178"/>
                    </a:lnTo>
                    <a:lnTo>
                      <a:pt x="16477" y="25039"/>
                    </a:lnTo>
                    <a:lnTo>
                      <a:pt x="16523" y="25085"/>
                    </a:lnTo>
                    <a:lnTo>
                      <a:pt x="16569" y="25132"/>
                    </a:lnTo>
                    <a:lnTo>
                      <a:pt x="16616" y="25132"/>
                    </a:lnTo>
                    <a:lnTo>
                      <a:pt x="16801" y="25270"/>
                    </a:lnTo>
                    <a:lnTo>
                      <a:pt x="17032" y="25363"/>
                    </a:lnTo>
                    <a:lnTo>
                      <a:pt x="17217" y="25409"/>
                    </a:lnTo>
                    <a:lnTo>
                      <a:pt x="17356" y="25409"/>
                    </a:lnTo>
                    <a:lnTo>
                      <a:pt x="17495" y="25363"/>
                    </a:lnTo>
                    <a:lnTo>
                      <a:pt x="17541" y="25317"/>
                    </a:lnTo>
                    <a:lnTo>
                      <a:pt x="17587" y="25317"/>
                    </a:lnTo>
                    <a:lnTo>
                      <a:pt x="17726" y="25178"/>
                    </a:lnTo>
                    <a:lnTo>
                      <a:pt x="17773" y="25085"/>
                    </a:lnTo>
                    <a:lnTo>
                      <a:pt x="17819" y="24900"/>
                    </a:lnTo>
                    <a:lnTo>
                      <a:pt x="17865" y="24761"/>
                    </a:lnTo>
                    <a:lnTo>
                      <a:pt x="17865" y="24715"/>
                    </a:lnTo>
                    <a:lnTo>
                      <a:pt x="17865" y="24623"/>
                    </a:lnTo>
                    <a:lnTo>
                      <a:pt x="17865" y="24530"/>
                    </a:lnTo>
                    <a:lnTo>
                      <a:pt x="17865" y="24437"/>
                    </a:lnTo>
                    <a:lnTo>
                      <a:pt x="17865" y="24391"/>
                    </a:lnTo>
                    <a:lnTo>
                      <a:pt x="17819" y="24345"/>
                    </a:lnTo>
                    <a:lnTo>
                      <a:pt x="17819" y="24299"/>
                    </a:lnTo>
                    <a:lnTo>
                      <a:pt x="17819" y="24252"/>
                    </a:lnTo>
                    <a:lnTo>
                      <a:pt x="17819" y="24206"/>
                    </a:lnTo>
                    <a:lnTo>
                      <a:pt x="17773" y="24160"/>
                    </a:lnTo>
                    <a:lnTo>
                      <a:pt x="17773" y="24113"/>
                    </a:lnTo>
                    <a:lnTo>
                      <a:pt x="17726" y="24021"/>
                    </a:lnTo>
                    <a:lnTo>
                      <a:pt x="17726" y="23928"/>
                    </a:lnTo>
                    <a:lnTo>
                      <a:pt x="17680" y="23836"/>
                    </a:lnTo>
                    <a:lnTo>
                      <a:pt x="17634" y="23789"/>
                    </a:lnTo>
                    <a:lnTo>
                      <a:pt x="17587" y="23697"/>
                    </a:lnTo>
                    <a:lnTo>
                      <a:pt x="17587" y="23604"/>
                    </a:lnTo>
                    <a:lnTo>
                      <a:pt x="17541" y="23604"/>
                    </a:lnTo>
                    <a:lnTo>
                      <a:pt x="17495" y="23512"/>
                    </a:lnTo>
                    <a:lnTo>
                      <a:pt x="17449" y="23465"/>
                    </a:lnTo>
                    <a:lnTo>
                      <a:pt x="17449" y="23419"/>
                    </a:lnTo>
                    <a:lnTo>
                      <a:pt x="17078" y="22956"/>
                    </a:lnTo>
                    <a:lnTo>
                      <a:pt x="17264" y="23512"/>
                    </a:lnTo>
                    <a:lnTo>
                      <a:pt x="17264" y="23558"/>
                    </a:lnTo>
                    <a:lnTo>
                      <a:pt x="17310" y="23558"/>
                    </a:lnTo>
                    <a:lnTo>
                      <a:pt x="17310" y="23697"/>
                    </a:lnTo>
                    <a:lnTo>
                      <a:pt x="17310" y="23743"/>
                    </a:lnTo>
                    <a:lnTo>
                      <a:pt x="17310" y="23836"/>
                    </a:lnTo>
                    <a:lnTo>
                      <a:pt x="17310" y="23882"/>
                    </a:lnTo>
                    <a:lnTo>
                      <a:pt x="17310" y="23928"/>
                    </a:lnTo>
                    <a:lnTo>
                      <a:pt x="17310" y="23975"/>
                    </a:lnTo>
                    <a:lnTo>
                      <a:pt x="17402" y="24021"/>
                    </a:lnTo>
                    <a:lnTo>
                      <a:pt x="17310" y="24021"/>
                    </a:lnTo>
                    <a:lnTo>
                      <a:pt x="17264" y="24067"/>
                    </a:lnTo>
                    <a:lnTo>
                      <a:pt x="17264" y="24160"/>
                    </a:lnTo>
                    <a:lnTo>
                      <a:pt x="17217" y="24206"/>
                    </a:lnTo>
                    <a:lnTo>
                      <a:pt x="17032" y="24391"/>
                    </a:lnTo>
                    <a:lnTo>
                      <a:pt x="16847" y="24484"/>
                    </a:lnTo>
                    <a:lnTo>
                      <a:pt x="16754" y="24530"/>
                    </a:lnTo>
                    <a:lnTo>
                      <a:pt x="16569" y="24623"/>
                    </a:lnTo>
                    <a:lnTo>
                      <a:pt x="16477" y="24669"/>
                    </a:lnTo>
                    <a:lnTo>
                      <a:pt x="16430" y="24669"/>
                    </a:lnTo>
                    <a:lnTo>
                      <a:pt x="16569" y="24530"/>
                    </a:lnTo>
                    <a:lnTo>
                      <a:pt x="16616" y="24437"/>
                    </a:lnTo>
                    <a:lnTo>
                      <a:pt x="16662" y="24345"/>
                    </a:lnTo>
                    <a:lnTo>
                      <a:pt x="16662" y="24299"/>
                    </a:lnTo>
                    <a:lnTo>
                      <a:pt x="16662" y="24206"/>
                    </a:lnTo>
                    <a:lnTo>
                      <a:pt x="16662" y="24113"/>
                    </a:lnTo>
                    <a:lnTo>
                      <a:pt x="16662" y="24067"/>
                    </a:lnTo>
                    <a:lnTo>
                      <a:pt x="16616" y="23928"/>
                    </a:lnTo>
                    <a:lnTo>
                      <a:pt x="15829" y="22308"/>
                    </a:lnTo>
                    <a:lnTo>
                      <a:pt x="15782" y="22308"/>
                    </a:lnTo>
                    <a:lnTo>
                      <a:pt x="15829" y="22262"/>
                    </a:lnTo>
                    <a:lnTo>
                      <a:pt x="15782" y="22123"/>
                    </a:lnTo>
                    <a:lnTo>
                      <a:pt x="15690" y="21892"/>
                    </a:lnTo>
                    <a:lnTo>
                      <a:pt x="15644" y="21846"/>
                    </a:lnTo>
                    <a:lnTo>
                      <a:pt x="15597" y="21753"/>
                    </a:lnTo>
                    <a:lnTo>
                      <a:pt x="15551" y="21614"/>
                    </a:lnTo>
                    <a:lnTo>
                      <a:pt x="15551" y="21336"/>
                    </a:lnTo>
                    <a:lnTo>
                      <a:pt x="15458" y="20781"/>
                    </a:lnTo>
                    <a:lnTo>
                      <a:pt x="15320" y="19624"/>
                    </a:lnTo>
                    <a:lnTo>
                      <a:pt x="14301" y="13144"/>
                    </a:lnTo>
                    <a:lnTo>
                      <a:pt x="13468" y="7683"/>
                    </a:lnTo>
                    <a:lnTo>
                      <a:pt x="13468" y="7498"/>
                    </a:lnTo>
                    <a:lnTo>
                      <a:pt x="13191" y="5739"/>
                    </a:lnTo>
                    <a:lnTo>
                      <a:pt x="13144" y="5554"/>
                    </a:lnTo>
                    <a:lnTo>
                      <a:pt x="12820" y="3425"/>
                    </a:lnTo>
                    <a:lnTo>
                      <a:pt x="12728" y="2870"/>
                    </a:lnTo>
                    <a:lnTo>
                      <a:pt x="12635" y="2870"/>
                    </a:lnTo>
                    <a:lnTo>
                      <a:pt x="12219" y="3009"/>
                    </a:lnTo>
                    <a:lnTo>
                      <a:pt x="11987" y="3009"/>
                    </a:lnTo>
                    <a:lnTo>
                      <a:pt x="11710" y="3055"/>
                    </a:lnTo>
                    <a:lnTo>
                      <a:pt x="11617" y="3055"/>
                    </a:lnTo>
                    <a:lnTo>
                      <a:pt x="11663" y="3147"/>
                    </a:lnTo>
                    <a:lnTo>
                      <a:pt x="11941" y="5138"/>
                    </a:lnTo>
                    <a:lnTo>
                      <a:pt x="12034" y="5138"/>
                    </a:lnTo>
                    <a:lnTo>
                      <a:pt x="11941" y="5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 flipH="1">
                <a:off x="-2766965" y="5369838"/>
                <a:ext cx="46556" cy="36002"/>
              </a:xfrm>
              <a:custGeom>
                <a:rect b="b" l="l" r="r" t="t"/>
                <a:pathLst>
                  <a:path extrusionOk="0" h="788" w="1019">
                    <a:moveTo>
                      <a:pt x="0" y="1"/>
                    </a:moveTo>
                    <a:lnTo>
                      <a:pt x="0" y="186"/>
                    </a:lnTo>
                    <a:lnTo>
                      <a:pt x="47" y="232"/>
                    </a:lnTo>
                    <a:lnTo>
                      <a:pt x="139" y="278"/>
                    </a:lnTo>
                    <a:lnTo>
                      <a:pt x="278" y="371"/>
                    </a:lnTo>
                    <a:lnTo>
                      <a:pt x="1019" y="788"/>
                    </a:lnTo>
                    <a:lnTo>
                      <a:pt x="1019" y="556"/>
                    </a:lnTo>
                    <a:lnTo>
                      <a:pt x="972" y="510"/>
                    </a:lnTo>
                    <a:lnTo>
                      <a:pt x="834" y="417"/>
                    </a:lnTo>
                    <a:lnTo>
                      <a:pt x="648" y="325"/>
                    </a:lnTo>
                    <a:lnTo>
                      <a:pt x="417" y="232"/>
                    </a:lnTo>
                    <a:lnTo>
                      <a:pt x="186" y="47"/>
                    </a:lnTo>
                    <a:lnTo>
                      <a:pt x="139" y="93"/>
                    </a:lnTo>
                    <a:lnTo>
                      <a:pt x="139" y="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 flipH="1">
                <a:off x="-2912890" y="5429049"/>
                <a:ext cx="44454" cy="12747"/>
              </a:xfrm>
              <a:custGeom>
                <a:rect b="b" l="l" r="r" t="t"/>
                <a:pathLst>
                  <a:path extrusionOk="0" h="279" w="973">
                    <a:moveTo>
                      <a:pt x="0" y="1"/>
                    </a:moveTo>
                    <a:lnTo>
                      <a:pt x="0" y="93"/>
                    </a:lnTo>
                    <a:lnTo>
                      <a:pt x="47" y="186"/>
                    </a:lnTo>
                    <a:lnTo>
                      <a:pt x="47" y="232"/>
                    </a:lnTo>
                    <a:lnTo>
                      <a:pt x="93" y="278"/>
                    </a:lnTo>
                    <a:lnTo>
                      <a:pt x="972" y="278"/>
                    </a:lnTo>
                    <a:lnTo>
                      <a:pt x="926" y="139"/>
                    </a:lnTo>
                    <a:lnTo>
                      <a:pt x="926" y="47"/>
                    </a:lnTo>
                    <a:lnTo>
                      <a:pt x="463" y="47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 flipH="1">
                <a:off x="-2938247" y="5429049"/>
                <a:ext cx="25402" cy="12747"/>
              </a:xfrm>
              <a:custGeom>
                <a:rect b="b" l="l" r="r" t="t"/>
                <a:pathLst>
                  <a:path extrusionOk="0" h="279" w="556">
                    <a:moveTo>
                      <a:pt x="509" y="1"/>
                    </a:moveTo>
                    <a:lnTo>
                      <a:pt x="370" y="47"/>
                    </a:lnTo>
                    <a:lnTo>
                      <a:pt x="0" y="47"/>
                    </a:lnTo>
                    <a:lnTo>
                      <a:pt x="46" y="278"/>
                    </a:lnTo>
                    <a:lnTo>
                      <a:pt x="139" y="278"/>
                    </a:lnTo>
                    <a:lnTo>
                      <a:pt x="324" y="232"/>
                    </a:lnTo>
                    <a:lnTo>
                      <a:pt x="509" y="186"/>
                    </a:lnTo>
                    <a:lnTo>
                      <a:pt x="556" y="186"/>
                    </a:lnTo>
                    <a:lnTo>
                      <a:pt x="509" y="139"/>
                    </a:lnTo>
                    <a:lnTo>
                      <a:pt x="509" y="93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 flipH="1">
                <a:off x="-2868482" y="5395240"/>
                <a:ext cx="99462" cy="44454"/>
              </a:xfrm>
              <a:custGeom>
                <a:rect b="b" l="l" r="r" t="t"/>
                <a:pathLst>
                  <a:path extrusionOk="0" h="973" w="2177">
                    <a:moveTo>
                      <a:pt x="1" y="0"/>
                    </a:moveTo>
                    <a:lnTo>
                      <a:pt x="1" y="370"/>
                    </a:lnTo>
                    <a:lnTo>
                      <a:pt x="47" y="417"/>
                    </a:lnTo>
                    <a:lnTo>
                      <a:pt x="927" y="694"/>
                    </a:lnTo>
                    <a:lnTo>
                      <a:pt x="1760" y="926"/>
                    </a:lnTo>
                    <a:lnTo>
                      <a:pt x="2037" y="972"/>
                    </a:lnTo>
                    <a:lnTo>
                      <a:pt x="2176" y="972"/>
                    </a:lnTo>
                    <a:lnTo>
                      <a:pt x="2084" y="694"/>
                    </a:lnTo>
                    <a:lnTo>
                      <a:pt x="1991" y="648"/>
                    </a:lnTo>
                    <a:lnTo>
                      <a:pt x="1760" y="602"/>
                    </a:lnTo>
                    <a:lnTo>
                      <a:pt x="1528" y="602"/>
                    </a:lnTo>
                    <a:lnTo>
                      <a:pt x="1482" y="556"/>
                    </a:lnTo>
                    <a:lnTo>
                      <a:pt x="1251" y="509"/>
                    </a:lnTo>
                    <a:lnTo>
                      <a:pt x="1019" y="417"/>
                    </a:lnTo>
                    <a:lnTo>
                      <a:pt x="927" y="417"/>
                    </a:lnTo>
                    <a:lnTo>
                      <a:pt x="880" y="370"/>
                    </a:lnTo>
                    <a:lnTo>
                      <a:pt x="649" y="278"/>
                    </a:lnTo>
                    <a:lnTo>
                      <a:pt x="510" y="232"/>
                    </a:lnTo>
                    <a:lnTo>
                      <a:pt x="464" y="232"/>
                    </a:lnTo>
                    <a:lnTo>
                      <a:pt x="279" y="1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 flipH="1">
                <a:off x="-2403292" y="4521924"/>
                <a:ext cx="61404" cy="156525"/>
              </a:xfrm>
              <a:custGeom>
                <a:rect b="b" l="l" r="r" t="t"/>
                <a:pathLst>
                  <a:path extrusionOk="0" h="3426" w="1344">
                    <a:moveTo>
                      <a:pt x="1019" y="0"/>
                    </a:moveTo>
                    <a:lnTo>
                      <a:pt x="927" y="139"/>
                    </a:lnTo>
                    <a:lnTo>
                      <a:pt x="880" y="232"/>
                    </a:lnTo>
                    <a:lnTo>
                      <a:pt x="834" y="324"/>
                    </a:lnTo>
                    <a:lnTo>
                      <a:pt x="695" y="602"/>
                    </a:lnTo>
                    <a:lnTo>
                      <a:pt x="603" y="833"/>
                    </a:lnTo>
                    <a:lnTo>
                      <a:pt x="695" y="880"/>
                    </a:lnTo>
                    <a:lnTo>
                      <a:pt x="649" y="1019"/>
                    </a:lnTo>
                    <a:lnTo>
                      <a:pt x="649" y="1065"/>
                    </a:lnTo>
                    <a:lnTo>
                      <a:pt x="695" y="1111"/>
                    </a:lnTo>
                    <a:lnTo>
                      <a:pt x="556" y="1065"/>
                    </a:lnTo>
                    <a:lnTo>
                      <a:pt x="464" y="1296"/>
                    </a:lnTo>
                    <a:lnTo>
                      <a:pt x="232" y="2037"/>
                    </a:lnTo>
                    <a:lnTo>
                      <a:pt x="186" y="2176"/>
                    </a:lnTo>
                    <a:lnTo>
                      <a:pt x="140" y="2268"/>
                    </a:lnTo>
                    <a:lnTo>
                      <a:pt x="140" y="2453"/>
                    </a:lnTo>
                    <a:lnTo>
                      <a:pt x="93" y="2500"/>
                    </a:lnTo>
                    <a:lnTo>
                      <a:pt x="93" y="2685"/>
                    </a:lnTo>
                    <a:lnTo>
                      <a:pt x="47" y="2731"/>
                    </a:lnTo>
                    <a:lnTo>
                      <a:pt x="47" y="2870"/>
                    </a:lnTo>
                    <a:lnTo>
                      <a:pt x="1" y="3148"/>
                    </a:lnTo>
                    <a:lnTo>
                      <a:pt x="1" y="3240"/>
                    </a:lnTo>
                    <a:lnTo>
                      <a:pt x="93" y="3240"/>
                    </a:lnTo>
                    <a:lnTo>
                      <a:pt x="325" y="3425"/>
                    </a:lnTo>
                    <a:lnTo>
                      <a:pt x="325" y="3240"/>
                    </a:lnTo>
                    <a:lnTo>
                      <a:pt x="417" y="2685"/>
                    </a:lnTo>
                    <a:lnTo>
                      <a:pt x="510" y="2176"/>
                    </a:lnTo>
                    <a:lnTo>
                      <a:pt x="510" y="2037"/>
                    </a:lnTo>
                    <a:lnTo>
                      <a:pt x="556" y="1944"/>
                    </a:lnTo>
                    <a:lnTo>
                      <a:pt x="788" y="1296"/>
                    </a:lnTo>
                    <a:lnTo>
                      <a:pt x="788" y="1250"/>
                    </a:lnTo>
                    <a:lnTo>
                      <a:pt x="834" y="1065"/>
                    </a:lnTo>
                    <a:lnTo>
                      <a:pt x="1204" y="417"/>
                    </a:lnTo>
                    <a:lnTo>
                      <a:pt x="1204" y="371"/>
                    </a:lnTo>
                    <a:lnTo>
                      <a:pt x="1112" y="232"/>
                    </a:lnTo>
                    <a:lnTo>
                      <a:pt x="1158" y="232"/>
                    </a:lnTo>
                    <a:lnTo>
                      <a:pt x="1250" y="324"/>
                    </a:lnTo>
                    <a:lnTo>
                      <a:pt x="1297" y="232"/>
                    </a:lnTo>
                    <a:lnTo>
                      <a:pt x="1343" y="186"/>
                    </a:lnTo>
                    <a:lnTo>
                      <a:pt x="1297" y="139"/>
                    </a:lnTo>
                    <a:lnTo>
                      <a:pt x="1204" y="47"/>
                    </a:lnTo>
                    <a:lnTo>
                      <a:pt x="1158" y="93"/>
                    </a:lnTo>
                    <a:lnTo>
                      <a:pt x="1112" y="139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 flipH="1">
                <a:off x="-3223702" y="4318934"/>
                <a:ext cx="644970" cy="1139766"/>
              </a:xfrm>
              <a:custGeom>
                <a:rect b="b" l="l" r="r" t="t"/>
                <a:pathLst>
                  <a:path extrusionOk="0" h="24947" w="14117">
                    <a:moveTo>
                      <a:pt x="1" y="0"/>
                    </a:moveTo>
                    <a:lnTo>
                      <a:pt x="47" y="324"/>
                    </a:lnTo>
                    <a:lnTo>
                      <a:pt x="139" y="324"/>
                    </a:lnTo>
                    <a:lnTo>
                      <a:pt x="1019" y="556"/>
                    </a:lnTo>
                    <a:lnTo>
                      <a:pt x="1158" y="602"/>
                    </a:lnTo>
                    <a:lnTo>
                      <a:pt x="1667" y="833"/>
                    </a:lnTo>
                    <a:lnTo>
                      <a:pt x="2222" y="1065"/>
                    </a:lnTo>
                    <a:lnTo>
                      <a:pt x="2361" y="1111"/>
                    </a:lnTo>
                    <a:lnTo>
                      <a:pt x="3055" y="1481"/>
                    </a:lnTo>
                    <a:lnTo>
                      <a:pt x="3194" y="1574"/>
                    </a:lnTo>
                    <a:lnTo>
                      <a:pt x="3981" y="2083"/>
                    </a:lnTo>
                    <a:lnTo>
                      <a:pt x="4814" y="2638"/>
                    </a:lnTo>
                    <a:lnTo>
                      <a:pt x="4907" y="2731"/>
                    </a:lnTo>
                    <a:lnTo>
                      <a:pt x="4999" y="2685"/>
                    </a:lnTo>
                    <a:lnTo>
                      <a:pt x="4953" y="2731"/>
                    </a:lnTo>
                    <a:lnTo>
                      <a:pt x="5416" y="3101"/>
                    </a:lnTo>
                    <a:lnTo>
                      <a:pt x="6480" y="4073"/>
                    </a:lnTo>
                    <a:lnTo>
                      <a:pt x="6619" y="4212"/>
                    </a:lnTo>
                    <a:lnTo>
                      <a:pt x="6665" y="4212"/>
                    </a:lnTo>
                    <a:lnTo>
                      <a:pt x="6804" y="4397"/>
                    </a:lnTo>
                    <a:lnTo>
                      <a:pt x="6850" y="4397"/>
                    </a:lnTo>
                    <a:lnTo>
                      <a:pt x="6989" y="4582"/>
                    </a:lnTo>
                    <a:lnTo>
                      <a:pt x="7036" y="4582"/>
                    </a:lnTo>
                    <a:lnTo>
                      <a:pt x="7174" y="4767"/>
                    </a:lnTo>
                    <a:lnTo>
                      <a:pt x="7221" y="4767"/>
                    </a:lnTo>
                    <a:lnTo>
                      <a:pt x="7359" y="4952"/>
                    </a:lnTo>
                    <a:lnTo>
                      <a:pt x="7498" y="5091"/>
                    </a:lnTo>
                    <a:lnTo>
                      <a:pt x="8285" y="5971"/>
                    </a:lnTo>
                    <a:lnTo>
                      <a:pt x="8470" y="6248"/>
                    </a:lnTo>
                    <a:lnTo>
                      <a:pt x="8517" y="6248"/>
                    </a:lnTo>
                    <a:lnTo>
                      <a:pt x="8702" y="6526"/>
                    </a:lnTo>
                    <a:lnTo>
                      <a:pt x="8748" y="6572"/>
                    </a:lnTo>
                    <a:lnTo>
                      <a:pt x="8887" y="6758"/>
                    </a:lnTo>
                    <a:lnTo>
                      <a:pt x="8979" y="6850"/>
                    </a:lnTo>
                    <a:lnTo>
                      <a:pt x="9118" y="7035"/>
                    </a:lnTo>
                    <a:lnTo>
                      <a:pt x="9674" y="7868"/>
                    </a:lnTo>
                    <a:lnTo>
                      <a:pt x="9812" y="8053"/>
                    </a:lnTo>
                    <a:lnTo>
                      <a:pt x="9859" y="8146"/>
                    </a:lnTo>
                    <a:lnTo>
                      <a:pt x="10044" y="8377"/>
                    </a:lnTo>
                    <a:lnTo>
                      <a:pt x="10044" y="8424"/>
                    </a:lnTo>
                    <a:lnTo>
                      <a:pt x="10507" y="9164"/>
                    </a:lnTo>
                    <a:lnTo>
                      <a:pt x="10923" y="9905"/>
                    </a:lnTo>
                    <a:lnTo>
                      <a:pt x="11386" y="10738"/>
                    </a:lnTo>
                    <a:lnTo>
                      <a:pt x="11756" y="11571"/>
                    </a:lnTo>
                    <a:lnTo>
                      <a:pt x="11849" y="11802"/>
                    </a:lnTo>
                    <a:lnTo>
                      <a:pt x="11895" y="11802"/>
                    </a:lnTo>
                    <a:lnTo>
                      <a:pt x="12451" y="13191"/>
                    </a:lnTo>
                    <a:lnTo>
                      <a:pt x="12497" y="13376"/>
                    </a:lnTo>
                    <a:lnTo>
                      <a:pt x="12589" y="13607"/>
                    </a:lnTo>
                    <a:lnTo>
                      <a:pt x="12682" y="13885"/>
                    </a:lnTo>
                    <a:lnTo>
                      <a:pt x="12867" y="14348"/>
                    </a:lnTo>
                    <a:lnTo>
                      <a:pt x="12867" y="14394"/>
                    </a:lnTo>
                    <a:lnTo>
                      <a:pt x="12913" y="14579"/>
                    </a:lnTo>
                    <a:lnTo>
                      <a:pt x="13006" y="14903"/>
                    </a:lnTo>
                    <a:lnTo>
                      <a:pt x="13237" y="15783"/>
                    </a:lnTo>
                    <a:lnTo>
                      <a:pt x="13423" y="16616"/>
                    </a:lnTo>
                    <a:lnTo>
                      <a:pt x="13561" y="17403"/>
                    </a:lnTo>
                    <a:lnTo>
                      <a:pt x="13700" y="18236"/>
                    </a:lnTo>
                    <a:lnTo>
                      <a:pt x="13700" y="18513"/>
                    </a:lnTo>
                    <a:lnTo>
                      <a:pt x="13747" y="19485"/>
                    </a:lnTo>
                    <a:lnTo>
                      <a:pt x="13747" y="20457"/>
                    </a:lnTo>
                    <a:lnTo>
                      <a:pt x="13700" y="21290"/>
                    </a:lnTo>
                    <a:lnTo>
                      <a:pt x="13561" y="22077"/>
                    </a:lnTo>
                    <a:lnTo>
                      <a:pt x="13515" y="22216"/>
                    </a:lnTo>
                    <a:lnTo>
                      <a:pt x="13515" y="22401"/>
                    </a:lnTo>
                    <a:lnTo>
                      <a:pt x="13469" y="22401"/>
                    </a:lnTo>
                    <a:lnTo>
                      <a:pt x="13330" y="22956"/>
                    </a:lnTo>
                    <a:lnTo>
                      <a:pt x="13191" y="23466"/>
                    </a:lnTo>
                    <a:lnTo>
                      <a:pt x="12960" y="23928"/>
                    </a:lnTo>
                    <a:lnTo>
                      <a:pt x="12728" y="24391"/>
                    </a:lnTo>
                    <a:lnTo>
                      <a:pt x="12682" y="24530"/>
                    </a:lnTo>
                    <a:lnTo>
                      <a:pt x="12589" y="24669"/>
                    </a:lnTo>
                    <a:lnTo>
                      <a:pt x="12497" y="24854"/>
                    </a:lnTo>
                    <a:lnTo>
                      <a:pt x="12543" y="24900"/>
                    </a:lnTo>
                    <a:lnTo>
                      <a:pt x="12636" y="24947"/>
                    </a:lnTo>
                    <a:lnTo>
                      <a:pt x="12636" y="24900"/>
                    </a:lnTo>
                    <a:lnTo>
                      <a:pt x="13099" y="24252"/>
                    </a:lnTo>
                    <a:lnTo>
                      <a:pt x="13423" y="23512"/>
                    </a:lnTo>
                    <a:lnTo>
                      <a:pt x="13700" y="22771"/>
                    </a:lnTo>
                    <a:lnTo>
                      <a:pt x="13885" y="21984"/>
                    </a:lnTo>
                    <a:lnTo>
                      <a:pt x="14024" y="21151"/>
                    </a:lnTo>
                    <a:lnTo>
                      <a:pt x="14071" y="20272"/>
                    </a:lnTo>
                    <a:lnTo>
                      <a:pt x="14117" y="19254"/>
                    </a:lnTo>
                    <a:lnTo>
                      <a:pt x="14024" y="18189"/>
                    </a:lnTo>
                    <a:lnTo>
                      <a:pt x="13885" y="17125"/>
                    </a:lnTo>
                    <a:lnTo>
                      <a:pt x="13700" y="15968"/>
                    </a:lnTo>
                    <a:lnTo>
                      <a:pt x="13654" y="15829"/>
                    </a:lnTo>
                    <a:lnTo>
                      <a:pt x="13608" y="15597"/>
                    </a:lnTo>
                    <a:lnTo>
                      <a:pt x="13608" y="15551"/>
                    </a:lnTo>
                    <a:lnTo>
                      <a:pt x="13376" y="14811"/>
                    </a:lnTo>
                    <a:lnTo>
                      <a:pt x="13376" y="14672"/>
                    </a:lnTo>
                    <a:lnTo>
                      <a:pt x="13284" y="14440"/>
                    </a:lnTo>
                    <a:lnTo>
                      <a:pt x="13237" y="14348"/>
                    </a:lnTo>
                    <a:lnTo>
                      <a:pt x="13099" y="13839"/>
                    </a:lnTo>
                    <a:lnTo>
                      <a:pt x="13099" y="13792"/>
                    </a:lnTo>
                    <a:lnTo>
                      <a:pt x="13052" y="13654"/>
                    </a:lnTo>
                    <a:lnTo>
                      <a:pt x="12960" y="13422"/>
                    </a:lnTo>
                    <a:lnTo>
                      <a:pt x="12913" y="13330"/>
                    </a:lnTo>
                    <a:lnTo>
                      <a:pt x="12728" y="12821"/>
                    </a:lnTo>
                    <a:lnTo>
                      <a:pt x="12682" y="12682"/>
                    </a:lnTo>
                    <a:lnTo>
                      <a:pt x="12589" y="12450"/>
                    </a:lnTo>
                    <a:lnTo>
                      <a:pt x="12543" y="12404"/>
                    </a:lnTo>
                    <a:lnTo>
                      <a:pt x="12358" y="11895"/>
                    </a:lnTo>
                    <a:lnTo>
                      <a:pt x="12358" y="11849"/>
                    </a:lnTo>
                    <a:lnTo>
                      <a:pt x="12312" y="11756"/>
                    </a:lnTo>
                    <a:lnTo>
                      <a:pt x="12173" y="11478"/>
                    </a:lnTo>
                    <a:lnTo>
                      <a:pt x="11941" y="10969"/>
                    </a:lnTo>
                    <a:lnTo>
                      <a:pt x="11895" y="10830"/>
                    </a:lnTo>
                    <a:lnTo>
                      <a:pt x="11756" y="10599"/>
                    </a:lnTo>
                    <a:lnTo>
                      <a:pt x="11479" y="10044"/>
                    </a:lnTo>
                    <a:lnTo>
                      <a:pt x="11432" y="9951"/>
                    </a:lnTo>
                    <a:lnTo>
                      <a:pt x="11294" y="9673"/>
                    </a:lnTo>
                    <a:lnTo>
                      <a:pt x="10646" y="8609"/>
                    </a:lnTo>
                    <a:lnTo>
                      <a:pt x="10507" y="8331"/>
                    </a:lnTo>
                    <a:lnTo>
                      <a:pt x="10414" y="8239"/>
                    </a:lnTo>
                    <a:lnTo>
                      <a:pt x="10090" y="7776"/>
                    </a:lnTo>
                    <a:lnTo>
                      <a:pt x="10044" y="7683"/>
                    </a:lnTo>
                    <a:lnTo>
                      <a:pt x="9951" y="7498"/>
                    </a:lnTo>
                    <a:lnTo>
                      <a:pt x="9812" y="7359"/>
                    </a:lnTo>
                    <a:lnTo>
                      <a:pt x="9489" y="6896"/>
                    </a:lnTo>
                    <a:lnTo>
                      <a:pt x="9396" y="6758"/>
                    </a:lnTo>
                    <a:lnTo>
                      <a:pt x="9257" y="6526"/>
                    </a:lnTo>
                    <a:lnTo>
                      <a:pt x="9118" y="6434"/>
                    </a:lnTo>
                    <a:lnTo>
                      <a:pt x="9072" y="6341"/>
                    </a:lnTo>
                    <a:lnTo>
                      <a:pt x="8887" y="6110"/>
                    </a:lnTo>
                    <a:lnTo>
                      <a:pt x="8609" y="5739"/>
                    </a:lnTo>
                    <a:lnTo>
                      <a:pt x="8331" y="5462"/>
                    </a:lnTo>
                    <a:lnTo>
                      <a:pt x="8285" y="5369"/>
                    </a:lnTo>
                    <a:lnTo>
                      <a:pt x="8239" y="5323"/>
                    </a:lnTo>
                    <a:lnTo>
                      <a:pt x="7915" y="4952"/>
                    </a:lnTo>
                    <a:lnTo>
                      <a:pt x="7869" y="4906"/>
                    </a:lnTo>
                    <a:lnTo>
                      <a:pt x="7730" y="4767"/>
                    </a:lnTo>
                    <a:lnTo>
                      <a:pt x="7313" y="4351"/>
                    </a:lnTo>
                    <a:lnTo>
                      <a:pt x="7267" y="4258"/>
                    </a:lnTo>
                    <a:lnTo>
                      <a:pt x="7174" y="4166"/>
                    </a:lnTo>
                    <a:lnTo>
                      <a:pt x="6526" y="3610"/>
                    </a:lnTo>
                    <a:lnTo>
                      <a:pt x="6388" y="3471"/>
                    </a:lnTo>
                    <a:lnTo>
                      <a:pt x="6249" y="3286"/>
                    </a:lnTo>
                    <a:lnTo>
                      <a:pt x="6202" y="3286"/>
                    </a:lnTo>
                    <a:lnTo>
                      <a:pt x="5971" y="3055"/>
                    </a:lnTo>
                    <a:lnTo>
                      <a:pt x="5832" y="2962"/>
                    </a:lnTo>
                    <a:lnTo>
                      <a:pt x="4999" y="2314"/>
                    </a:lnTo>
                    <a:lnTo>
                      <a:pt x="4305" y="1852"/>
                    </a:lnTo>
                    <a:lnTo>
                      <a:pt x="3657" y="1435"/>
                    </a:lnTo>
                    <a:lnTo>
                      <a:pt x="3611" y="1528"/>
                    </a:lnTo>
                    <a:lnTo>
                      <a:pt x="3611" y="1435"/>
                    </a:lnTo>
                    <a:lnTo>
                      <a:pt x="3101" y="1111"/>
                    </a:lnTo>
                    <a:lnTo>
                      <a:pt x="3055" y="1204"/>
                    </a:lnTo>
                    <a:lnTo>
                      <a:pt x="3055" y="1111"/>
                    </a:lnTo>
                    <a:lnTo>
                      <a:pt x="2778" y="972"/>
                    </a:lnTo>
                    <a:lnTo>
                      <a:pt x="2639" y="880"/>
                    </a:lnTo>
                    <a:lnTo>
                      <a:pt x="2407" y="741"/>
                    </a:lnTo>
                    <a:lnTo>
                      <a:pt x="2315" y="694"/>
                    </a:lnTo>
                    <a:lnTo>
                      <a:pt x="2222" y="694"/>
                    </a:lnTo>
                    <a:lnTo>
                      <a:pt x="2037" y="648"/>
                    </a:lnTo>
                    <a:lnTo>
                      <a:pt x="1898" y="556"/>
                    </a:lnTo>
                    <a:lnTo>
                      <a:pt x="1528" y="417"/>
                    </a:lnTo>
                    <a:lnTo>
                      <a:pt x="1204" y="278"/>
                    </a:lnTo>
                    <a:lnTo>
                      <a:pt x="1158" y="278"/>
                    </a:lnTo>
                    <a:lnTo>
                      <a:pt x="1019" y="232"/>
                    </a:lnTo>
                    <a:lnTo>
                      <a:pt x="972" y="232"/>
                    </a:lnTo>
                    <a:lnTo>
                      <a:pt x="741" y="185"/>
                    </a:lnTo>
                    <a:lnTo>
                      <a:pt x="602" y="139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 flipH="1">
                <a:off x="-2942496" y="4782023"/>
                <a:ext cx="209386" cy="124773"/>
              </a:xfrm>
              <a:custGeom>
                <a:rect b="b" l="l" r="r" t="t"/>
                <a:pathLst>
                  <a:path extrusionOk="0" h="2731" w="4583">
                    <a:moveTo>
                      <a:pt x="4490" y="0"/>
                    </a:moveTo>
                    <a:lnTo>
                      <a:pt x="2592" y="1111"/>
                    </a:lnTo>
                    <a:lnTo>
                      <a:pt x="2407" y="1203"/>
                    </a:lnTo>
                    <a:lnTo>
                      <a:pt x="2083" y="1389"/>
                    </a:lnTo>
                    <a:lnTo>
                      <a:pt x="2037" y="1389"/>
                    </a:lnTo>
                    <a:lnTo>
                      <a:pt x="787" y="2129"/>
                    </a:lnTo>
                    <a:lnTo>
                      <a:pt x="741" y="2175"/>
                    </a:lnTo>
                    <a:lnTo>
                      <a:pt x="417" y="2361"/>
                    </a:lnTo>
                    <a:lnTo>
                      <a:pt x="139" y="2499"/>
                    </a:lnTo>
                    <a:lnTo>
                      <a:pt x="0" y="2592"/>
                    </a:lnTo>
                    <a:lnTo>
                      <a:pt x="46" y="2685"/>
                    </a:lnTo>
                    <a:lnTo>
                      <a:pt x="139" y="2731"/>
                    </a:lnTo>
                    <a:lnTo>
                      <a:pt x="232" y="2685"/>
                    </a:lnTo>
                    <a:lnTo>
                      <a:pt x="232" y="2638"/>
                    </a:lnTo>
                    <a:lnTo>
                      <a:pt x="324" y="2638"/>
                    </a:lnTo>
                    <a:lnTo>
                      <a:pt x="324" y="2592"/>
                    </a:lnTo>
                    <a:lnTo>
                      <a:pt x="1111" y="2175"/>
                    </a:lnTo>
                    <a:lnTo>
                      <a:pt x="1296" y="2083"/>
                    </a:lnTo>
                    <a:lnTo>
                      <a:pt x="1574" y="1898"/>
                    </a:lnTo>
                    <a:lnTo>
                      <a:pt x="4490" y="232"/>
                    </a:lnTo>
                    <a:lnTo>
                      <a:pt x="4582" y="185"/>
                    </a:lnTo>
                    <a:lnTo>
                      <a:pt x="4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 flipH="1">
                <a:off x="-2929795" y="5443852"/>
                <a:ext cx="38103" cy="10645"/>
              </a:xfrm>
              <a:custGeom>
                <a:rect b="b" l="l" r="r" t="t"/>
                <a:pathLst>
                  <a:path extrusionOk="0" h="233" w="834">
                    <a:moveTo>
                      <a:pt x="509" y="139"/>
                    </a:moveTo>
                    <a:lnTo>
                      <a:pt x="509" y="186"/>
                    </a:lnTo>
                    <a:lnTo>
                      <a:pt x="463" y="186"/>
                    </a:lnTo>
                    <a:lnTo>
                      <a:pt x="509" y="139"/>
                    </a:lnTo>
                    <a:close/>
                    <a:moveTo>
                      <a:pt x="463" y="1"/>
                    </a:moveTo>
                    <a:lnTo>
                      <a:pt x="0" y="139"/>
                    </a:lnTo>
                    <a:lnTo>
                      <a:pt x="833" y="232"/>
                    </a:lnTo>
                    <a:lnTo>
                      <a:pt x="556" y="4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 flipH="1">
                <a:off x="-2891737" y="4915202"/>
                <a:ext cx="27550" cy="12747"/>
              </a:xfrm>
              <a:custGeom>
                <a:rect b="b" l="l" r="r" t="t"/>
                <a:pathLst>
                  <a:path extrusionOk="0" h="279" w="603">
                    <a:moveTo>
                      <a:pt x="47" y="1"/>
                    </a:moveTo>
                    <a:lnTo>
                      <a:pt x="1" y="186"/>
                    </a:lnTo>
                    <a:lnTo>
                      <a:pt x="556" y="279"/>
                    </a:lnTo>
                    <a:lnTo>
                      <a:pt x="602" y="94"/>
                    </a:lnTo>
                    <a:lnTo>
                      <a:pt x="510" y="47"/>
                    </a:lnTo>
                    <a:lnTo>
                      <a:pt x="278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 flipH="1">
                <a:off x="-2978406" y="4841234"/>
                <a:ext cx="228392" cy="122671"/>
              </a:xfrm>
              <a:custGeom>
                <a:rect b="b" l="l" r="r" t="t"/>
                <a:pathLst>
                  <a:path extrusionOk="0" h="2685" w="4999">
                    <a:moveTo>
                      <a:pt x="4906" y="0"/>
                    </a:moveTo>
                    <a:lnTo>
                      <a:pt x="2083" y="1620"/>
                    </a:lnTo>
                    <a:lnTo>
                      <a:pt x="1852" y="1574"/>
                    </a:lnTo>
                    <a:lnTo>
                      <a:pt x="1435" y="1481"/>
                    </a:lnTo>
                    <a:lnTo>
                      <a:pt x="1065" y="1481"/>
                    </a:lnTo>
                    <a:lnTo>
                      <a:pt x="510" y="1435"/>
                    </a:lnTo>
                    <a:lnTo>
                      <a:pt x="371" y="1389"/>
                    </a:lnTo>
                    <a:lnTo>
                      <a:pt x="0" y="1389"/>
                    </a:lnTo>
                    <a:lnTo>
                      <a:pt x="0" y="1574"/>
                    </a:lnTo>
                    <a:lnTo>
                      <a:pt x="324" y="1620"/>
                    </a:lnTo>
                    <a:lnTo>
                      <a:pt x="741" y="1620"/>
                    </a:lnTo>
                    <a:lnTo>
                      <a:pt x="1204" y="1713"/>
                    </a:lnTo>
                    <a:lnTo>
                      <a:pt x="1435" y="1713"/>
                    </a:lnTo>
                    <a:lnTo>
                      <a:pt x="1528" y="1759"/>
                    </a:lnTo>
                    <a:lnTo>
                      <a:pt x="1778" y="1759"/>
                    </a:lnTo>
                    <a:lnTo>
                      <a:pt x="1111" y="2175"/>
                    </a:lnTo>
                    <a:lnTo>
                      <a:pt x="1065" y="2175"/>
                    </a:lnTo>
                    <a:lnTo>
                      <a:pt x="787" y="2360"/>
                    </a:lnTo>
                    <a:lnTo>
                      <a:pt x="741" y="2360"/>
                    </a:lnTo>
                    <a:lnTo>
                      <a:pt x="648" y="2453"/>
                    </a:lnTo>
                    <a:lnTo>
                      <a:pt x="556" y="2453"/>
                    </a:lnTo>
                    <a:lnTo>
                      <a:pt x="510" y="2546"/>
                    </a:lnTo>
                    <a:lnTo>
                      <a:pt x="510" y="2592"/>
                    </a:lnTo>
                    <a:lnTo>
                      <a:pt x="556" y="2684"/>
                    </a:lnTo>
                    <a:lnTo>
                      <a:pt x="880" y="2546"/>
                    </a:lnTo>
                    <a:lnTo>
                      <a:pt x="880" y="2499"/>
                    </a:lnTo>
                    <a:lnTo>
                      <a:pt x="1158" y="2360"/>
                    </a:lnTo>
                    <a:lnTo>
                      <a:pt x="1204" y="2360"/>
                    </a:lnTo>
                    <a:lnTo>
                      <a:pt x="1250" y="2314"/>
                    </a:lnTo>
                    <a:lnTo>
                      <a:pt x="2176" y="1805"/>
                    </a:lnTo>
                    <a:lnTo>
                      <a:pt x="2222" y="1759"/>
                    </a:lnTo>
                    <a:lnTo>
                      <a:pt x="2407" y="1666"/>
                    </a:lnTo>
                    <a:lnTo>
                      <a:pt x="4860" y="231"/>
                    </a:lnTo>
                    <a:lnTo>
                      <a:pt x="4999" y="185"/>
                    </a:lnTo>
                    <a:lnTo>
                      <a:pt x="49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 flipH="1">
                <a:off x="-2470955" y="4454261"/>
                <a:ext cx="29651" cy="14848"/>
              </a:xfrm>
              <a:custGeom>
                <a:rect b="b" l="l" r="r" t="t"/>
                <a:pathLst>
                  <a:path extrusionOk="0" h="325" w="649">
                    <a:moveTo>
                      <a:pt x="648" y="0"/>
                    </a:moveTo>
                    <a:lnTo>
                      <a:pt x="185" y="93"/>
                    </a:lnTo>
                    <a:lnTo>
                      <a:pt x="0" y="139"/>
                    </a:lnTo>
                    <a:lnTo>
                      <a:pt x="139" y="324"/>
                    </a:lnTo>
                    <a:lnTo>
                      <a:pt x="232" y="278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 flipH="1">
                <a:off x="-2826176" y="4946955"/>
                <a:ext cx="12747" cy="12701"/>
              </a:xfrm>
              <a:custGeom>
                <a:rect b="b" l="l" r="r" t="t"/>
                <a:pathLst>
                  <a:path extrusionOk="0" h="278" w="279">
                    <a:moveTo>
                      <a:pt x="93" y="0"/>
                    </a:moveTo>
                    <a:lnTo>
                      <a:pt x="1" y="185"/>
                    </a:lnTo>
                    <a:lnTo>
                      <a:pt x="186" y="278"/>
                    </a:lnTo>
                    <a:lnTo>
                      <a:pt x="279" y="139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 flipH="1">
                <a:off x="-1946508" y="4589587"/>
                <a:ext cx="63460" cy="186131"/>
              </a:xfrm>
              <a:custGeom>
                <a:rect b="b" l="l" r="r" t="t"/>
                <a:pathLst>
                  <a:path extrusionOk="0" h="4074" w="1389">
                    <a:moveTo>
                      <a:pt x="1019" y="0"/>
                    </a:moveTo>
                    <a:lnTo>
                      <a:pt x="787" y="186"/>
                    </a:lnTo>
                    <a:lnTo>
                      <a:pt x="787" y="741"/>
                    </a:lnTo>
                    <a:lnTo>
                      <a:pt x="741" y="1296"/>
                    </a:lnTo>
                    <a:lnTo>
                      <a:pt x="648" y="1805"/>
                    </a:lnTo>
                    <a:lnTo>
                      <a:pt x="648" y="1852"/>
                    </a:lnTo>
                    <a:lnTo>
                      <a:pt x="648" y="2361"/>
                    </a:lnTo>
                    <a:lnTo>
                      <a:pt x="648" y="2731"/>
                    </a:lnTo>
                    <a:lnTo>
                      <a:pt x="602" y="3101"/>
                    </a:lnTo>
                    <a:lnTo>
                      <a:pt x="463" y="3425"/>
                    </a:lnTo>
                    <a:lnTo>
                      <a:pt x="278" y="3703"/>
                    </a:lnTo>
                    <a:lnTo>
                      <a:pt x="0" y="4073"/>
                    </a:lnTo>
                    <a:lnTo>
                      <a:pt x="417" y="3842"/>
                    </a:lnTo>
                    <a:lnTo>
                      <a:pt x="695" y="3657"/>
                    </a:lnTo>
                    <a:lnTo>
                      <a:pt x="926" y="3472"/>
                    </a:lnTo>
                    <a:lnTo>
                      <a:pt x="1065" y="3240"/>
                    </a:lnTo>
                    <a:lnTo>
                      <a:pt x="1204" y="3009"/>
                    </a:lnTo>
                    <a:lnTo>
                      <a:pt x="1296" y="2777"/>
                    </a:lnTo>
                    <a:lnTo>
                      <a:pt x="1389" y="2315"/>
                    </a:lnTo>
                    <a:lnTo>
                      <a:pt x="1389" y="1898"/>
                    </a:lnTo>
                    <a:lnTo>
                      <a:pt x="1389" y="1481"/>
                    </a:lnTo>
                    <a:lnTo>
                      <a:pt x="1343" y="1019"/>
                    </a:lnTo>
                    <a:lnTo>
                      <a:pt x="1204" y="556"/>
                    </a:lnTo>
                    <a:lnTo>
                      <a:pt x="1065" y="93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 flipH="1">
                <a:off x="-2151645" y="4105345"/>
                <a:ext cx="234742" cy="296101"/>
              </a:xfrm>
              <a:custGeom>
                <a:rect b="b" l="l" r="r" t="t"/>
                <a:pathLst>
                  <a:path extrusionOk="0" h="6481" w="5138">
                    <a:moveTo>
                      <a:pt x="0" y="1"/>
                    </a:moveTo>
                    <a:lnTo>
                      <a:pt x="0" y="4583"/>
                    </a:lnTo>
                    <a:lnTo>
                      <a:pt x="2962" y="6341"/>
                    </a:lnTo>
                    <a:lnTo>
                      <a:pt x="3194" y="6434"/>
                    </a:lnTo>
                    <a:lnTo>
                      <a:pt x="3518" y="6480"/>
                    </a:lnTo>
                    <a:lnTo>
                      <a:pt x="4628" y="5832"/>
                    </a:lnTo>
                    <a:lnTo>
                      <a:pt x="4675" y="5832"/>
                    </a:lnTo>
                    <a:lnTo>
                      <a:pt x="4860" y="5369"/>
                    </a:lnTo>
                    <a:lnTo>
                      <a:pt x="4999" y="4907"/>
                    </a:lnTo>
                    <a:lnTo>
                      <a:pt x="5091" y="4444"/>
                    </a:lnTo>
                    <a:lnTo>
                      <a:pt x="5137" y="3935"/>
                    </a:lnTo>
                    <a:lnTo>
                      <a:pt x="5091" y="3472"/>
                    </a:lnTo>
                    <a:lnTo>
                      <a:pt x="4999" y="3009"/>
                    </a:lnTo>
                    <a:lnTo>
                      <a:pt x="4860" y="2546"/>
                    </a:lnTo>
                    <a:lnTo>
                      <a:pt x="4628" y="2083"/>
                    </a:lnTo>
                    <a:lnTo>
                      <a:pt x="4582" y="1945"/>
                    </a:lnTo>
                    <a:lnTo>
                      <a:pt x="4397" y="1667"/>
                    </a:lnTo>
                    <a:lnTo>
                      <a:pt x="4165" y="1435"/>
                    </a:lnTo>
                    <a:lnTo>
                      <a:pt x="3980" y="1204"/>
                    </a:lnTo>
                    <a:lnTo>
                      <a:pt x="3934" y="1250"/>
                    </a:lnTo>
                    <a:lnTo>
                      <a:pt x="3332" y="1297"/>
                    </a:lnTo>
                    <a:lnTo>
                      <a:pt x="2777" y="1250"/>
                    </a:lnTo>
                    <a:lnTo>
                      <a:pt x="2268" y="1158"/>
                    </a:lnTo>
                    <a:lnTo>
                      <a:pt x="1759" y="1019"/>
                    </a:lnTo>
                    <a:lnTo>
                      <a:pt x="1296" y="788"/>
                    </a:lnTo>
                    <a:lnTo>
                      <a:pt x="879" y="556"/>
                    </a:lnTo>
                    <a:lnTo>
                      <a:pt x="463" y="325"/>
                    </a:lnTo>
                    <a:lnTo>
                      <a:pt x="139" y="9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 flipH="1">
                <a:off x="-1494019" y="3887553"/>
                <a:ext cx="661921" cy="657672"/>
              </a:xfrm>
              <a:custGeom>
                <a:rect b="b" l="l" r="r" t="t"/>
                <a:pathLst>
                  <a:path extrusionOk="0" h="14395" w="14488">
                    <a:moveTo>
                      <a:pt x="1" y="1"/>
                    </a:moveTo>
                    <a:lnTo>
                      <a:pt x="1" y="510"/>
                    </a:lnTo>
                    <a:lnTo>
                      <a:pt x="47" y="1065"/>
                    </a:lnTo>
                    <a:lnTo>
                      <a:pt x="47" y="1435"/>
                    </a:lnTo>
                    <a:lnTo>
                      <a:pt x="47" y="1528"/>
                    </a:lnTo>
                    <a:lnTo>
                      <a:pt x="94" y="1852"/>
                    </a:lnTo>
                    <a:lnTo>
                      <a:pt x="140" y="2222"/>
                    </a:lnTo>
                    <a:lnTo>
                      <a:pt x="186" y="2361"/>
                    </a:lnTo>
                    <a:lnTo>
                      <a:pt x="186" y="2592"/>
                    </a:lnTo>
                    <a:lnTo>
                      <a:pt x="232" y="2685"/>
                    </a:lnTo>
                    <a:lnTo>
                      <a:pt x="232" y="2824"/>
                    </a:lnTo>
                    <a:lnTo>
                      <a:pt x="279" y="2963"/>
                    </a:lnTo>
                    <a:lnTo>
                      <a:pt x="371" y="3379"/>
                    </a:lnTo>
                    <a:lnTo>
                      <a:pt x="464" y="3703"/>
                    </a:lnTo>
                    <a:lnTo>
                      <a:pt x="510" y="3935"/>
                    </a:lnTo>
                    <a:lnTo>
                      <a:pt x="603" y="4212"/>
                    </a:lnTo>
                    <a:lnTo>
                      <a:pt x="695" y="4583"/>
                    </a:lnTo>
                    <a:lnTo>
                      <a:pt x="788" y="4860"/>
                    </a:lnTo>
                    <a:lnTo>
                      <a:pt x="834" y="5045"/>
                    </a:lnTo>
                    <a:lnTo>
                      <a:pt x="973" y="5416"/>
                    </a:lnTo>
                    <a:lnTo>
                      <a:pt x="1065" y="5647"/>
                    </a:lnTo>
                    <a:lnTo>
                      <a:pt x="1158" y="5832"/>
                    </a:lnTo>
                    <a:lnTo>
                      <a:pt x="1713" y="7128"/>
                    </a:lnTo>
                    <a:lnTo>
                      <a:pt x="2408" y="8424"/>
                    </a:lnTo>
                    <a:lnTo>
                      <a:pt x="2824" y="9118"/>
                    </a:lnTo>
                    <a:lnTo>
                      <a:pt x="2963" y="9303"/>
                    </a:lnTo>
                    <a:lnTo>
                      <a:pt x="3333" y="9859"/>
                    </a:lnTo>
                    <a:lnTo>
                      <a:pt x="3518" y="10136"/>
                    </a:lnTo>
                    <a:lnTo>
                      <a:pt x="3842" y="10553"/>
                    </a:lnTo>
                    <a:lnTo>
                      <a:pt x="3889" y="10599"/>
                    </a:lnTo>
                    <a:lnTo>
                      <a:pt x="4166" y="10970"/>
                    </a:lnTo>
                    <a:lnTo>
                      <a:pt x="4259" y="11062"/>
                    </a:lnTo>
                    <a:lnTo>
                      <a:pt x="4537" y="11386"/>
                    </a:lnTo>
                    <a:lnTo>
                      <a:pt x="4675" y="11571"/>
                    </a:lnTo>
                    <a:lnTo>
                      <a:pt x="4768" y="11664"/>
                    </a:lnTo>
                    <a:lnTo>
                      <a:pt x="4953" y="11849"/>
                    </a:lnTo>
                    <a:lnTo>
                      <a:pt x="5046" y="11942"/>
                    </a:lnTo>
                    <a:lnTo>
                      <a:pt x="5046" y="11988"/>
                    </a:lnTo>
                    <a:lnTo>
                      <a:pt x="5416" y="12312"/>
                    </a:lnTo>
                    <a:lnTo>
                      <a:pt x="5555" y="12497"/>
                    </a:lnTo>
                    <a:lnTo>
                      <a:pt x="5647" y="12543"/>
                    </a:lnTo>
                    <a:lnTo>
                      <a:pt x="5694" y="12589"/>
                    </a:lnTo>
                    <a:lnTo>
                      <a:pt x="6527" y="13330"/>
                    </a:lnTo>
                    <a:lnTo>
                      <a:pt x="7360" y="13932"/>
                    </a:lnTo>
                    <a:lnTo>
                      <a:pt x="7452" y="14024"/>
                    </a:lnTo>
                    <a:lnTo>
                      <a:pt x="7591" y="14071"/>
                    </a:lnTo>
                    <a:lnTo>
                      <a:pt x="7776" y="14256"/>
                    </a:lnTo>
                    <a:lnTo>
                      <a:pt x="8100" y="14394"/>
                    </a:lnTo>
                    <a:lnTo>
                      <a:pt x="8008" y="14163"/>
                    </a:lnTo>
                    <a:lnTo>
                      <a:pt x="8008" y="14117"/>
                    </a:lnTo>
                    <a:lnTo>
                      <a:pt x="8008" y="13978"/>
                    </a:lnTo>
                    <a:lnTo>
                      <a:pt x="8008" y="13932"/>
                    </a:lnTo>
                    <a:lnTo>
                      <a:pt x="7776" y="13793"/>
                    </a:lnTo>
                    <a:lnTo>
                      <a:pt x="7406" y="13561"/>
                    </a:lnTo>
                    <a:lnTo>
                      <a:pt x="7036" y="13237"/>
                    </a:lnTo>
                    <a:lnTo>
                      <a:pt x="6851" y="13099"/>
                    </a:lnTo>
                    <a:lnTo>
                      <a:pt x="6712" y="12960"/>
                    </a:lnTo>
                    <a:lnTo>
                      <a:pt x="6619" y="12913"/>
                    </a:lnTo>
                    <a:lnTo>
                      <a:pt x="6573" y="12913"/>
                    </a:lnTo>
                    <a:lnTo>
                      <a:pt x="6434" y="12775"/>
                    </a:lnTo>
                    <a:lnTo>
                      <a:pt x="6157" y="12497"/>
                    </a:lnTo>
                    <a:lnTo>
                      <a:pt x="6018" y="12358"/>
                    </a:lnTo>
                    <a:lnTo>
                      <a:pt x="5879" y="12219"/>
                    </a:lnTo>
                    <a:lnTo>
                      <a:pt x="5786" y="12404"/>
                    </a:lnTo>
                    <a:lnTo>
                      <a:pt x="5416" y="12034"/>
                    </a:lnTo>
                    <a:lnTo>
                      <a:pt x="5185" y="11849"/>
                    </a:lnTo>
                    <a:lnTo>
                      <a:pt x="4999" y="11618"/>
                    </a:lnTo>
                    <a:lnTo>
                      <a:pt x="4814" y="11432"/>
                    </a:lnTo>
                    <a:lnTo>
                      <a:pt x="4768" y="11340"/>
                    </a:lnTo>
                    <a:lnTo>
                      <a:pt x="4814" y="11294"/>
                    </a:lnTo>
                    <a:lnTo>
                      <a:pt x="4814" y="11247"/>
                    </a:lnTo>
                    <a:lnTo>
                      <a:pt x="4953" y="11247"/>
                    </a:lnTo>
                    <a:lnTo>
                      <a:pt x="5046" y="11062"/>
                    </a:lnTo>
                    <a:lnTo>
                      <a:pt x="4907" y="10970"/>
                    </a:lnTo>
                    <a:lnTo>
                      <a:pt x="4814" y="11108"/>
                    </a:lnTo>
                    <a:lnTo>
                      <a:pt x="4537" y="10784"/>
                    </a:lnTo>
                    <a:lnTo>
                      <a:pt x="4444" y="10692"/>
                    </a:lnTo>
                    <a:lnTo>
                      <a:pt x="4305" y="10460"/>
                    </a:lnTo>
                    <a:lnTo>
                      <a:pt x="4213" y="10368"/>
                    </a:lnTo>
                    <a:lnTo>
                      <a:pt x="4074" y="10183"/>
                    </a:lnTo>
                    <a:lnTo>
                      <a:pt x="3796" y="9813"/>
                    </a:lnTo>
                    <a:lnTo>
                      <a:pt x="3657" y="9627"/>
                    </a:lnTo>
                    <a:lnTo>
                      <a:pt x="3565" y="9489"/>
                    </a:lnTo>
                    <a:lnTo>
                      <a:pt x="3333" y="9072"/>
                    </a:lnTo>
                    <a:lnTo>
                      <a:pt x="3194" y="8933"/>
                    </a:lnTo>
                    <a:lnTo>
                      <a:pt x="3148" y="8933"/>
                    </a:lnTo>
                    <a:lnTo>
                      <a:pt x="3102" y="8887"/>
                    </a:lnTo>
                    <a:lnTo>
                      <a:pt x="3056" y="8794"/>
                    </a:lnTo>
                    <a:lnTo>
                      <a:pt x="2917" y="8794"/>
                    </a:lnTo>
                    <a:lnTo>
                      <a:pt x="2315" y="7730"/>
                    </a:lnTo>
                    <a:lnTo>
                      <a:pt x="2361" y="7730"/>
                    </a:lnTo>
                    <a:lnTo>
                      <a:pt x="6342" y="5462"/>
                    </a:lnTo>
                    <a:lnTo>
                      <a:pt x="6434" y="5786"/>
                    </a:lnTo>
                    <a:lnTo>
                      <a:pt x="6527" y="6064"/>
                    </a:lnTo>
                    <a:lnTo>
                      <a:pt x="6712" y="6295"/>
                    </a:lnTo>
                    <a:lnTo>
                      <a:pt x="6897" y="6573"/>
                    </a:lnTo>
                    <a:lnTo>
                      <a:pt x="6943" y="6619"/>
                    </a:lnTo>
                    <a:lnTo>
                      <a:pt x="6990" y="6665"/>
                    </a:lnTo>
                    <a:lnTo>
                      <a:pt x="7082" y="6573"/>
                    </a:lnTo>
                    <a:lnTo>
                      <a:pt x="7036" y="6665"/>
                    </a:lnTo>
                    <a:lnTo>
                      <a:pt x="7082" y="6712"/>
                    </a:lnTo>
                    <a:lnTo>
                      <a:pt x="7128" y="6758"/>
                    </a:lnTo>
                    <a:lnTo>
                      <a:pt x="7314" y="6897"/>
                    </a:lnTo>
                    <a:lnTo>
                      <a:pt x="7499" y="6989"/>
                    </a:lnTo>
                    <a:lnTo>
                      <a:pt x="7730" y="7036"/>
                    </a:lnTo>
                    <a:lnTo>
                      <a:pt x="7869" y="6989"/>
                    </a:lnTo>
                    <a:lnTo>
                      <a:pt x="7962" y="6943"/>
                    </a:lnTo>
                    <a:lnTo>
                      <a:pt x="8008" y="6943"/>
                    </a:lnTo>
                    <a:lnTo>
                      <a:pt x="8332" y="7174"/>
                    </a:lnTo>
                    <a:lnTo>
                      <a:pt x="8656" y="7406"/>
                    </a:lnTo>
                    <a:lnTo>
                      <a:pt x="14487" y="11756"/>
                    </a:lnTo>
                    <a:lnTo>
                      <a:pt x="14487" y="10368"/>
                    </a:lnTo>
                    <a:lnTo>
                      <a:pt x="9119" y="6388"/>
                    </a:lnTo>
                    <a:lnTo>
                      <a:pt x="9072" y="6341"/>
                    </a:lnTo>
                    <a:lnTo>
                      <a:pt x="8424" y="6665"/>
                    </a:lnTo>
                    <a:lnTo>
                      <a:pt x="8239" y="6804"/>
                    </a:lnTo>
                    <a:lnTo>
                      <a:pt x="8147" y="6850"/>
                    </a:lnTo>
                    <a:lnTo>
                      <a:pt x="8147" y="6943"/>
                    </a:lnTo>
                    <a:lnTo>
                      <a:pt x="8100" y="6850"/>
                    </a:lnTo>
                    <a:lnTo>
                      <a:pt x="8193" y="6804"/>
                    </a:lnTo>
                    <a:lnTo>
                      <a:pt x="8239" y="6665"/>
                    </a:lnTo>
                    <a:lnTo>
                      <a:pt x="8332" y="6388"/>
                    </a:lnTo>
                    <a:lnTo>
                      <a:pt x="8332" y="6341"/>
                    </a:lnTo>
                    <a:lnTo>
                      <a:pt x="8332" y="6249"/>
                    </a:lnTo>
                    <a:lnTo>
                      <a:pt x="8332" y="6202"/>
                    </a:lnTo>
                    <a:lnTo>
                      <a:pt x="8332" y="6110"/>
                    </a:lnTo>
                    <a:lnTo>
                      <a:pt x="8239" y="6110"/>
                    </a:lnTo>
                    <a:lnTo>
                      <a:pt x="8332" y="6064"/>
                    </a:lnTo>
                    <a:lnTo>
                      <a:pt x="8332" y="6017"/>
                    </a:lnTo>
                    <a:lnTo>
                      <a:pt x="8286" y="5971"/>
                    </a:lnTo>
                    <a:lnTo>
                      <a:pt x="8286" y="5925"/>
                    </a:lnTo>
                    <a:lnTo>
                      <a:pt x="8286" y="5832"/>
                    </a:lnTo>
                    <a:lnTo>
                      <a:pt x="8239" y="5786"/>
                    </a:lnTo>
                    <a:lnTo>
                      <a:pt x="8239" y="5693"/>
                    </a:lnTo>
                    <a:lnTo>
                      <a:pt x="8193" y="5647"/>
                    </a:lnTo>
                    <a:lnTo>
                      <a:pt x="8193" y="5601"/>
                    </a:lnTo>
                    <a:lnTo>
                      <a:pt x="8147" y="5508"/>
                    </a:lnTo>
                    <a:lnTo>
                      <a:pt x="8147" y="5462"/>
                    </a:lnTo>
                    <a:lnTo>
                      <a:pt x="8054" y="5323"/>
                    </a:lnTo>
                    <a:lnTo>
                      <a:pt x="8054" y="5277"/>
                    </a:lnTo>
                    <a:lnTo>
                      <a:pt x="8008" y="5231"/>
                    </a:lnTo>
                    <a:lnTo>
                      <a:pt x="7962" y="5184"/>
                    </a:lnTo>
                    <a:lnTo>
                      <a:pt x="7915" y="5138"/>
                    </a:lnTo>
                    <a:lnTo>
                      <a:pt x="7915" y="5092"/>
                    </a:lnTo>
                    <a:lnTo>
                      <a:pt x="7869" y="5045"/>
                    </a:lnTo>
                    <a:lnTo>
                      <a:pt x="7823" y="4953"/>
                    </a:lnTo>
                    <a:lnTo>
                      <a:pt x="7776" y="4953"/>
                    </a:lnTo>
                    <a:lnTo>
                      <a:pt x="7776" y="4907"/>
                    </a:lnTo>
                    <a:lnTo>
                      <a:pt x="7684" y="4860"/>
                    </a:lnTo>
                    <a:lnTo>
                      <a:pt x="7638" y="4814"/>
                    </a:lnTo>
                    <a:lnTo>
                      <a:pt x="7638" y="4768"/>
                    </a:lnTo>
                    <a:lnTo>
                      <a:pt x="7591" y="4768"/>
                    </a:lnTo>
                    <a:lnTo>
                      <a:pt x="7545" y="4814"/>
                    </a:lnTo>
                    <a:lnTo>
                      <a:pt x="7591" y="4721"/>
                    </a:lnTo>
                    <a:lnTo>
                      <a:pt x="7545" y="4721"/>
                    </a:lnTo>
                    <a:lnTo>
                      <a:pt x="7499" y="4675"/>
                    </a:lnTo>
                    <a:lnTo>
                      <a:pt x="7452" y="4629"/>
                    </a:lnTo>
                    <a:lnTo>
                      <a:pt x="7360" y="4721"/>
                    </a:lnTo>
                    <a:lnTo>
                      <a:pt x="7406" y="4629"/>
                    </a:lnTo>
                    <a:lnTo>
                      <a:pt x="7360" y="4583"/>
                    </a:lnTo>
                    <a:lnTo>
                      <a:pt x="7314" y="4583"/>
                    </a:lnTo>
                    <a:lnTo>
                      <a:pt x="7221" y="4490"/>
                    </a:lnTo>
                    <a:lnTo>
                      <a:pt x="6990" y="4444"/>
                    </a:lnTo>
                    <a:lnTo>
                      <a:pt x="6851" y="4444"/>
                    </a:lnTo>
                    <a:lnTo>
                      <a:pt x="6758" y="4490"/>
                    </a:lnTo>
                    <a:lnTo>
                      <a:pt x="6619" y="4536"/>
                    </a:lnTo>
                    <a:lnTo>
                      <a:pt x="6481" y="4629"/>
                    </a:lnTo>
                    <a:lnTo>
                      <a:pt x="6388" y="4768"/>
                    </a:lnTo>
                    <a:lnTo>
                      <a:pt x="6342" y="4953"/>
                    </a:lnTo>
                    <a:lnTo>
                      <a:pt x="6295" y="5138"/>
                    </a:lnTo>
                    <a:lnTo>
                      <a:pt x="6295" y="5184"/>
                    </a:lnTo>
                    <a:lnTo>
                      <a:pt x="6295" y="5231"/>
                    </a:lnTo>
                    <a:lnTo>
                      <a:pt x="2361" y="7498"/>
                    </a:lnTo>
                    <a:lnTo>
                      <a:pt x="2361" y="7452"/>
                    </a:lnTo>
                    <a:lnTo>
                      <a:pt x="2269" y="7267"/>
                    </a:lnTo>
                    <a:lnTo>
                      <a:pt x="2130" y="7036"/>
                    </a:lnTo>
                    <a:lnTo>
                      <a:pt x="2037" y="6850"/>
                    </a:lnTo>
                    <a:lnTo>
                      <a:pt x="1945" y="6665"/>
                    </a:lnTo>
                    <a:lnTo>
                      <a:pt x="1806" y="6295"/>
                    </a:lnTo>
                    <a:lnTo>
                      <a:pt x="1713" y="6156"/>
                    </a:lnTo>
                    <a:lnTo>
                      <a:pt x="1667" y="5971"/>
                    </a:lnTo>
                    <a:lnTo>
                      <a:pt x="1482" y="5601"/>
                    </a:lnTo>
                    <a:lnTo>
                      <a:pt x="1436" y="5462"/>
                    </a:lnTo>
                    <a:lnTo>
                      <a:pt x="1389" y="5416"/>
                    </a:lnTo>
                    <a:lnTo>
                      <a:pt x="1389" y="5277"/>
                    </a:lnTo>
                    <a:lnTo>
                      <a:pt x="1204" y="4860"/>
                    </a:lnTo>
                    <a:lnTo>
                      <a:pt x="1204" y="4814"/>
                    </a:lnTo>
                    <a:lnTo>
                      <a:pt x="1112" y="4814"/>
                    </a:lnTo>
                    <a:lnTo>
                      <a:pt x="973" y="4721"/>
                    </a:lnTo>
                    <a:lnTo>
                      <a:pt x="927" y="4629"/>
                    </a:lnTo>
                    <a:lnTo>
                      <a:pt x="880" y="4490"/>
                    </a:lnTo>
                    <a:lnTo>
                      <a:pt x="834" y="4212"/>
                    </a:lnTo>
                    <a:lnTo>
                      <a:pt x="788" y="3981"/>
                    </a:lnTo>
                    <a:lnTo>
                      <a:pt x="603" y="3379"/>
                    </a:lnTo>
                    <a:lnTo>
                      <a:pt x="741" y="3379"/>
                    </a:lnTo>
                    <a:lnTo>
                      <a:pt x="741" y="3240"/>
                    </a:lnTo>
                    <a:lnTo>
                      <a:pt x="649" y="2963"/>
                    </a:lnTo>
                    <a:lnTo>
                      <a:pt x="695" y="2963"/>
                    </a:lnTo>
                    <a:lnTo>
                      <a:pt x="649" y="2916"/>
                    </a:lnTo>
                    <a:lnTo>
                      <a:pt x="649" y="2870"/>
                    </a:lnTo>
                    <a:lnTo>
                      <a:pt x="649" y="2731"/>
                    </a:lnTo>
                    <a:lnTo>
                      <a:pt x="603" y="2500"/>
                    </a:lnTo>
                    <a:lnTo>
                      <a:pt x="556" y="2361"/>
                    </a:lnTo>
                    <a:lnTo>
                      <a:pt x="464" y="1852"/>
                    </a:lnTo>
                    <a:lnTo>
                      <a:pt x="464" y="1806"/>
                    </a:lnTo>
                    <a:lnTo>
                      <a:pt x="417" y="1806"/>
                    </a:lnTo>
                    <a:lnTo>
                      <a:pt x="417" y="1759"/>
                    </a:lnTo>
                    <a:lnTo>
                      <a:pt x="464" y="1713"/>
                    </a:lnTo>
                    <a:lnTo>
                      <a:pt x="417" y="1528"/>
                    </a:lnTo>
                    <a:lnTo>
                      <a:pt x="417" y="1435"/>
                    </a:lnTo>
                    <a:lnTo>
                      <a:pt x="371" y="695"/>
                    </a:lnTo>
                    <a:lnTo>
                      <a:pt x="371" y="649"/>
                    </a:lnTo>
                    <a:lnTo>
                      <a:pt x="325" y="649"/>
                    </a:lnTo>
                    <a:lnTo>
                      <a:pt x="232" y="556"/>
                    </a:lnTo>
                    <a:lnTo>
                      <a:pt x="186" y="4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 flipH="1">
                <a:off x="-1405203" y="4585338"/>
                <a:ext cx="19052" cy="10645"/>
              </a:xfrm>
              <a:custGeom>
                <a:rect b="b" l="l" r="r" t="t"/>
                <a:pathLst>
                  <a:path extrusionOk="0" h="233" w="417">
                    <a:moveTo>
                      <a:pt x="370" y="1"/>
                    </a:moveTo>
                    <a:lnTo>
                      <a:pt x="185" y="47"/>
                    </a:lnTo>
                    <a:lnTo>
                      <a:pt x="0" y="47"/>
                    </a:lnTo>
                    <a:lnTo>
                      <a:pt x="46" y="232"/>
                    </a:lnTo>
                    <a:lnTo>
                      <a:pt x="324" y="232"/>
                    </a:lnTo>
                    <a:lnTo>
                      <a:pt x="417" y="186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 flipH="1">
                <a:off x="-1386197" y="4585338"/>
                <a:ext cx="44454" cy="12747"/>
              </a:xfrm>
              <a:custGeom>
                <a:rect b="b" l="l" r="r" t="t"/>
                <a:pathLst>
                  <a:path extrusionOk="0" h="279" w="973">
                    <a:moveTo>
                      <a:pt x="0" y="1"/>
                    </a:moveTo>
                    <a:lnTo>
                      <a:pt x="46" y="93"/>
                    </a:lnTo>
                    <a:lnTo>
                      <a:pt x="46" y="186"/>
                    </a:lnTo>
                    <a:lnTo>
                      <a:pt x="93" y="232"/>
                    </a:lnTo>
                    <a:lnTo>
                      <a:pt x="139" y="232"/>
                    </a:lnTo>
                    <a:lnTo>
                      <a:pt x="648" y="279"/>
                    </a:lnTo>
                    <a:lnTo>
                      <a:pt x="741" y="279"/>
                    </a:lnTo>
                    <a:lnTo>
                      <a:pt x="833" y="232"/>
                    </a:lnTo>
                    <a:lnTo>
                      <a:pt x="972" y="232"/>
                    </a:lnTo>
                    <a:lnTo>
                      <a:pt x="926" y="140"/>
                    </a:lnTo>
                    <a:lnTo>
                      <a:pt x="879" y="47"/>
                    </a:lnTo>
                    <a:lnTo>
                      <a:pt x="648" y="47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 flipH="1">
                <a:off x="-1341789" y="4551529"/>
                <a:ext cx="95213" cy="44454"/>
              </a:xfrm>
              <a:custGeom>
                <a:rect b="b" l="l" r="r" t="t"/>
                <a:pathLst>
                  <a:path extrusionOk="0" h="973" w="2084">
                    <a:moveTo>
                      <a:pt x="0" y="0"/>
                    </a:moveTo>
                    <a:lnTo>
                      <a:pt x="0" y="371"/>
                    </a:lnTo>
                    <a:lnTo>
                      <a:pt x="47" y="417"/>
                    </a:lnTo>
                    <a:lnTo>
                      <a:pt x="880" y="695"/>
                    </a:lnTo>
                    <a:lnTo>
                      <a:pt x="1713" y="926"/>
                    </a:lnTo>
                    <a:lnTo>
                      <a:pt x="1944" y="926"/>
                    </a:lnTo>
                    <a:lnTo>
                      <a:pt x="2083" y="972"/>
                    </a:lnTo>
                    <a:lnTo>
                      <a:pt x="2037" y="695"/>
                    </a:lnTo>
                    <a:lnTo>
                      <a:pt x="1898" y="648"/>
                    </a:lnTo>
                    <a:lnTo>
                      <a:pt x="1713" y="602"/>
                    </a:lnTo>
                    <a:lnTo>
                      <a:pt x="1481" y="556"/>
                    </a:lnTo>
                    <a:lnTo>
                      <a:pt x="1250" y="509"/>
                    </a:lnTo>
                    <a:lnTo>
                      <a:pt x="1204" y="509"/>
                    </a:lnTo>
                    <a:lnTo>
                      <a:pt x="1019" y="417"/>
                    </a:lnTo>
                    <a:lnTo>
                      <a:pt x="926" y="417"/>
                    </a:lnTo>
                    <a:lnTo>
                      <a:pt x="833" y="371"/>
                    </a:lnTo>
                    <a:lnTo>
                      <a:pt x="648" y="278"/>
                    </a:lnTo>
                    <a:lnTo>
                      <a:pt x="509" y="232"/>
                    </a:lnTo>
                    <a:lnTo>
                      <a:pt x="463" y="232"/>
                    </a:lnTo>
                    <a:lnTo>
                      <a:pt x="324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flipH="1">
                <a:off x="-1244520" y="4526127"/>
                <a:ext cx="44454" cy="36002"/>
              </a:xfrm>
              <a:custGeom>
                <a:rect b="b" l="l" r="r" t="t"/>
                <a:pathLst>
                  <a:path extrusionOk="0" h="788" w="973">
                    <a:moveTo>
                      <a:pt x="0" y="1"/>
                    </a:moveTo>
                    <a:lnTo>
                      <a:pt x="0" y="232"/>
                    </a:lnTo>
                    <a:lnTo>
                      <a:pt x="972" y="788"/>
                    </a:lnTo>
                    <a:lnTo>
                      <a:pt x="972" y="556"/>
                    </a:lnTo>
                    <a:lnTo>
                      <a:pt x="926" y="510"/>
                    </a:lnTo>
                    <a:lnTo>
                      <a:pt x="787" y="417"/>
                    </a:lnTo>
                    <a:lnTo>
                      <a:pt x="602" y="325"/>
                    </a:lnTo>
                    <a:lnTo>
                      <a:pt x="417" y="279"/>
                    </a:lnTo>
                    <a:lnTo>
                      <a:pt x="370" y="279"/>
                    </a:lnTo>
                    <a:lnTo>
                      <a:pt x="370" y="2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 flipH="1">
                <a:off x="-1491918" y="3511179"/>
                <a:ext cx="507542" cy="353164"/>
              </a:xfrm>
              <a:custGeom>
                <a:rect b="b" l="l" r="r" t="t"/>
                <a:pathLst>
                  <a:path extrusionOk="0" h="7730" w="11109">
                    <a:moveTo>
                      <a:pt x="509" y="0"/>
                    </a:moveTo>
                    <a:lnTo>
                      <a:pt x="185" y="47"/>
                    </a:lnTo>
                    <a:lnTo>
                      <a:pt x="0" y="47"/>
                    </a:lnTo>
                    <a:lnTo>
                      <a:pt x="0" y="232"/>
                    </a:lnTo>
                    <a:lnTo>
                      <a:pt x="880" y="232"/>
                    </a:lnTo>
                    <a:lnTo>
                      <a:pt x="1666" y="371"/>
                    </a:lnTo>
                    <a:lnTo>
                      <a:pt x="2453" y="556"/>
                    </a:lnTo>
                    <a:lnTo>
                      <a:pt x="3194" y="833"/>
                    </a:lnTo>
                    <a:lnTo>
                      <a:pt x="3934" y="1111"/>
                    </a:lnTo>
                    <a:lnTo>
                      <a:pt x="4629" y="1481"/>
                    </a:lnTo>
                    <a:lnTo>
                      <a:pt x="5277" y="1852"/>
                    </a:lnTo>
                    <a:lnTo>
                      <a:pt x="5832" y="2268"/>
                    </a:lnTo>
                    <a:lnTo>
                      <a:pt x="6387" y="2638"/>
                    </a:lnTo>
                    <a:lnTo>
                      <a:pt x="7591" y="3657"/>
                    </a:lnTo>
                    <a:lnTo>
                      <a:pt x="7730" y="3795"/>
                    </a:lnTo>
                    <a:lnTo>
                      <a:pt x="7776" y="3842"/>
                    </a:lnTo>
                    <a:lnTo>
                      <a:pt x="7915" y="3934"/>
                    </a:lnTo>
                    <a:lnTo>
                      <a:pt x="7961" y="3981"/>
                    </a:lnTo>
                    <a:lnTo>
                      <a:pt x="8100" y="4119"/>
                    </a:lnTo>
                    <a:lnTo>
                      <a:pt x="8146" y="4166"/>
                    </a:lnTo>
                    <a:lnTo>
                      <a:pt x="8285" y="4305"/>
                    </a:lnTo>
                    <a:lnTo>
                      <a:pt x="8331" y="4351"/>
                    </a:lnTo>
                    <a:lnTo>
                      <a:pt x="8470" y="4490"/>
                    </a:lnTo>
                    <a:lnTo>
                      <a:pt x="8516" y="4536"/>
                    </a:lnTo>
                    <a:lnTo>
                      <a:pt x="8655" y="4675"/>
                    </a:lnTo>
                    <a:lnTo>
                      <a:pt x="8701" y="4721"/>
                    </a:lnTo>
                    <a:lnTo>
                      <a:pt x="8840" y="4860"/>
                    </a:lnTo>
                    <a:lnTo>
                      <a:pt x="8933" y="4999"/>
                    </a:lnTo>
                    <a:lnTo>
                      <a:pt x="9720" y="5878"/>
                    </a:lnTo>
                    <a:lnTo>
                      <a:pt x="9905" y="6110"/>
                    </a:lnTo>
                    <a:lnTo>
                      <a:pt x="9951" y="6156"/>
                    </a:lnTo>
                    <a:lnTo>
                      <a:pt x="10136" y="6387"/>
                    </a:lnTo>
                    <a:lnTo>
                      <a:pt x="10136" y="6434"/>
                    </a:lnTo>
                    <a:lnTo>
                      <a:pt x="10321" y="6619"/>
                    </a:lnTo>
                    <a:lnTo>
                      <a:pt x="10368" y="6711"/>
                    </a:lnTo>
                    <a:lnTo>
                      <a:pt x="10506" y="6896"/>
                    </a:lnTo>
                    <a:lnTo>
                      <a:pt x="11108" y="7729"/>
                    </a:lnTo>
                    <a:lnTo>
                      <a:pt x="11108" y="7082"/>
                    </a:lnTo>
                    <a:lnTo>
                      <a:pt x="11062" y="6989"/>
                    </a:lnTo>
                    <a:lnTo>
                      <a:pt x="10877" y="6711"/>
                    </a:lnTo>
                    <a:lnTo>
                      <a:pt x="10784" y="6619"/>
                    </a:lnTo>
                    <a:lnTo>
                      <a:pt x="10645" y="6387"/>
                    </a:lnTo>
                    <a:lnTo>
                      <a:pt x="10553" y="6248"/>
                    </a:lnTo>
                    <a:lnTo>
                      <a:pt x="10506" y="6202"/>
                    </a:lnTo>
                    <a:lnTo>
                      <a:pt x="10321" y="5971"/>
                    </a:lnTo>
                    <a:lnTo>
                      <a:pt x="10044" y="5647"/>
                    </a:lnTo>
                    <a:lnTo>
                      <a:pt x="9766" y="5323"/>
                    </a:lnTo>
                    <a:lnTo>
                      <a:pt x="9720" y="5277"/>
                    </a:lnTo>
                    <a:lnTo>
                      <a:pt x="9673" y="5230"/>
                    </a:lnTo>
                    <a:lnTo>
                      <a:pt x="9349" y="4860"/>
                    </a:lnTo>
                    <a:lnTo>
                      <a:pt x="9164" y="4675"/>
                    </a:lnTo>
                    <a:lnTo>
                      <a:pt x="8794" y="4258"/>
                    </a:lnTo>
                    <a:lnTo>
                      <a:pt x="8748" y="4212"/>
                    </a:lnTo>
                    <a:lnTo>
                      <a:pt x="8655" y="4119"/>
                    </a:lnTo>
                    <a:lnTo>
                      <a:pt x="8054" y="3564"/>
                    </a:lnTo>
                    <a:lnTo>
                      <a:pt x="7915" y="3425"/>
                    </a:lnTo>
                    <a:lnTo>
                      <a:pt x="7776" y="3286"/>
                    </a:lnTo>
                    <a:lnTo>
                      <a:pt x="7730" y="3286"/>
                    </a:lnTo>
                    <a:lnTo>
                      <a:pt x="7498" y="3055"/>
                    </a:lnTo>
                    <a:lnTo>
                      <a:pt x="7359" y="2962"/>
                    </a:lnTo>
                    <a:lnTo>
                      <a:pt x="6572" y="2314"/>
                    </a:lnTo>
                    <a:lnTo>
                      <a:pt x="6526" y="2314"/>
                    </a:lnTo>
                    <a:lnTo>
                      <a:pt x="5924" y="1852"/>
                    </a:lnTo>
                    <a:lnTo>
                      <a:pt x="5277" y="1481"/>
                    </a:lnTo>
                    <a:lnTo>
                      <a:pt x="5230" y="1574"/>
                    </a:lnTo>
                    <a:lnTo>
                      <a:pt x="5230" y="1481"/>
                    </a:lnTo>
                    <a:lnTo>
                      <a:pt x="4999" y="1296"/>
                    </a:lnTo>
                    <a:lnTo>
                      <a:pt x="4767" y="1204"/>
                    </a:lnTo>
                    <a:lnTo>
                      <a:pt x="4721" y="1157"/>
                    </a:lnTo>
                    <a:lnTo>
                      <a:pt x="4397" y="1018"/>
                    </a:lnTo>
                    <a:lnTo>
                      <a:pt x="4305" y="926"/>
                    </a:lnTo>
                    <a:lnTo>
                      <a:pt x="3981" y="787"/>
                    </a:lnTo>
                    <a:lnTo>
                      <a:pt x="3842" y="695"/>
                    </a:lnTo>
                    <a:lnTo>
                      <a:pt x="3749" y="695"/>
                    </a:lnTo>
                    <a:lnTo>
                      <a:pt x="3564" y="648"/>
                    </a:lnTo>
                    <a:lnTo>
                      <a:pt x="3101" y="463"/>
                    </a:lnTo>
                    <a:lnTo>
                      <a:pt x="2685" y="324"/>
                    </a:lnTo>
                    <a:lnTo>
                      <a:pt x="2453" y="278"/>
                    </a:lnTo>
                    <a:lnTo>
                      <a:pt x="2361" y="232"/>
                    </a:lnTo>
                    <a:lnTo>
                      <a:pt x="1944" y="139"/>
                    </a:lnTo>
                    <a:lnTo>
                      <a:pt x="1805" y="93"/>
                    </a:lnTo>
                    <a:lnTo>
                      <a:pt x="1481" y="93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flipH="1">
                <a:off x="-1491918" y="3881202"/>
                <a:ext cx="281298" cy="266495"/>
              </a:xfrm>
              <a:custGeom>
                <a:rect b="b" l="l" r="r" t="t"/>
                <a:pathLst>
                  <a:path extrusionOk="0" h="5833" w="6157">
                    <a:moveTo>
                      <a:pt x="6156" y="1"/>
                    </a:moveTo>
                    <a:lnTo>
                      <a:pt x="325" y="4259"/>
                    </a:lnTo>
                    <a:lnTo>
                      <a:pt x="232" y="4120"/>
                    </a:lnTo>
                    <a:lnTo>
                      <a:pt x="1" y="4259"/>
                    </a:lnTo>
                    <a:lnTo>
                      <a:pt x="186" y="4351"/>
                    </a:lnTo>
                    <a:lnTo>
                      <a:pt x="186" y="4398"/>
                    </a:lnTo>
                    <a:lnTo>
                      <a:pt x="371" y="4583"/>
                    </a:lnTo>
                    <a:lnTo>
                      <a:pt x="417" y="4675"/>
                    </a:lnTo>
                    <a:lnTo>
                      <a:pt x="463" y="4722"/>
                    </a:lnTo>
                    <a:lnTo>
                      <a:pt x="556" y="4675"/>
                    </a:lnTo>
                    <a:lnTo>
                      <a:pt x="510" y="4722"/>
                    </a:lnTo>
                    <a:lnTo>
                      <a:pt x="510" y="4768"/>
                    </a:lnTo>
                    <a:lnTo>
                      <a:pt x="602" y="4860"/>
                    </a:lnTo>
                    <a:lnTo>
                      <a:pt x="602" y="4907"/>
                    </a:lnTo>
                    <a:lnTo>
                      <a:pt x="649" y="4999"/>
                    </a:lnTo>
                    <a:lnTo>
                      <a:pt x="695" y="4999"/>
                    </a:lnTo>
                    <a:lnTo>
                      <a:pt x="741" y="5092"/>
                    </a:lnTo>
                    <a:lnTo>
                      <a:pt x="787" y="5184"/>
                    </a:lnTo>
                    <a:lnTo>
                      <a:pt x="834" y="5138"/>
                    </a:lnTo>
                    <a:lnTo>
                      <a:pt x="787" y="5231"/>
                    </a:lnTo>
                    <a:lnTo>
                      <a:pt x="787" y="5277"/>
                    </a:lnTo>
                    <a:lnTo>
                      <a:pt x="834" y="5277"/>
                    </a:lnTo>
                    <a:lnTo>
                      <a:pt x="834" y="5323"/>
                    </a:lnTo>
                    <a:lnTo>
                      <a:pt x="880" y="5462"/>
                    </a:lnTo>
                    <a:lnTo>
                      <a:pt x="880" y="5555"/>
                    </a:lnTo>
                    <a:lnTo>
                      <a:pt x="972" y="5508"/>
                    </a:lnTo>
                    <a:lnTo>
                      <a:pt x="926" y="5555"/>
                    </a:lnTo>
                    <a:lnTo>
                      <a:pt x="926" y="5647"/>
                    </a:lnTo>
                    <a:lnTo>
                      <a:pt x="926" y="5832"/>
                    </a:lnTo>
                    <a:lnTo>
                      <a:pt x="3287" y="4120"/>
                    </a:lnTo>
                    <a:lnTo>
                      <a:pt x="3379" y="4212"/>
                    </a:lnTo>
                    <a:lnTo>
                      <a:pt x="5045" y="3287"/>
                    </a:lnTo>
                    <a:lnTo>
                      <a:pt x="5184" y="3194"/>
                    </a:lnTo>
                    <a:lnTo>
                      <a:pt x="5092" y="3009"/>
                    </a:lnTo>
                    <a:lnTo>
                      <a:pt x="3749" y="3796"/>
                    </a:lnTo>
                    <a:lnTo>
                      <a:pt x="6156" y="2037"/>
                    </a:lnTo>
                    <a:lnTo>
                      <a:pt x="61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 flipH="1">
                <a:off x="-1360795" y="4090543"/>
                <a:ext cx="19052" cy="10645"/>
              </a:xfrm>
              <a:custGeom>
                <a:rect b="b" l="l" r="r" t="t"/>
                <a:pathLst>
                  <a:path extrusionOk="0" h="233" w="417">
                    <a:moveTo>
                      <a:pt x="0" y="1"/>
                    </a:moveTo>
                    <a:lnTo>
                      <a:pt x="0" y="186"/>
                    </a:lnTo>
                    <a:lnTo>
                      <a:pt x="370" y="232"/>
                    </a:lnTo>
                    <a:lnTo>
                      <a:pt x="417" y="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 flipH="1">
                <a:off x="-1104945" y="4122250"/>
                <a:ext cx="19097" cy="10645"/>
              </a:xfrm>
              <a:custGeom>
                <a:rect b="b" l="l" r="r" t="t"/>
                <a:pathLst>
                  <a:path extrusionOk="0" h="233" w="418">
                    <a:moveTo>
                      <a:pt x="47" y="1"/>
                    </a:moveTo>
                    <a:lnTo>
                      <a:pt x="1" y="186"/>
                    </a:lnTo>
                    <a:lnTo>
                      <a:pt x="417" y="232"/>
                    </a:lnTo>
                    <a:lnTo>
                      <a:pt x="417" y="47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 flipH="1">
                <a:off x="-1147251" y="4189959"/>
                <a:ext cx="154424" cy="93065"/>
              </a:xfrm>
              <a:custGeom>
                <a:rect b="b" l="l" r="r" t="t"/>
                <a:pathLst>
                  <a:path extrusionOk="0" h="2037" w="3380">
                    <a:moveTo>
                      <a:pt x="3287" y="0"/>
                    </a:moveTo>
                    <a:lnTo>
                      <a:pt x="139" y="1805"/>
                    </a:lnTo>
                    <a:lnTo>
                      <a:pt x="0" y="1898"/>
                    </a:lnTo>
                    <a:lnTo>
                      <a:pt x="93" y="2036"/>
                    </a:lnTo>
                    <a:lnTo>
                      <a:pt x="2777" y="509"/>
                    </a:lnTo>
                    <a:lnTo>
                      <a:pt x="2963" y="417"/>
                    </a:lnTo>
                    <a:lnTo>
                      <a:pt x="3287" y="231"/>
                    </a:lnTo>
                    <a:lnTo>
                      <a:pt x="3379" y="18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 flipH="1">
                <a:off x="-2712002" y="3802985"/>
                <a:ext cx="162876" cy="50804"/>
              </a:xfrm>
              <a:custGeom>
                <a:rect b="b" l="l" r="r" t="t"/>
                <a:pathLst>
                  <a:path extrusionOk="0" h="1112" w="3565">
                    <a:moveTo>
                      <a:pt x="139" y="0"/>
                    </a:moveTo>
                    <a:lnTo>
                      <a:pt x="47" y="93"/>
                    </a:lnTo>
                    <a:lnTo>
                      <a:pt x="1" y="139"/>
                    </a:lnTo>
                    <a:lnTo>
                      <a:pt x="1" y="232"/>
                    </a:lnTo>
                    <a:lnTo>
                      <a:pt x="1" y="324"/>
                    </a:lnTo>
                    <a:lnTo>
                      <a:pt x="1" y="371"/>
                    </a:lnTo>
                    <a:lnTo>
                      <a:pt x="47" y="509"/>
                    </a:lnTo>
                    <a:lnTo>
                      <a:pt x="1" y="556"/>
                    </a:lnTo>
                    <a:lnTo>
                      <a:pt x="47" y="602"/>
                    </a:lnTo>
                    <a:lnTo>
                      <a:pt x="93" y="1019"/>
                    </a:lnTo>
                    <a:lnTo>
                      <a:pt x="93" y="1111"/>
                    </a:lnTo>
                    <a:lnTo>
                      <a:pt x="186" y="1111"/>
                    </a:lnTo>
                    <a:lnTo>
                      <a:pt x="649" y="1019"/>
                    </a:lnTo>
                    <a:lnTo>
                      <a:pt x="741" y="1019"/>
                    </a:lnTo>
                    <a:lnTo>
                      <a:pt x="787" y="972"/>
                    </a:lnTo>
                    <a:lnTo>
                      <a:pt x="973" y="926"/>
                    </a:lnTo>
                    <a:lnTo>
                      <a:pt x="1019" y="926"/>
                    </a:lnTo>
                    <a:lnTo>
                      <a:pt x="1065" y="880"/>
                    </a:lnTo>
                    <a:lnTo>
                      <a:pt x="1250" y="972"/>
                    </a:lnTo>
                    <a:lnTo>
                      <a:pt x="1343" y="1065"/>
                    </a:lnTo>
                    <a:lnTo>
                      <a:pt x="1389" y="1111"/>
                    </a:lnTo>
                    <a:lnTo>
                      <a:pt x="2639" y="1111"/>
                    </a:lnTo>
                    <a:lnTo>
                      <a:pt x="3055" y="1019"/>
                    </a:lnTo>
                    <a:lnTo>
                      <a:pt x="3240" y="972"/>
                    </a:lnTo>
                    <a:lnTo>
                      <a:pt x="3426" y="880"/>
                    </a:lnTo>
                    <a:lnTo>
                      <a:pt x="3518" y="787"/>
                    </a:lnTo>
                    <a:lnTo>
                      <a:pt x="3564" y="695"/>
                    </a:lnTo>
                    <a:lnTo>
                      <a:pt x="3564" y="602"/>
                    </a:lnTo>
                    <a:lnTo>
                      <a:pt x="3564" y="556"/>
                    </a:lnTo>
                    <a:lnTo>
                      <a:pt x="3564" y="509"/>
                    </a:lnTo>
                    <a:lnTo>
                      <a:pt x="3518" y="417"/>
                    </a:lnTo>
                    <a:lnTo>
                      <a:pt x="3472" y="278"/>
                    </a:lnTo>
                    <a:lnTo>
                      <a:pt x="3333" y="93"/>
                    </a:lnTo>
                    <a:lnTo>
                      <a:pt x="3287" y="47"/>
                    </a:lnTo>
                    <a:lnTo>
                      <a:pt x="3240" y="47"/>
                    </a:lnTo>
                    <a:lnTo>
                      <a:pt x="3194" y="0"/>
                    </a:lnTo>
                    <a:lnTo>
                      <a:pt x="2963" y="0"/>
                    </a:lnTo>
                    <a:lnTo>
                      <a:pt x="2592" y="93"/>
                    </a:lnTo>
                    <a:lnTo>
                      <a:pt x="2361" y="139"/>
                    </a:lnTo>
                    <a:lnTo>
                      <a:pt x="2268" y="185"/>
                    </a:lnTo>
                    <a:lnTo>
                      <a:pt x="2176" y="185"/>
                    </a:lnTo>
                    <a:lnTo>
                      <a:pt x="1898" y="232"/>
                    </a:lnTo>
                    <a:lnTo>
                      <a:pt x="1620" y="232"/>
                    </a:lnTo>
                    <a:lnTo>
                      <a:pt x="1389" y="185"/>
                    </a:lnTo>
                    <a:lnTo>
                      <a:pt x="1065" y="185"/>
                    </a:lnTo>
                    <a:lnTo>
                      <a:pt x="834" y="139"/>
                    </a:lnTo>
                    <a:lnTo>
                      <a:pt x="741" y="93"/>
                    </a:lnTo>
                    <a:lnTo>
                      <a:pt x="602" y="93"/>
                    </a:lnTo>
                    <a:lnTo>
                      <a:pt x="463" y="47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 flipH="1">
                <a:off x="-2589332" y="3860049"/>
                <a:ext cx="164978" cy="80410"/>
              </a:xfrm>
              <a:custGeom>
                <a:rect b="b" l="l" r="r" t="t"/>
                <a:pathLst>
                  <a:path extrusionOk="0" h="1760" w="3611">
                    <a:moveTo>
                      <a:pt x="279" y="1"/>
                    </a:moveTo>
                    <a:lnTo>
                      <a:pt x="232" y="47"/>
                    </a:lnTo>
                    <a:lnTo>
                      <a:pt x="140" y="47"/>
                    </a:lnTo>
                    <a:lnTo>
                      <a:pt x="47" y="140"/>
                    </a:lnTo>
                    <a:lnTo>
                      <a:pt x="47" y="186"/>
                    </a:lnTo>
                    <a:lnTo>
                      <a:pt x="1" y="279"/>
                    </a:lnTo>
                    <a:lnTo>
                      <a:pt x="47" y="371"/>
                    </a:lnTo>
                    <a:lnTo>
                      <a:pt x="47" y="417"/>
                    </a:lnTo>
                    <a:lnTo>
                      <a:pt x="47" y="510"/>
                    </a:lnTo>
                    <a:lnTo>
                      <a:pt x="93" y="556"/>
                    </a:lnTo>
                    <a:lnTo>
                      <a:pt x="47" y="603"/>
                    </a:lnTo>
                    <a:lnTo>
                      <a:pt x="140" y="649"/>
                    </a:lnTo>
                    <a:lnTo>
                      <a:pt x="279" y="1667"/>
                    </a:lnTo>
                    <a:lnTo>
                      <a:pt x="279" y="1760"/>
                    </a:lnTo>
                    <a:lnTo>
                      <a:pt x="371" y="1760"/>
                    </a:lnTo>
                    <a:lnTo>
                      <a:pt x="741" y="1713"/>
                    </a:lnTo>
                    <a:lnTo>
                      <a:pt x="1112" y="1621"/>
                    </a:lnTo>
                    <a:lnTo>
                      <a:pt x="1343" y="1528"/>
                    </a:lnTo>
                    <a:lnTo>
                      <a:pt x="1343" y="1436"/>
                    </a:lnTo>
                    <a:lnTo>
                      <a:pt x="1297" y="1112"/>
                    </a:lnTo>
                    <a:lnTo>
                      <a:pt x="1528" y="1158"/>
                    </a:lnTo>
                    <a:lnTo>
                      <a:pt x="2315" y="1158"/>
                    </a:lnTo>
                    <a:lnTo>
                      <a:pt x="2593" y="1112"/>
                    </a:lnTo>
                    <a:lnTo>
                      <a:pt x="2685" y="1112"/>
                    </a:lnTo>
                    <a:lnTo>
                      <a:pt x="2963" y="1065"/>
                    </a:lnTo>
                    <a:lnTo>
                      <a:pt x="3148" y="1065"/>
                    </a:lnTo>
                    <a:lnTo>
                      <a:pt x="3333" y="973"/>
                    </a:lnTo>
                    <a:lnTo>
                      <a:pt x="3472" y="927"/>
                    </a:lnTo>
                    <a:lnTo>
                      <a:pt x="3518" y="834"/>
                    </a:lnTo>
                    <a:lnTo>
                      <a:pt x="3565" y="741"/>
                    </a:lnTo>
                    <a:lnTo>
                      <a:pt x="3611" y="603"/>
                    </a:lnTo>
                    <a:lnTo>
                      <a:pt x="3611" y="510"/>
                    </a:lnTo>
                    <a:lnTo>
                      <a:pt x="3565" y="510"/>
                    </a:lnTo>
                    <a:lnTo>
                      <a:pt x="3518" y="371"/>
                    </a:lnTo>
                    <a:lnTo>
                      <a:pt x="3518" y="325"/>
                    </a:lnTo>
                    <a:lnTo>
                      <a:pt x="3472" y="232"/>
                    </a:lnTo>
                    <a:lnTo>
                      <a:pt x="3287" y="93"/>
                    </a:lnTo>
                    <a:lnTo>
                      <a:pt x="3241" y="47"/>
                    </a:lnTo>
                    <a:lnTo>
                      <a:pt x="2870" y="47"/>
                    </a:lnTo>
                    <a:lnTo>
                      <a:pt x="2824" y="93"/>
                    </a:lnTo>
                    <a:lnTo>
                      <a:pt x="2639" y="140"/>
                    </a:lnTo>
                    <a:lnTo>
                      <a:pt x="2408" y="186"/>
                    </a:lnTo>
                    <a:lnTo>
                      <a:pt x="2315" y="232"/>
                    </a:lnTo>
                    <a:lnTo>
                      <a:pt x="1436" y="232"/>
                    </a:lnTo>
                    <a:lnTo>
                      <a:pt x="1158" y="186"/>
                    </a:lnTo>
                    <a:lnTo>
                      <a:pt x="1112" y="279"/>
                    </a:lnTo>
                    <a:lnTo>
                      <a:pt x="1112" y="186"/>
                    </a:lnTo>
                    <a:lnTo>
                      <a:pt x="880" y="186"/>
                    </a:lnTo>
                    <a:lnTo>
                      <a:pt x="834" y="140"/>
                    </a:lnTo>
                    <a:lnTo>
                      <a:pt x="788" y="232"/>
                    </a:lnTo>
                    <a:lnTo>
                      <a:pt x="788" y="140"/>
                    </a:lnTo>
                    <a:lnTo>
                      <a:pt x="649" y="93"/>
                    </a:lnTo>
                    <a:lnTo>
                      <a:pt x="417" y="47"/>
                    </a:lnTo>
                    <a:lnTo>
                      <a:pt x="325" y="47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flipH="1">
                <a:off x="-1828132" y="4762971"/>
                <a:ext cx="368013" cy="308756"/>
              </a:xfrm>
              <a:custGeom>
                <a:rect b="b" l="l" r="r" t="t"/>
                <a:pathLst>
                  <a:path extrusionOk="0" h="6758" w="8055">
                    <a:moveTo>
                      <a:pt x="1343" y="1"/>
                    </a:moveTo>
                    <a:lnTo>
                      <a:pt x="1204" y="278"/>
                    </a:lnTo>
                    <a:lnTo>
                      <a:pt x="1112" y="417"/>
                    </a:lnTo>
                    <a:lnTo>
                      <a:pt x="140" y="2685"/>
                    </a:lnTo>
                    <a:lnTo>
                      <a:pt x="47" y="2916"/>
                    </a:lnTo>
                    <a:lnTo>
                      <a:pt x="1" y="3148"/>
                    </a:lnTo>
                    <a:lnTo>
                      <a:pt x="47" y="3426"/>
                    </a:lnTo>
                    <a:lnTo>
                      <a:pt x="93" y="3657"/>
                    </a:lnTo>
                    <a:lnTo>
                      <a:pt x="232" y="3888"/>
                    </a:lnTo>
                    <a:lnTo>
                      <a:pt x="371" y="4073"/>
                    </a:lnTo>
                    <a:lnTo>
                      <a:pt x="556" y="4212"/>
                    </a:lnTo>
                    <a:lnTo>
                      <a:pt x="788" y="4351"/>
                    </a:lnTo>
                    <a:lnTo>
                      <a:pt x="6064" y="6619"/>
                    </a:lnTo>
                    <a:lnTo>
                      <a:pt x="6342" y="6712"/>
                    </a:lnTo>
                    <a:lnTo>
                      <a:pt x="6573" y="6758"/>
                    </a:lnTo>
                    <a:lnTo>
                      <a:pt x="6804" y="6712"/>
                    </a:lnTo>
                    <a:lnTo>
                      <a:pt x="7036" y="6665"/>
                    </a:lnTo>
                    <a:lnTo>
                      <a:pt x="7267" y="6526"/>
                    </a:lnTo>
                    <a:lnTo>
                      <a:pt x="7452" y="6388"/>
                    </a:lnTo>
                    <a:lnTo>
                      <a:pt x="7638" y="6202"/>
                    </a:lnTo>
                    <a:lnTo>
                      <a:pt x="7730" y="5971"/>
                    </a:lnTo>
                    <a:lnTo>
                      <a:pt x="7962" y="5369"/>
                    </a:lnTo>
                    <a:lnTo>
                      <a:pt x="8054" y="4768"/>
                    </a:lnTo>
                    <a:lnTo>
                      <a:pt x="8054" y="4120"/>
                    </a:lnTo>
                    <a:lnTo>
                      <a:pt x="7915" y="3518"/>
                    </a:lnTo>
                    <a:lnTo>
                      <a:pt x="7915" y="3426"/>
                    </a:lnTo>
                    <a:lnTo>
                      <a:pt x="7869" y="3426"/>
                    </a:lnTo>
                    <a:lnTo>
                      <a:pt x="7869" y="3379"/>
                    </a:lnTo>
                    <a:lnTo>
                      <a:pt x="7684" y="2824"/>
                    </a:lnTo>
                    <a:lnTo>
                      <a:pt x="7591" y="2731"/>
                    </a:lnTo>
                    <a:lnTo>
                      <a:pt x="7406" y="2361"/>
                    </a:lnTo>
                    <a:lnTo>
                      <a:pt x="7175" y="2037"/>
                    </a:lnTo>
                    <a:lnTo>
                      <a:pt x="7082" y="1944"/>
                    </a:lnTo>
                    <a:lnTo>
                      <a:pt x="6990" y="2083"/>
                    </a:lnTo>
                    <a:lnTo>
                      <a:pt x="6619" y="2176"/>
                    </a:lnTo>
                    <a:lnTo>
                      <a:pt x="6249" y="2268"/>
                    </a:lnTo>
                    <a:lnTo>
                      <a:pt x="5879" y="2315"/>
                    </a:lnTo>
                    <a:lnTo>
                      <a:pt x="5462" y="2315"/>
                    </a:lnTo>
                    <a:lnTo>
                      <a:pt x="4814" y="2268"/>
                    </a:lnTo>
                    <a:lnTo>
                      <a:pt x="4675" y="2222"/>
                    </a:lnTo>
                    <a:lnTo>
                      <a:pt x="4259" y="2130"/>
                    </a:lnTo>
                    <a:lnTo>
                      <a:pt x="4120" y="2083"/>
                    </a:lnTo>
                    <a:lnTo>
                      <a:pt x="3518" y="1898"/>
                    </a:lnTo>
                    <a:lnTo>
                      <a:pt x="3380" y="1852"/>
                    </a:lnTo>
                    <a:lnTo>
                      <a:pt x="2917" y="1574"/>
                    </a:lnTo>
                    <a:lnTo>
                      <a:pt x="2269" y="1158"/>
                    </a:lnTo>
                    <a:lnTo>
                      <a:pt x="1806" y="741"/>
                    </a:lnTo>
                    <a:lnTo>
                      <a:pt x="1482" y="417"/>
                    </a:lnTo>
                    <a:lnTo>
                      <a:pt x="1389" y="27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 flipH="1">
                <a:off x="-2851532" y="2318553"/>
                <a:ext cx="1203180" cy="1632506"/>
              </a:xfrm>
              <a:custGeom>
                <a:rect b="b" l="l" r="r" t="t"/>
                <a:pathLst>
                  <a:path extrusionOk="0" h="35732" w="26335">
                    <a:moveTo>
                      <a:pt x="22956" y="1"/>
                    </a:moveTo>
                    <a:lnTo>
                      <a:pt x="22864" y="47"/>
                    </a:lnTo>
                    <a:lnTo>
                      <a:pt x="22679" y="186"/>
                    </a:lnTo>
                    <a:lnTo>
                      <a:pt x="22540" y="325"/>
                    </a:lnTo>
                    <a:lnTo>
                      <a:pt x="22308" y="695"/>
                    </a:lnTo>
                    <a:lnTo>
                      <a:pt x="22170" y="1019"/>
                    </a:lnTo>
                    <a:lnTo>
                      <a:pt x="22077" y="1343"/>
                    </a:lnTo>
                    <a:lnTo>
                      <a:pt x="22031" y="1528"/>
                    </a:lnTo>
                    <a:lnTo>
                      <a:pt x="21892" y="1667"/>
                    </a:lnTo>
                    <a:lnTo>
                      <a:pt x="21660" y="1713"/>
                    </a:lnTo>
                    <a:lnTo>
                      <a:pt x="21475" y="1713"/>
                    </a:lnTo>
                    <a:lnTo>
                      <a:pt x="21429" y="1667"/>
                    </a:lnTo>
                    <a:lnTo>
                      <a:pt x="21383" y="1621"/>
                    </a:lnTo>
                    <a:lnTo>
                      <a:pt x="21336" y="1528"/>
                    </a:lnTo>
                    <a:lnTo>
                      <a:pt x="21383" y="1482"/>
                    </a:lnTo>
                    <a:lnTo>
                      <a:pt x="21475" y="1112"/>
                    </a:lnTo>
                    <a:lnTo>
                      <a:pt x="21522" y="927"/>
                    </a:lnTo>
                    <a:lnTo>
                      <a:pt x="21522" y="695"/>
                    </a:lnTo>
                    <a:lnTo>
                      <a:pt x="21429" y="510"/>
                    </a:lnTo>
                    <a:lnTo>
                      <a:pt x="21244" y="232"/>
                    </a:lnTo>
                    <a:lnTo>
                      <a:pt x="21198" y="186"/>
                    </a:lnTo>
                    <a:lnTo>
                      <a:pt x="21105" y="140"/>
                    </a:lnTo>
                    <a:lnTo>
                      <a:pt x="20920" y="140"/>
                    </a:lnTo>
                    <a:lnTo>
                      <a:pt x="20550" y="279"/>
                    </a:lnTo>
                    <a:lnTo>
                      <a:pt x="20272" y="464"/>
                    </a:lnTo>
                    <a:lnTo>
                      <a:pt x="19717" y="788"/>
                    </a:lnTo>
                    <a:lnTo>
                      <a:pt x="19346" y="1065"/>
                    </a:lnTo>
                    <a:lnTo>
                      <a:pt x="19069" y="1343"/>
                    </a:lnTo>
                    <a:lnTo>
                      <a:pt x="18976" y="1389"/>
                    </a:lnTo>
                    <a:lnTo>
                      <a:pt x="18883" y="1436"/>
                    </a:lnTo>
                    <a:lnTo>
                      <a:pt x="18791" y="1436"/>
                    </a:lnTo>
                    <a:lnTo>
                      <a:pt x="18791" y="1528"/>
                    </a:lnTo>
                    <a:lnTo>
                      <a:pt x="18837" y="1852"/>
                    </a:lnTo>
                    <a:lnTo>
                      <a:pt x="18883" y="2222"/>
                    </a:lnTo>
                    <a:lnTo>
                      <a:pt x="18883" y="2269"/>
                    </a:lnTo>
                    <a:lnTo>
                      <a:pt x="18883" y="2315"/>
                    </a:lnTo>
                    <a:lnTo>
                      <a:pt x="18050" y="2824"/>
                    </a:lnTo>
                    <a:lnTo>
                      <a:pt x="18004" y="2778"/>
                    </a:lnTo>
                    <a:lnTo>
                      <a:pt x="17634" y="2454"/>
                    </a:lnTo>
                    <a:lnTo>
                      <a:pt x="17217" y="2222"/>
                    </a:lnTo>
                    <a:lnTo>
                      <a:pt x="16801" y="1991"/>
                    </a:lnTo>
                    <a:lnTo>
                      <a:pt x="16384" y="1760"/>
                    </a:lnTo>
                    <a:lnTo>
                      <a:pt x="15968" y="1574"/>
                    </a:lnTo>
                    <a:lnTo>
                      <a:pt x="15505" y="1436"/>
                    </a:lnTo>
                    <a:lnTo>
                      <a:pt x="15042" y="1297"/>
                    </a:lnTo>
                    <a:lnTo>
                      <a:pt x="14579" y="1204"/>
                    </a:lnTo>
                    <a:lnTo>
                      <a:pt x="13839" y="1112"/>
                    </a:lnTo>
                    <a:lnTo>
                      <a:pt x="13098" y="1112"/>
                    </a:lnTo>
                    <a:lnTo>
                      <a:pt x="12404" y="1158"/>
                    </a:lnTo>
                    <a:lnTo>
                      <a:pt x="11710" y="1297"/>
                    </a:lnTo>
                    <a:lnTo>
                      <a:pt x="11015" y="1482"/>
                    </a:lnTo>
                    <a:lnTo>
                      <a:pt x="10367" y="1760"/>
                    </a:lnTo>
                    <a:lnTo>
                      <a:pt x="9719" y="2084"/>
                    </a:lnTo>
                    <a:lnTo>
                      <a:pt x="9118" y="2500"/>
                    </a:lnTo>
                    <a:lnTo>
                      <a:pt x="1389" y="8054"/>
                    </a:lnTo>
                    <a:lnTo>
                      <a:pt x="1111" y="8239"/>
                    </a:lnTo>
                    <a:lnTo>
                      <a:pt x="879" y="8471"/>
                    </a:lnTo>
                    <a:lnTo>
                      <a:pt x="694" y="8748"/>
                    </a:lnTo>
                    <a:lnTo>
                      <a:pt x="509" y="8980"/>
                    </a:lnTo>
                    <a:lnTo>
                      <a:pt x="324" y="9257"/>
                    </a:lnTo>
                    <a:lnTo>
                      <a:pt x="232" y="9581"/>
                    </a:lnTo>
                    <a:lnTo>
                      <a:pt x="139" y="9905"/>
                    </a:lnTo>
                    <a:lnTo>
                      <a:pt x="46" y="10229"/>
                    </a:lnTo>
                    <a:lnTo>
                      <a:pt x="0" y="10692"/>
                    </a:lnTo>
                    <a:lnTo>
                      <a:pt x="46" y="11155"/>
                    </a:lnTo>
                    <a:lnTo>
                      <a:pt x="46" y="11201"/>
                    </a:lnTo>
                    <a:lnTo>
                      <a:pt x="46" y="11294"/>
                    </a:lnTo>
                    <a:lnTo>
                      <a:pt x="139" y="11664"/>
                    </a:lnTo>
                    <a:lnTo>
                      <a:pt x="278" y="12034"/>
                    </a:lnTo>
                    <a:lnTo>
                      <a:pt x="417" y="12358"/>
                    </a:lnTo>
                    <a:lnTo>
                      <a:pt x="648" y="12682"/>
                    </a:lnTo>
                    <a:lnTo>
                      <a:pt x="3888" y="17172"/>
                    </a:lnTo>
                    <a:lnTo>
                      <a:pt x="4119" y="17496"/>
                    </a:lnTo>
                    <a:lnTo>
                      <a:pt x="4212" y="17588"/>
                    </a:lnTo>
                    <a:lnTo>
                      <a:pt x="3934" y="18606"/>
                    </a:lnTo>
                    <a:lnTo>
                      <a:pt x="3888" y="18930"/>
                    </a:lnTo>
                    <a:lnTo>
                      <a:pt x="3842" y="19254"/>
                    </a:lnTo>
                    <a:lnTo>
                      <a:pt x="3842" y="19578"/>
                    </a:lnTo>
                    <a:lnTo>
                      <a:pt x="3842" y="19902"/>
                    </a:lnTo>
                    <a:lnTo>
                      <a:pt x="3934" y="20226"/>
                    </a:lnTo>
                    <a:lnTo>
                      <a:pt x="4027" y="20550"/>
                    </a:lnTo>
                    <a:lnTo>
                      <a:pt x="4119" y="20874"/>
                    </a:lnTo>
                    <a:lnTo>
                      <a:pt x="4258" y="21152"/>
                    </a:lnTo>
                    <a:lnTo>
                      <a:pt x="8701" y="29159"/>
                    </a:lnTo>
                    <a:lnTo>
                      <a:pt x="8933" y="29529"/>
                    </a:lnTo>
                    <a:lnTo>
                      <a:pt x="9210" y="29899"/>
                    </a:lnTo>
                    <a:lnTo>
                      <a:pt x="9581" y="30177"/>
                    </a:lnTo>
                    <a:lnTo>
                      <a:pt x="9951" y="30455"/>
                    </a:lnTo>
                    <a:lnTo>
                      <a:pt x="10367" y="30686"/>
                    </a:lnTo>
                    <a:lnTo>
                      <a:pt x="10784" y="30825"/>
                    </a:lnTo>
                    <a:lnTo>
                      <a:pt x="11247" y="30918"/>
                    </a:lnTo>
                    <a:lnTo>
                      <a:pt x="11710" y="30964"/>
                    </a:lnTo>
                    <a:lnTo>
                      <a:pt x="11895" y="30964"/>
                    </a:lnTo>
                    <a:lnTo>
                      <a:pt x="12450" y="30871"/>
                    </a:lnTo>
                    <a:lnTo>
                      <a:pt x="13006" y="30733"/>
                    </a:lnTo>
                    <a:lnTo>
                      <a:pt x="12404" y="31010"/>
                    </a:lnTo>
                    <a:lnTo>
                      <a:pt x="11987" y="31242"/>
                    </a:lnTo>
                    <a:lnTo>
                      <a:pt x="11941" y="31288"/>
                    </a:lnTo>
                    <a:lnTo>
                      <a:pt x="12126" y="31751"/>
                    </a:lnTo>
                    <a:lnTo>
                      <a:pt x="12034" y="32028"/>
                    </a:lnTo>
                    <a:lnTo>
                      <a:pt x="11987" y="32306"/>
                    </a:lnTo>
                    <a:lnTo>
                      <a:pt x="11941" y="32584"/>
                    </a:lnTo>
                    <a:lnTo>
                      <a:pt x="11987" y="32908"/>
                    </a:lnTo>
                    <a:lnTo>
                      <a:pt x="11987" y="32954"/>
                    </a:lnTo>
                    <a:lnTo>
                      <a:pt x="11987" y="33000"/>
                    </a:lnTo>
                    <a:lnTo>
                      <a:pt x="11987" y="33047"/>
                    </a:lnTo>
                    <a:lnTo>
                      <a:pt x="12126" y="33463"/>
                    </a:lnTo>
                    <a:lnTo>
                      <a:pt x="12358" y="33787"/>
                    </a:lnTo>
                    <a:lnTo>
                      <a:pt x="12589" y="34065"/>
                    </a:lnTo>
                    <a:lnTo>
                      <a:pt x="12959" y="34805"/>
                    </a:lnTo>
                    <a:lnTo>
                      <a:pt x="13191" y="35361"/>
                    </a:lnTo>
                    <a:lnTo>
                      <a:pt x="13283" y="35500"/>
                    </a:lnTo>
                    <a:lnTo>
                      <a:pt x="13422" y="35546"/>
                    </a:lnTo>
                    <a:lnTo>
                      <a:pt x="13561" y="35592"/>
                    </a:lnTo>
                    <a:lnTo>
                      <a:pt x="13700" y="35546"/>
                    </a:lnTo>
                    <a:lnTo>
                      <a:pt x="13746" y="35546"/>
                    </a:lnTo>
                    <a:lnTo>
                      <a:pt x="13792" y="35500"/>
                    </a:lnTo>
                    <a:lnTo>
                      <a:pt x="13839" y="35453"/>
                    </a:lnTo>
                    <a:lnTo>
                      <a:pt x="13885" y="35453"/>
                    </a:lnTo>
                    <a:lnTo>
                      <a:pt x="13931" y="35361"/>
                    </a:lnTo>
                    <a:lnTo>
                      <a:pt x="13931" y="35315"/>
                    </a:lnTo>
                    <a:lnTo>
                      <a:pt x="13931" y="35268"/>
                    </a:lnTo>
                    <a:lnTo>
                      <a:pt x="13978" y="35222"/>
                    </a:lnTo>
                    <a:lnTo>
                      <a:pt x="14070" y="35453"/>
                    </a:lnTo>
                    <a:lnTo>
                      <a:pt x="14116" y="35500"/>
                    </a:lnTo>
                    <a:lnTo>
                      <a:pt x="14163" y="35592"/>
                    </a:lnTo>
                    <a:lnTo>
                      <a:pt x="14209" y="35639"/>
                    </a:lnTo>
                    <a:lnTo>
                      <a:pt x="14301" y="35685"/>
                    </a:lnTo>
                    <a:lnTo>
                      <a:pt x="14348" y="35685"/>
                    </a:lnTo>
                    <a:lnTo>
                      <a:pt x="14394" y="35731"/>
                    </a:lnTo>
                    <a:lnTo>
                      <a:pt x="14533" y="35731"/>
                    </a:lnTo>
                    <a:lnTo>
                      <a:pt x="14764" y="35685"/>
                    </a:lnTo>
                    <a:lnTo>
                      <a:pt x="14903" y="35592"/>
                    </a:lnTo>
                    <a:lnTo>
                      <a:pt x="14996" y="35407"/>
                    </a:lnTo>
                    <a:lnTo>
                      <a:pt x="15042" y="35176"/>
                    </a:lnTo>
                    <a:lnTo>
                      <a:pt x="15135" y="35268"/>
                    </a:lnTo>
                    <a:lnTo>
                      <a:pt x="15273" y="35315"/>
                    </a:lnTo>
                    <a:lnTo>
                      <a:pt x="15597" y="35315"/>
                    </a:lnTo>
                    <a:lnTo>
                      <a:pt x="15597" y="35268"/>
                    </a:lnTo>
                    <a:lnTo>
                      <a:pt x="15736" y="35222"/>
                    </a:lnTo>
                    <a:lnTo>
                      <a:pt x="15736" y="35176"/>
                    </a:lnTo>
                    <a:lnTo>
                      <a:pt x="15783" y="35129"/>
                    </a:lnTo>
                    <a:lnTo>
                      <a:pt x="15829" y="35037"/>
                    </a:lnTo>
                    <a:lnTo>
                      <a:pt x="15875" y="34898"/>
                    </a:lnTo>
                    <a:lnTo>
                      <a:pt x="15875" y="34713"/>
                    </a:lnTo>
                    <a:lnTo>
                      <a:pt x="16060" y="34852"/>
                    </a:lnTo>
                    <a:lnTo>
                      <a:pt x="16245" y="34852"/>
                    </a:lnTo>
                    <a:lnTo>
                      <a:pt x="16430" y="34805"/>
                    </a:lnTo>
                    <a:lnTo>
                      <a:pt x="16616" y="34713"/>
                    </a:lnTo>
                    <a:lnTo>
                      <a:pt x="16708" y="34528"/>
                    </a:lnTo>
                    <a:lnTo>
                      <a:pt x="16708" y="34343"/>
                    </a:lnTo>
                    <a:lnTo>
                      <a:pt x="16662" y="34157"/>
                    </a:lnTo>
                    <a:lnTo>
                      <a:pt x="16014" y="32769"/>
                    </a:lnTo>
                    <a:lnTo>
                      <a:pt x="15968" y="32676"/>
                    </a:lnTo>
                    <a:lnTo>
                      <a:pt x="15968" y="32399"/>
                    </a:lnTo>
                    <a:lnTo>
                      <a:pt x="16060" y="32584"/>
                    </a:lnTo>
                    <a:lnTo>
                      <a:pt x="16153" y="32723"/>
                    </a:lnTo>
                    <a:lnTo>
                      <a:pt x="16338" y="32815"/>
                    </a:lnTo>
                    <a:lnTo>
                      <a:pt x="16523" y="32815"/>
                    </a:lnTo>
                    <a:lnTo>
                      <a:pt x="16708" y="32769"/>
                    </a:lnTo>
                    <a:lnTo>
                      <a:pt x="16847" y="32630"/>
                    </a:lnTo>
                    <a:lnTo>
                      <a:pt x="16940" y="32491"/>
                    </a:lnTo>
                    <a:lnTo>
                      <a:pt x="16940" y="32306"/>
                    </a:lnTo>
                    <a:lnTo>
                      <a:pt x="16893" y="32121"/>
                    </a:lnTo>
                    <a:lnTo>
                      <a:pt x="16245" y="30918"/>
                    </a:lnTo>
                    <a:lnTo>
                      <a:pt x="16153" y="30825"/>
                    </a:lnTo>
                    <a:lnTo>
                      <a:pt x="16060" y="30733"/>
                    </a:lnTo>
                    <a:lnTo>
                      <a:pt x="15968" y="30686"/>
                    </a:lnTo>
                    <a:lnTo>
                      <a:pt x="14533" y="30686"/>
                    </a:lnTo>
                    <a:lnTo>
                      <a:pt x="14533" y="30640"/>
                    </a:lnTo>
                    <a:lnTo>
                      <a:pt x="14394" y="30594"/>
                    </a:lnTo>
                    <a:lnTo>
                      <a:pt x="14209" y="30501"/>
                    </a:lnTo>
                    <a:lnTo>
                      <a:pt x="13885" y="30501"/>
                    </a:lnTo>
                    <a:lnTo>
                      <a:pt x="13515" y="30547"/>
                    </a:lnTo>
                    <a:lnTo>
                      <a:pt x="13144" y="30686"/>
                    </a:lnTo>
                    <a:lnTo>
                      <a:pt x="13422" y="30501"/>
                    </a:lnTo>
                    <a:lnTo>
                      <a:pt x="13839" y="30270"/>
                    </a:lnTo>
                    <a:lnTo>
                      <a:pt x="14209" y="29946"/>
                    </a:lnTo>
                    <a:lnTo>
                      <a:pt x="14255" y="29899"/>
                    </a:lnTo>
                    <a:lnTo>
                      <a:pt x="14301" y="29853"/>
                    </a:lnTo>
                    <a:lnTo>
                      <a:pt x="14579" y="29529"/>
                    </a:lnTo>
                    <a:lnTo>
                      <a:pt x="14811" y="29205"/>
                    </a:lnTo>
                    <a:lnTo>
                      <a:pt x="14996" y="28835"/>
                    </a:lnTo>
                    <a:lnTo>
                      <a:pt x="15135" y="28418"/>
                    </a:lnTo>
                    <a:lnTo>
                      <a:pt x="15181" y="28094"/>
                    </a:lnTo>
                    <a:lnTo>
                      <a:pt x="15227" y="27724"/>
                    </a:lnTo>
                    <a:lnTo>
                      <a:pt x="15273" y="27400"/>
                    </a:lnTo>
                    <a:lnTo>
                      <a:pt x="15227" y="27076"/>
                    </a:lnTo>
                    <a:lnTo>
                      <a:pt x="15181" y="26706"/>
                    </a:lnTo>
                    <a:lnTo>
                      <a:pt x="15088" y="26382"/>
                    </a:lnTo>
                    <a:lnTo>
                      <a:pt x="14996" y="26058"/>
                    </a:lnTo>
                    <a:lnTo>
                      <a:pt x="14811" y="25734"/>
                    </a:lnTo>
                    <a:lnTo>
                      <a:pt x="11062" y="18977"/>
                    </a:lnTo>
                    <a:lnTo>
                      <a:pt x="11108" y="18745"/>
                    </a:lnTo>
                    <a:lnTo>
                      <a:pt x="11247" y="18653"/>
                    </a:lnTo>
                    <a:lnTo>
                      <a:pt x="11617" y="18421"/>
                    </a:lnTo>
                    <a:lnTo>
                      <a:pt x="11941" y="18190"/>
                    </a:lnTo>
                    <a:lnTo>
                      <a:pt x="14996" y="20689"/>
                    </a:lnTo>
                    <a:lnTo>
                      <a:pt x="15459" y="21152"/>
                    </a:lnTo>
                    <a:lnTo>
                      <a:pt x="15875" y="21661"/>
                    </a:lnTo>
                    <a:lnTo>
                      <a:pt x="16199" y="22170"/>
                    </a:lnTo>
                    <a:lnTo>
                      <a:pt x="16430" y="22772"/>
                    </a:lnTo>
                    <a:lnTo>
                      <a:pt x="16569" y="23374"/>
                    </a:lnTo>
                    <a:lnTo>
                      <a:pt x="16662" y="23975"/>
                    </a:lnTo>
                    <a:lnTo>
                      <a:pt x="16662" y="24623"/>
                    </a:lnTo>
                    <a:lnTo>
                      <a:pt x="16569" y="25271"/>
                    </a:lnTo>
                    <a:lnTo>
                      <a:pt x="16338" y="26382"/>
                    </a:lnTo>
                    <a:lnTo>
                      <a:pt x="16384" y="26428"/>
                    </a:lnTo>
                    <a:lnTo>
                      <a:pt x="16754" y="26613"/>
                    </a:lnTo>
                    <a:lnTo>
                      <a:pt x="17078" y="26706"/>
                    </a:lnTo>
                    <a:lnTo>
                      <a:pt x="17541" y="26799"/>
                    </a:lnTo>
                    <a:lnTo>
                      <a:pt x="18004" y="26845"/>
                    </a:lnTo>
                    <a:lnTo>
                      <a:pt x="18374" y="26799"/>
                    </a:lnTo>
                    <a:lnTo>
                      <a:pt x="18698" y="26752"/>
                    </a:lnTo>
                    <a:lnTo>
                      <a:pt x="19069" y="26660"/>
                    </a:lnTo>
                    <a:lnTo>
                      <a:pt x="19393" y="26567"/>
                    </a:lnTo>
                    <a:lnTo>
                      <a:pt x="19439" y="26521"/>
                    </a:lnTo>
                    <a:lnTo>
                      <a:pt x="19670" y="26752"/>
                    </a:lnTo>
                    <a:lnTo>
                      <a:pt x="19717" y="27169"/>
                    </a:lnTo>
                    <a:lnTo>
                      <a:pt x="19809" y="27585"/>
                    </a:lnTo>
                    <a:lnTo>
                      <a:pt x="19994" y="27909"/>
                    </a:lnTo>
                    <a:lnTo>
                      <a:pt x="20226" y="28233"/>
                    </a:lnTo>
                    <a:lnTo>
                      <a:pt x="20550" y="28465"/>
                    </a:lnTo>
                    <a:lnTo>
                      <a:pt x="20689" y="28557"/>
                    </a:lnTo>
                    <a:lnTo>
                      <a:pt x="20689" y="28418"/>
                    </a:lnTo>
                    <a:lnTo>
                      <a:pt x="20689" y="28372"/>
                    </a:lnTo>
                    <a:lnTo>
                      <a:pt x="20827" y="28557"/>
                    </a:lnTo>
                    <a:lnTo>
                      <a:pt x="20827" y="28326"/>
                    </a:lnTo>
                    <a:lnTo>
                      <a:pt x="20920" y="28048"/>
                    </a:lnTo>
                    <a:lnTo>
                      <a:pt x="21012" y="27863"/>
                    </a:lnTo>
                    <a:lnTo>
                      <a:pt x="21059" y="27817"/>
                    </a:lnTo>
                    <a:lnTo>
                      <a:pt x="21105" y="27724"/>
                    </a:lnTo>
                    <a:lnTo>
                      <a:pt x="21244" y="27585"/>
                    </a:lnTo>
                    <a:lnTo>
                      <a:pt x="21290" y="27585"/>
                    </a:lnTo>
                    <a:lnTo>
                      <a:pt x="21336" y="27539"/>
                    </a:lnTo>
                    <a:lnTo>
                      <a:pt x="21475" y="27539"/>
                    </a:lnTo>
                    <a:lnTo>
                      <a:pt x="21660" y="27585"/>
                    </a:lnTo>
                    <a:lnTo>
                      <a:pt x="21799" y="27678"/>
                    </a:lnTo>
                    <a:lnTo>
                      <a:pt x="22123" y="27909"/>
                    </a:lnTo>
                    <a:lnTo>
                      <a:pt x="22170" y="27909"/>
                    </a:lnTo>
                    <a:lnTo>
                      <a:pt x="22355" y="28048"/>
                    </a:lnTo>
                    <a:lnTo>
                      <a:pt x="23003" y="28465"/>
                    </a:lnTo>
                    <a:lnTo>
                      <a:pt x="23003" y="28465"/>
                    </a:lnTo>
                    <a:lnTo>
                      <a:pt x="22956" y="28372"/>
                    </a:lnTo>
                    <a:lnTo>
                      <a:pt x="22956" y="28372"/>
                    </a:lnTo>
                    <a:lnTo>
                      <a:pt x="23697" y="28835"/>
                    </a:lnTo>
                    <a:lnTo>
                      <a:pt x="23743" y="28789"/>
                    </a:lnTo>
                    <a:lnTo>
                      <a:pt x="23836" y="28696"/>
                    </a:lnTo>
                    <a:lnTo>
                      <a:pt x="23975" y="28650"/>
                    </a:lnTo>
                    <a:lnTo>
                      <a:pt x="24067" y="28511"/>
                    </a:lnTo>
                    <a:lnTo>
                      <a:pt x="24067" y="28326"/>
                    </a:lnTo>
                    <a:lnTo>
                      <a:pt x="23975" y="28187"/>
                    </a:lnTo>
                    <a:lnTo>
                      <a:pt x="23975" y="28141"/>
                    </a:lnTo>
                    <a:lnTo>
                      <a:pt x="24113" y="28187"/>
                    </a:lnTo>
                    <a:lnTo>
                      <a:pt x="24299" y="28141"/>
                    </a:lnTo>
                    <a:lnTo>
                      <a:pt x="24437" y="28002"/>
                    </a:lnTo>
                    <a:lnTo>
                      <a:pt x="24530" y="27863"/>
                    </a:lnTo>
                    <a:lnTo>
                      <a:pt x="24576" y="27678"/>
                    </a:lnTo>
                    <a:lnTo>
                      <a:pt x="24530" y="27539"/>
                    </a:lnTo>
                    <a:lnTo>
                      <a:pt x="24437" y="27354"/>
                    </a:lnTo>
                    <a:lnTo>
                      <a:pt x="23419" y="26382"/>
                    </a:lnTo>
                    <a:lnTo>
                      <a:pt x="23327" y="26336"/>
                    </a:lnTo>
                    <a:lnTo>
                      <a:pt x="23234" y="26104"/>
                    </a:lnTo>
                    <a:lnTo>
                      <a:pt x="23234" y="26104"/>
                    </a:lnTo>
                    <a:lnTo>
                      <a:pt x="23327" y="26197"/>
                    </a:lnTo>
                    <a:lnTo>
                      <a:pt x="23512" y="26289"/>
                    </a:lnTo>
                    <a:lnTo>
                      <a:pt x="23651" y="26336"/>
                    </a:lnTo>
                    <a:lnTo>
                      <a:pt x="23836" y="26289"/>
                    </a:lnTo>
                    <a:lnTo>
                      <a:pt x="23975" y="26197"/>
                    </a:lnTo>
                    <a:lnTo>
                      <a:pt x="24067" y="26012"/>
                    </a:lnTo>
                    <a:lnTo>
                      <a:pt x="24113" y="25827"/>
                    </a:lnTo>
                    <a:lnTo>
                      <a:pt x="24067" y="25688"/>
                    </a:lnTo>
                    <a:lnTo>
                      <a:pt x="23928" y="25503"/>
                    </a:lnTo>
                    <a:lnTo>
                      <a:pt x="23003" y="24716"/>
                    </a:lnTo>
                    <a:lnTo>
                      <a:pt x="22910" y="24623"/>
                    </a:lnTo>
                    <a:lnTo>
                      <a:pt x="22771" y="24577"/>
                    </a:lnTo>
                    <a:lnTo>
                      <a:pt x="22679" y="24577"/>
                    </a:lnTo>
                    <a:lnTo>
                      <a:pt x="22540" y="24623"/>
                    </a:lnTo>
                    <a:lnTo>
                      <a:pt x="21429" y="25040"/>
                    </a:lnTo>
                    <a:lnTo>
                      <a:pt x="21198" y="24808"/>
                    </a:lnTo>
                    <a:lnTo>
                      <a:pt x="21244" y="24716"/>
                    </a:lnTo>
                    <a:lnTo>
                      <a:pt x="21383" y="24253"/>
                    </a:lnTo>
                    <a:lnTo>
                      <a:pt x="21475" y="23883"/>
                    </a:lnTo>
                    <a:lnTo>
                      <a:pt x="21522" y="23559"/>
                    </a:lnTo>
                    <a:lnTo>
                      <a:pt x="21522" y="23235"/>
                    </a:lnTo>
                    <a:lnTo>
                      <a:pt x="21475" y="22864"/>
                    </a:lnTo>
                    <a:lnTo>
                      <a:pt x="21429" y="22541"/>
                    </a:lnTo>
                    <a:lnTo>
                      <a:pt x="21336" y="22217"/>
                    </a:lnTo>
                    <a:lnTo>
                      <a:pt x="21198" y="21893"/>
                    </a:lnTo>
                    <a:lnTo>
                      <a:pt x="21059" y="21569"/>
                    </a:lnTo>
                    <a:lnTo>
                      <a:pt x="19115" y="18236"/>
                    </a:lnTo>
                    <a:lnTo>
                      <a:pt x="20920" y="11201"/>
                    </a:lnTo>
                    <a:lnTo>
                      <a:pt x="21012" y="10646"/>
                    </a:lnTo>
                    <a:lnTo>
                      <a:pt x="21012" y="10090"/>
                    </a:lnTo>
                    <a:lnTo>
                      <a:pt x="20920" y="9535"/>
                    </a:lnTo>
                    <a:lnTo>
                      <a:pt x="20735" y="8980"/>
                    </a:lnTo>
                    <a:lnTo>
                      <a:pt x="20642" y="8748"/>
                    </a:lnTo>
                    <a:lnTo>
                      <a:pt x="20642" y="8702"/>
                    </a:lnTo>
                    <a:lnTo>
                      <a:pt x="20642" y="8656"/>
                    </a:lnTo>
                    <a:lnTo>
                      <a:pt x="20642" y="8517"/>
                    </a:lnTo>
                    <a:lnTo>
                      <a:pt x="20642" y="8054"/>
                    </a:lnTo>
                    <a:lnTo>
                      <a:pt x="20596" y="7591"/>
                    </a:lnTo>
                    <a:lnTo>
                      <a:pt x="20550" y="7128"/>
                    </a:lnTo>
                    <a:lnTo>
                      <a:pt x="20457" y="6712"/>
                    </a:lnTo>
                    <a:lnTo>
                      <a:pt x="20365" y="6249"/>
                    </a:lnTo>
                    <a:lnTo>
                      <a:pt x="20179" y="5832"/>
                    </a:lnTo>
                    <a:lnTo>
                      <a:pt x="20041" y="5370"/>
                    </a:lnTo>
                    <a:lnTo>
                      <a:pt x="19809" y="4999"/>
                    </a:lnTo>
                    <a:lnTo>
                      <a:pt x="19809" y="4953"/>
                    </a:lnTo>
                    <a:lnTo>
                      <a:pt x="20411" y="4537"/>
                    </a:lnTo>
                    <a:lnTo>
                      <a:pt x="20503" y="4583"/>
                    </a:lnTo>
                    <a:lnTo>
                      <a:pt x="20920" y="4861"/>
                    </a:lnTo>
                    <a:lnTo>
                      <a:pt x="21383" y="5046"/>
                    </a:lnTo>
                    <a:lnTo>
                      <a:pt x="21846" y="5138"/>
                    </a:lnTo>
                    <a:lnTo>
                      <a:pt x="22355" y="5231"/>
                    </a:lnTo>
                    <a:lnTo>
                      <a:pt x="22956" y="5231"/>
                    </a:lnTo>
                    <a:lnTo>
                      <a:pt x="23280" y="5185"/>
                    </a:lnTo>
                    <a:lnTo>
                      <a:pt x="23604" y="5092"/>
                    </a:lnTo>
                    <a:lnTo>
                      <a:pt x="23928" y="4999"/>
                    </a:lnTo>
                    <a:lnTo>
                      <a:pt x="24206" y="4861"/>
                    </a:lnTo>
                    <a:lnTo>
                      <a:pt x="24530" y="4722"/>
                    </a:lnTo>
                    <a:lnTo>
                      <a:pt x="24808" y="4537"/>
                    </a:lnTo>
                    <a:lnTo>
                      <a:pt x="25085" y="4305"/>
                    </a:lnTo>
                    <a:lnTo>
                      <a:pt x="25502" y="3842"/>
                    </a:lnTo>
                    <a:lnTo>
                      <a:pt x="25872" y="3380"/>
                    </a:lnTo>
                    <a:lnTo>
                      <a:pt x="26104" y="2824"/>
                    </a:lnTo>
                    <a:lnTo>
                      <a:pt x="26289" y="2222"/>
                    </a:lnTo>
                    <a:lnTo>
                      <a:pt x="26335" y="2130"/>
                    </a:lnTo>
                    <a:lnTo>
                      <a:pt x="26196" y="2084"/>
                    </a:lnTo>
                    <a:lnTo>
                      <a:pt x="25780" y="1991"/>
                    </a:lnTo>
                    <a:lnTo>
                      <a:pt x="25317" y="1806"/>
                    </a:lnTo>
                    <a:lnTo>
                      <a:pt x="24854" y="1528"/>
                    </a:lnTo>
                    <a:lnTo>
                      <a:pt x="24437" y="1251"/>
                    </a:lnTo>
                    <a:lnTo>
                      <a:pt x="23743" y="695"/>
                    </a:lnTo>
                    <a:lnTo>
                      <a:pt x="23419" y="417"/>
                    </a:lnTo>
                    <a:lnTo>
                      <a:pt x="23003" y="93"/>
                    </a:lnTo>
                    <a:lnTo>
                      <a:pt x="229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 flipH="1">
                <a:off x="-2783869" y="4746067"/>
                <a:ext cx="12701" cy="61358"/>
              </a:xfrm>
              <a:custGeom>
                <a:rect b="b" l="l" r="r" t="t"/>
                <a:pathLst>
                  <a:path extrusionOk="0" h="1343" w="278">
                    <a:moveTo>
                      <a:pt x="185" y="0"/>
                    </a:moveTo>
                    <a:lnTo>
                      <a:pt x="0" y="47"/>
                    </a:lnTo>
                    <a:lnTo>
                      <a:pt x="0" y="1343"/>
                    </a:lnTo>
                    <a:lnTo>
                      <a:pt x="278" y="69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 flipH="1">
                <a:off x="-2815622" y="4788328"/>
                <a:ext cx="44454" cy="84659"/>
              </a:xfrm>
              <a:custGeom>
                <a:rect b="b" l="l" r="r" t="t"/>
                <a:pathLst>
                  <a:path extrusionOk="0" h="1853" w="973">
                    <a:moveTo>
                      <a:pt x="278" y="1"/>
                    </a:moveTo>
                    <a:lnTo>
                      <a:pt x="0" y="603"/>
                    </a:lnTo>
                    <a:lnTo>
                      <a:pt x="0" y="1389"/>
                    </a:lnTo>
                    <a:lnTo>
                      <a:pt x="0" y="1482"/>
                    </a:lnTo>
                    <a:lnTo>
                      <a:pt x="93" y="1713"/>
                    </a:lnTo>
                    <a:lnTo>
                      <a:pt x="93" y="1760"/>
                    </a:lnTo>
                    <a:lnTo>
                      <a:pt x="139" y="1760"/>
                    </a:lnTo>
                    <a:lnTo>
                      <a:pt x="232" y="1806"/>
                    </a:lnTo>
                    <a:lnTo>
                      <a:pt x="278" y="1852"/>
                    </a:lnTo>
                    <a:lnTo>
                      <a:pt x="972" y="1482"/>
                    </a:lnTo>
                    <a:lnTo>
                      <a:pt x="833" y="1251"/>
                    </a:lnTo>
                    <a:lnTo>
                      <a:pt x="787" y="111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flipH="1">
                <a:off x="-2769066" y="4551529"/>
                <a:ext cx="46556" cy="279151"/>
              </a:xfrm>
              <a:custGeom>
                <a:rect b="b" l="l" r="r" t="t"/>
                <a:pathLst>
                  <a:path extrusionOk="0" h="6110" w="1019">
                    <a:moveTo>
                      <a:pt x="1" y="0"/>
                    </a:moveTo>
                    <a:lnTo>
                      <a:pt x="1" y="1528"/>
                    </a:lnTo>
                    <a:lnTo>
                      <a:pt x="278" y="3194"/>
                    </a:lnTo>
                    <a:lnTo>
                      <a:pt x="278" y="3472"/>
                    </a:lnTo>
                    <a:lnTo>
                      <a:pt x="556" y="5323"/>
                    </a:lnTo>
                    <a:lnTo>
                      <a:pt x="602" y="5508"/>
                    </a:lnTo>
                    <a:lnTo>
                      <a:pt x="602" y="5739"/>
                    </a:lnTo>
                    <a:lnTo>
                      <a:pt x="649" y="5786"/>
                    </a:lnTo>
                    <a:lnTo>
                      <a:pt x="834" y="6110"/>
                    </a:lnTo>
                    <a:lnTo>
                      <a:pt x="973" y="5739"/>
                    </a:lnTo>
                    <a:lnTo>
                      <a:pt x="1019" y="2731"/>
                    </a:lnTo>
                    <a:lnTo>
                      <a:pt x="649" y="509"/>
                    </a:lnTo>
                    <a:lnTo>
                      <a:pt x="140" y="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 flipH="1">
                <a:off x="-2811373" y="4862341"/>
                <a:ext cx="23301" cy="25448"/>
              </a:xfrm>
              <a:custGeom>
                <a:rect b="b" l="l" r="r" t="t"/>
                <a:pathLst>
                  <a:path extrusionOk="0" h="557" w="510">
                    <a:moveTo>
                      <a:pt x="510" y="1"/>
                    </a:moveTo>
                    <a:lnTo>
                      <a:pt x="232" y="186"/>
                    </a:lnTo>
                    <a:lnTo>
                      <a:pt x="139" y="232"/>
                    </a:lnTo>
                    <a:lnTo>
                      <a:pt x="1" y="325"/>
                    </a:lnTo>
                    <a:lnTo>
                      <a:pt x="93" y="417"/>
                    </a:lnTo>
                    <a:lnTo>
                      <a:pt x="139" y="417"/>
                    </a:lnTo>
                    <a:lnTo>
                      <a:pt x="278" y="556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 flipH="1">
                <a:off x="-2832526" y="4860240"/>
                <a:ext cx="29651" cy="55008"/>
              </a:xfrm>
              <a:custGeom>
                <a:rect b="b" l="l" r="r" t="t"/>
                <a:pathLst>
                  <a:path extrusionOk="0" h="1204" w="649">
                    <a:moveTo>
                      <a:pt x="324" y="1"/>
                    </a:moveTo>
                    <a:lnTo>
                      <a:pt x="1" y="649"/>
                    </a:lnTo>
                    <a:lnTo>
                      <a:pt x="47" y="695"/>
                    </a:lnTo>
                    <a:lnTo>
                      <a:pt x="278" y="1111"/>
                    </a:lnTo>
                    <a:lnTo>
                      <a:pt x="324" y="1111"/>
                    </a:lnTo>
                    <a:lnTo>
                      <a:pt x="371" y="1158"/>
                    </a:lnTo>
                    <a:lnTo>
                      <a:pt x="556" y="1158"/>
                    </a:lnTo>
                    <a:lnTo>
                      <a:pt x="648" y="1204"/>
                    </a:lnTo>
                    <a:lnTo>
                      <a:pt x="648" y="1065"/>
                    </a:lnTo>
                    <a:lnTo>
                      <a:pt x="648" y="834"/>
                    </a:lnTo>
                    <a:lnTo>
                      <a:pt x="602" y="556"/>
                    </a:lnTo>
                    <a:lnTo>
                      <a:pt x="556" y="556"/>
                    </a:lnTo>
                    <a:lnTo>
                      <a:pt x="556" y="510"/>
                    </a:lnTo>
                    <a:lnTo>
                      <a:pt x="556" y="463"/>
                    </a:lnTo>
                    <a:lnTo>
                      <a:pt x="417" y="139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 flipH="1">
                <a:off x="-2521668" y="3908706"/>
                <a:ext cx="42307" cy="21199"/>
              </a:xfrm>
              <a:custGeom>
                <a:rect b="b" l="l" r="r" t="t"/>
                <a:pathLst>
                  <a:path extrusionOk="0" h="464" w="926">
                    <a:moveTo>
                      <a:pt x="0" y="0"/>
                    </a:moveTo>
                    <a:lnTo>
                      <a:pt x="93" y="463"/>
                    </a:lnTo>
                    <a:lnTo>
                      <a:pt x="185" y="417"/>
                    </a:lnTo>
                    <a:lnTo>
                      <a:pt x="232" y="417"/>
                    </a:lnTo>
                    <a:lnTo>
                      <a:pt x="371" y="371"/>
                    </a:lnTo>
                    <a:lnTo>
                      <a:pt x="509" y="324"/>
                    </a:lnTo>
                    <a:lnTo>
                      <a:pt x="926" y="47"/>
                    </a:lnTo>
                    <a:lnTo>
                      <a:pt x="463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 flipH="1">
                <a:off x="-2631638" y="4092690"/>
                <a:ext cx="71958" cy="42307"/>
              </a:xfrm>
              <a:custGeom>
                <a:rect b="b" l="l" r="r" t="t"/>
                <a:pathLst>
                  <a:path extrusionOk="0" h="926" w="1575">
                    <a:moveTo>
                      <a:pt x="1482" y="0"/>
                    </a:moveTo>
                    <a:lnTo>
                      <a:pt x="834" y="370"/>
                    </a:lnTo>
                    <a:lnTo>
                      <a:pt x="742" y="370"/>
                    </a:lnTo>
                    <a:lnTo>
                      <a:pt x="742" y="417"/>
                    </a:lnTo>
                    <a:lnTo>
                      <a:pt x="695" y="417"/>
                    </a:lnTo>
                    <a:lnTo>
                      <a:pt x="1" y="787"/>
                    </a:lnTo>
                    <a:lnTo>
                      <a:pt x="1" y="833"/>
                    </a:lnTo>
                    <a:lnTo>
                      <a:pt x="1" y="879"/>
                    </a:lnTo>
                    <a:lnTo>
                      <a:pt x="47" y="926"/>
                    </a:lnTo>
                    <a:lnTo>
                      <a:pt x="94" y="879"/>
                    </a:lnTo>
                    <a:lnTo>
                      <a:pt x="695" y="555"/>
                    </a:lnTo>
                    <a:lnTo>
                      <a:pt x="788" y="555"/>
                    </a:lnTo>
                    <a:lnTo>
                      <a:pt x="834" y="509"/>
                    </a:lnTo>
                    <a:lnTo>
                      <a:pt x="1528" y="139"/>
                    </a:lnTo>
                    <a:lnTo>
                      <a:pt x="1575" y="93"/>
                    </a:lnTo>
                    <a:lnTo>
                      <a:pt x="1575" y="46"/>
                    </a:lnTo>
                    <a:lnTo>
                      <a:pt x="15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 flipH="1">
                <a:off x="-1466516" y="3390656"/>
                <a:ext cx="6396" cy="6396"/>
              </a:xfrm>
              <a:custGeom>
                <a:rect b="b" l="l" r="r" t="t"/>
                <a:pathLst>
                  <a:path extrusionOk="0" h="140" w="140">
                    <a:moveTo>
                      <a:pt x="1" y="0"/>
                    </a:moveTo>
                    <a:lnTo>
                      <a:pt x="1" y="46"/>
                    </a:lnTo>
                    <a:lnTo>
                      <a:pt x="56" y="83"/>
                    </a:lnTo>
                    <a:lnTo>
                      <a:pt x="1" y="0"/>
                    </a:lnTo>
                    <a:close/>
                    <a:moveTo>
                      <a:pt x="56" y="83"/>
                    </a:moveTo>
                    <a:lnTo>
                      <a:pt x="93" y="139"/>
                    </a:lnTo>
                    <a:lnTo>
                      <a:pt x="140" y="139"/>
                    </a:lnTo>
                    <a:lnTo>
                      <a:pt x="56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flipH="1">
                <a:off x="-1460165" y="3390656"/>
                <a:ext cx="46" cy="2147"/>
              </a:xfrm>
              <a:custGeom>
                <a:rect b="b" l="l" r="r" t="t"/>
                <a:pathLst>
                  <a:path extrusionOk="0" h="47" w="1">
                    <a:moveTo>
                      <a:pt x="1" y="46"/>
                    </a:moveTo>
                    <a:lnTo>
                      <a:pt x="1" y="4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46"/>
                    </a:lnTo>
                    <a:lnTo>
                      <a:pt x="1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 flipH="1">
                <a:off x="-1460165" y="3390656"/>
                <a:ext cx="46" cy="2147"/>
              </a:xfrm>
              <a:custGeom>
                <a:rect b="b" l="l" r="r" t="t"/>
                <a:pathLst>
                  <a:path extrusionOk="0" h="47" w="1">
                    <a:moveTo>
                      <a:pt x="1" y="46"/>
                    </a:moveTo>
                    <a:lnTo>
                      <a:pt x="1" y="4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46"/>
                    </a:lnTo>
                    <a:lnTo>
                      <a:pt x="1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 flipH="1">
                <a:off x="-2401145" y="3876999"/>
                <a:ext cx="23301" cy="12701"/>
              </a:xfrm>
              <a:custGeom>
                <a:rect b="b" l="l" r="r" t="t"/>
                <a:pathLst>
                  <a:path extrusionOk="0" h="278" w="510">
                    <a:moveTo>
                      <a:pt x="417" y="0"/>
                    </a:moveTo>
                    <a:lnTo>
                      <a:pt x="47" y="185"/>
                    </a:lnTo>
                    <a:lnTo>
                      <a:pt x="1" y="185"/>
                    </a:lnTo>
                    <a:lnTo>
                      <a:pt x="1" y="278"/>
                    </a:lnTo>
                    <a:lnTo>
                      <a:pt x="93" y="278"/>
                    </a:lnTo>
                    <a:lnTo>
                      <a:pt x="463" y="93"/>
                    </a:lnTo>
                    <a:lnTo>
                      <a:pt x="510" y="93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 flipH="1">
                <a:off x="-2394794" y="3866400"/>
                <a:ext cx="23301" cy="12747"/>
              </a:xfrm>
              <a:custGeom>
                <a:rect b="b" l="l" r="r" t="t"/>
                <a:pathLst>
                  <a:path extrusionOk="0" h="279" w="510">
                    <a:moveTo>
                      <a:pt x="417" y="1"/>
                    </a:moveTo>
                    <a:lnTo>
                      <a:pt x="47" y="186"/>
                    </a:lnTo>
                    <a:lnTo>
                      <a:pt x="1" y="186"/>
                    </a:lnTo>
                    <a:lnTo>
                      <a:pt x="1" y="278"/>
                    </a:lnTo>
                    <a:lnTo>
                      <a:pt x="93" y="278"/>
                    </a:lnTo>
                    <a:lnTo>
                      <a:pt x="464" y="93"/>
                    </a:lnTo>
                    <a:lnTo>
                      <a:pt x="510" y="47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 flipH="1">
                <a:off x="-2358884" y="3893904"/>
                <a:ext cx="21199" cy="14848"/>
              </a:xfrm>
              <a:custGeom>
                <a:rect b="b" l="l" r="r" t="t"/>
                <a:pathLst>
                  <a:path extrusionOk="0" h="325" w="464">
                    <a:moveTo>
                      <a:pt x="371" y="0"/>
                    </a:moveTo>
                    <a:lnTo>
                      <a:pt x="47" y="186"/>
                    </a:lnTo>
                    <a:lnTo>
                      <a:pt x="0" y="232"/>
                    </a:lnTo>
                    <a:lnTo>
                      <a:pt x="0" y="278"/>
                    </a:lnTo>
                    <a:lnTo>
                      <a:pt x="47" y="324"/>
                    </a:lnTo>
                    <a:lnTo>
                      <a:pt x="93" y="324"/>
                    </a:lnTo>
                    <a:lnTo>
                      <a:pt x="139" y="278"/>
                    </a:lnTo>
                    <a:lnTo>
                      <a:pt x="185" y="232"/>
                    </a:lnTo>
                    <a:lnTo>
                      <a:pt x="463" y="139"/>
                    </a:lnTo>
                    <a:lnTo>
                      <a:pt x="463" y="93"/>
                    </a:lnTo>
                    <a:lnTo>
                      <a:pt x="463" y="4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 flipH="1">
                <a:off x="-2352533" y="3883350"/>
                <a:ext cx="21199" cy="14803"/>
              </a:xfrm>
              <a:custGeom>
                <a:rect b="b" l="l" r="r" t="t"/>
                <a:pathLst>
                  <a:path extrusionOk="0" h="324" w="464">
                    <a:moveTo>
                      <a:pt x="371" y="0"/>
                    </a:moveTo>
                    <a:lnTo>
                      <a:pt x="0" y="185"/>
                    </a:lnTo>
                    <a:lnTo>
                      <a:pt x="0" y="231"/>
                    </a:lnTo>
                    <a:lnTo>
                      <a:pt x="0" y="278"/>
                    </a:lnTo>
                    <a:lnTo>
                      <a:pt x="47" y="324"/>
                    </a:lnTo>
                    <a:lnTo>
                      <a:pt x="93" y="324"/>
                    </a:lnTo>
                    <a:lnTo>
                      <a:pt x="463" y="139"/>
                    </a:lnTo>
                    <a:lnTo>
                      <a:pt x="463" y="93"/>
                    </a:lnTo>
                    <a:lnTo>
                      <a:pt x="463" y="46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 flipH="1">
                <a:off x="-2325029" y="3915057"/>
                <a:ext cx="23301" cy="14848"/>
              </a:xfrm>
              <a:custGeom>
                <a:rect b="b" l="l" r="r" t="t"/>
                <a:pathLst>
                  <a:path extrusionOk="0" h="325" w="510">
                    <a:moveTo>
                      <a:pt x="417" y="0"/>
                    </a:moveTo>
                    <a:lnTo>
                      <a:pt x="232" y="93"/>
                    </a:lnTo>
                    <a:lnTo>
                      <a:pt x="139" y="139"/>
                    </a:lnTo>
                    <a:lnTo>
                      <a:pt x="93" y="185"/>
                    </a:lnTo>
                    <a:lnTo>
                      <a:pt x="47" y="185"/>
                    </a:lnTo>
                    <a:lnTo>
                      <a:pt x="0" y="232"/>
                    </a:lnTo>
                    <a:lnTo>
                      <a:pt x="0" y="278"/>
                    </a:lnTo>
                    <a:lnTo>
                      <a:pt x="47" y="324"/>
                    </a:lnTo>
                    <a:lnTo>
                      <a:pt x="93" y="324"/>
                    </a:lnTo>
                    <a:lnTo>
                      <a:pt x="139" y="278"/>
                    </a:lnTo>
                    <a:lnTo>
                      <a:pt x="186" y="278"/>
                    </a:lnTo>
                    <a:lnTo>
                      <a:pt x="463" y="139"/>
                    </a:lnTo>
                    <a:lnTo>
                      <a:pt x="510" y="93"/>
                    </a:lnTo>
                    <a:lnTo>
                      <a:pt x="510" y="4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 flipH="1">
                <a:off x="-2318679" y="3904457"/>
                <a:ext cx="23301" cy="14848"/>
              </a:xfrm>
              <a:custGeom>
                <a:rect b="b" l="l" r="r" t="t"/>
                <a:pathLst>
                  <a:path extrusionOk="0" h="325" w="510">
                    <a:moveTo>
                      <a:pt x="371" y="1"/>
                    </a:moveTo>
                    <a:lnTo>
                      <a:pt x="278" y="47"/>
                    </a:lnTo>
                    <a:lnTo>
                      <a:pt x="47" y="186"/>
                    </a:lnTo>
                    <a:lnTo>
                      <a:pt x="1" y="232"/>
                    </a:lnTo>
                    <a:lnTo>
                      <a:pt x="1" y="279"/>
                    </a:lnTo>
                    <a:lnTo>
                      <a:pt x="47" y="325"/>
                    </a:lnTo>
                    <a:lnTo>
                      <a:pt x="93" y="325"/>
                    </a:lnTo>
                    <a:lnTo>
                      <a:pt x="278" y="232"/>
                    </a:lnTo>
                    <a:lnTo>
                      <a:pt x="325" y="186"/>
                    </a:lnTo>
                    <a:lnTo>
                      <a:pt x="417" y="140"/>
                    </a:lnTo>
                    <a:lnTo>
                      <a:pt x="463" y="140"/>
                    </a:lnTo>
                    <a:lnTo>
                      <a:pt x="510" y="93"/>
                    </a:lnTo>
                    <a:lnTo>
                      <a:pt x="510" y="47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 flipH="1">
                <a:off x="-2280621" y="3917158"/>
                <a:ext cx="23301" cy="14848"/>
              </a:xfrm>
              <a:custGeom>
                <a:rect b="b" l="l" r="r" t="t"/>
                <a:pathLst>
                  <a:path extrusionOk="0" h="325" w="510">
                    <a:moveTo>
                      <a:pt x="417" y="1"/>
                    </a:moveTo>
                    <a:lnTo>
                      <a:pt x="232" y="93"/>
                    </a:lnTo>
                    <a:lnTo>
                      <a:pt x="186" y="139"/>
                    </a:lnTo>
                    <a:lnTo>
                      <a:pt x="93" y="186"/>
                    </a:lnTo>
                    <a:lnTo>
                      <a:pt x="47" y="186"/>
                    </a:lnTo>
                    <a:lnTo>
                      <a:pt x="47" y="232"/>
                    </a:lnTo>
                    <a:lnTo>
                      <a:pt x="1" y="232"/>
                    </a:lnTo>
                    <a:lnTo>
                      <a:pt x="1" y="278"/>
                    </a:lnTo>
                    <a:lnTo>
                      <a:pt x="47" y="278"/>
                    </a:lnTo>
                    <a:lnTo>
                      <a:pt x="93" y="325"/>
                    </a:lnTo>
                    <a:lnTo>
                      <a:pt x="139" y="278"/>
                    </a:lnTo>
                    <a:lnTo>
                      <a:pt x="232" y="278"/>
                    </a:lnTo>
                    <a:lnTo>
                      <a:pt x="278" y="232"/>
                    </a:lnTo>
                    <a:lnTo>
                      <a:pt x="325" y="232"/>
                    </a:lnTo>
                    <a:lnTo>
                      <a:pt x="371" y="186"/>
                    </a:lnTo>
                    <a:lnTo>
                      <a:pt x="463" y="139"/>
                    </a:lnTo>
                    <a:lnTo>
                      <a:pt x="510" y="93"/>
                    </a:lnTo>
                    <a:lnTo>
                      <a:pt x="510" y="47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 flipH="1">
                <a:off x="-2274271" y="3906605"/>
                <a:ext cx="23301" cy="14848"/>
              </a:xfrm>
              <a:custGeom>
                <a:rect b="b" l="l" r="r" t="t"/>
                <a:pathLst>
                  <a:path extrusionOk="0" h="325" w="510">
                    <a:moveTo>
                      <a:pt x="417" y="0"/>
                    </a:moveTo>
                    <a:lnTo>
                      <a:pt x="93" y="185"/>
                    </a:lnTo>
                    <a:lnTo>
                      <a:pt x="47" y="185"/>
                    </a:lnTo>
                    <a:lnTo>
                      <a:pt x="47" y="232"/>
                    </a:lnTo>
                    <a:lnTo>
                      <a:pt x="1" y="278"/>
                    </a:lnTo>
                    <a:lnTo>
                      <a:pt x="93" y="324"/>
                    </a:lnTo>
                    <a:lnTo>
                      <a:pt x="140" y="278"/>
                    </a:lnTo>
                    <a:lnTo>
                      <a:pt x="232" y="232"/>
                    </a:lnTo>
                    <a:lnTo>
                      <a:pt x="464" y="139"/>
                    </a:lnTo>
                    <a:lnTo>
                      <a:pt x="510" y="93"/>
                    </a:lnTo>
                    <a:lnTo>
                      <a:pt x="510" y="46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 flipH="1">
                <a:off x="-2409597" y="3775482"/>
                <a:ext cx="10599" cy="29651"/>
              </a:xfrm>
              <a:custGeom>
                <a:rect b="b" l="l" r="r" t="t"/>
                <a:pathLst>
                  <a:path extrusionOk="0" h="649" w="232">
                    <a:moveTo>
                      <a:pt x="93" y="1"/>
                    </a:moveTo>
                    <a:lnTo>
                      <a:pt x="0" y="232"/>
                    </a:lnTo>
                    <a:lnTo>
                      <a:pt x="0" y="417"/>
                    </a:lnTo>
                    <a:lnTo>
                      <a:pt x="47" y="556"/>
                    </a:lnTo>
                    <a:lnTo>
                      <a:pt x="139" y="649"/>
                    </a:lnTo>
                    <a:lnTo>
                      <a:pt x="232" y="649"/>
                    </a:lnTo>
                    <a:lnTo>
                      <a:pt x="232" y="602"/>
                    </a:lnTo>
                    <a:lnTo>
                      <a:pt x="232" y="556"/>
                    </a:lnTo>
                    <a:lnTo>
                      <a:pt x="186" y="510"/>
                    </a:lnTo>
                    <a:lnTo>
                      <a:pt x="139" y="417"/>
                    </a:lnTo>
                    <a:lnTo>
                      <a:pt x="139" y="278"/>
                    </a:lnTo>
                    <a:lnTo>
                      <a:pt x="232" y="93"/>
                    </a:lnTo>
                    <a:lnTo>
                      <a:pt x="232" y="4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6" name="Google Shape;316;p19"/>
            <p:cNvSpPr/>
            <p:nvPr/>
          </p:nvSpPr>
          <p:spPr>
            <a:xfrm flipH="1">
              <a:off x="-904057" y="4101142"/>
              <a:ext cx="14848" cy="10600"/>
            </a:xfrm>
            <a:custGeom>
              <a:rect b="b" l="l" r="r" t="t"/>
              <a:pathLst>
                <a:path extrusionOk="0" h="232" w="325">
                  <a:moveTo>
                    <a:pt x="1" y="0"/>
                  </a:moveTo>
                  <a:lnTo>
                    <a:pt x="1" y="185"/>
                  </a:lnTo>
                  <a:lnTo>
                    <a:pt x="232" y="232"/>
                  </a:lnTo>
                  <a:lnTo>
                    <a:pt x="325" y="232"/>
                  </a:lnTo>
                  <a:lnTo>
                    <a:pt x="325" y="139"/>
                  </a:lnTo>
                  <a:lnTo>
                    <a:pt x="325" y="46"/>
                  </a:lnTo>
                  <a:lnTo>
                    <a:pt x="232" y="4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 flipH="1">
              <a:off x="-893503" y="3712067"/>
              <a:ext cx="59257" cy="148028"/>
            </a:xfrm>
            <a:custGeom>
              <a:rect b="b" l="l" r="r" t="t"/>
              <a:pathLst>
                <a:path extrusionOk="0" h="3240" w="1297">
                  <a:moveTo>
                    <a:pt x="1018" y="0"/>
                  </a:moveTo>
                  <a:lnTo>
                    <a:pt x="880" y="185"/>
                  </a:lnTo>
                  <a:lnTo>
                    <a:pt x="833" y="278"/>
                  </a:lnTo>
                  <a:lnTo>
                    <a:pt x="694" y="556"/>
                  </a:lnTo>
                  <a:lnTo>
                    <a:pt x="648" y="602"/>
                  </a:lnTo>
                  <a:lnTo>
                    <a:pt x="694" y="602"/>
                  </a:lnTo>
                  <a:lnTo>
                    <a:pt x="602" y="741"/>
                  </a:lnTo>
                  <a:lnTo>
                    <a:pt x="741" y="833"/>
                  </a:lnTo>
                  <a:lnTo>
                    <a:pt x="694" y="972"/>
                  </a:lnTo>
                  <a:lnTo>
                    <a:pt x="741" y="1157"/>
                  </a:lnTo>
                  <a:lnTo>
                    <a:pt x="694" y="1065"/>
                  </a:lnTo>
                  <a:lnTo>
                    <a:pt x="602" y="972"/>
                  </a:lnTo>
                  <a:lnTo>
                    <a:pt x="509" y="1203"/>
                  </a:lnTo>
                  <a:lnTo>
                    <a:pt x="232" y="1898"/>
                  </a:lnTo>
                  <a:lnTo>
                    <a:pt x="232" y="2083"/>
                  </a:lnTo>
                  <a:lnTo>
                    <a:pt x="185" y="2175"/>
                  </a:lnTo>
                  <a:lnTo>
                    <a:pt x="139" y="2361"/>
                  </a:lnTo>
                  <a:lnTo>
                    <a:pt x="139" y="2407"/>
                  </a:lnTo>
                  <a:lnTo>
                    <a:pt x="93" y="2546"/>
                  </a:lnTo>
                  <a:lnTo>
                    <a:pt x="47" y="3009"/>
                  </a:lnTo>
                  <a:lnTo>
                    <a:pt x="0" y="3101"/>
                  </a:lnTo>
                  <a:lnTo>
                    <a:pt x="93" y="3101"/>
                  </a:lnTo>
                  <a:lnTo>
                    <a:pt x="324" y="3240"/>
                  </a:lnTo>
                  <a:lnTo>
                    <a:pt x="370" y="3101"/>
                  </a:lnTo>
                  <a:lnTo>
                    <a:pt x="417" y="2592"/>
                  </a:lnTo>
                  <a:lnTo>
                    <a:pt x="509" y="2083"/>
                  </a:lnTo>
                  <a:lnTo>
                    <a:pt x="556" y="1944"/>
                  </a:lnTo>
                  <a:lnTo>
                    <a:pt x="602" y="1851"/>
                  </a:lnTo>
                  <a:lnTo>
                    <a:pt x="787" y="1250"/>
                  </a:lnTo>
                  <a:lnTo>
                    <a:pt x="787" y="1157"/>
                  </a:lnTo>
                  <a:lnTo>
                    <a:pt x="880" y="1018"/>
                  </a:lnTo>
                  <a:lnTo>
                    <a:pt x="972" y="741"/>
                  </a:lnTo>
                  <a:lnTo>
                    <a:pt x="1157" y="417"/>
                  </a:lnTo>
                  <a:lnTo>
                    <a:pt x="1204" y="324"/>
                  </a:lnTo>
                  <a:lnTo>
                    <a:pt x="1111" y="232"/>
                  </a:lnTo>
                  <a:lnTo>
                    <a:pt x="1157" y="185"/>
                  </a:lnTo>
                  <a:lnTo>
                    <a:pt x="1250" y="278"/>
                  </a:lnTo>
                  <a:lnTo>
                    <a:pt x="1296" y="185"/>
                  </a:lnTo>
                  <a:lnTo>
                    <a:pt x="1250" y="139"/>
                  </a:lnTo>
                  <a:lnTo>
                    <a:pt x="1204" y="139"/>
                  </a:lnTo>
                  <a:lnTo>
                    <a:pt x="1157" y="93"/>
                  </a:lnTo>
                  <a:lnTo>
                    <a:pt x="1111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19"/>
            <p:cNvGrpSpPr/>
            <p:nvPr/>
          </p:nvGrpSpPr>
          <p:grpSpPr>
            <a:xfrm>
              <a:off x="-3130683" y="2092308"/>
              <a:ext cx="2427560" cy="3482712"/>
              <a:chOff x="-3130683" y="2092308"/>
              <a:chExt cx="2427560" cy="3482712"/>
            </a:xfrm>
          </p:grpSpPr>
          <p:sp>
            <p:nvSpPr>
              <p:cNvPr id="319" name="Google Shape;319;p19"/>
              <p:cNvSpPr/>
              <p:nvPr/>
            </p:nvSpPr>
            <p:spPr>
              <a:xfrm flipH="1">
                <a:off x="-2895940" y="2092308"/>
                <a:ext cx="666124" cy="325706"/>
              </a:xfrm>
              <a:custGeom>
                <a:rect b="b" l="l" r="r" t="t"/>
                <a:pathLst>
                  <a:path extrusionOk="0" h="7129" w="14580">
                    <a:moveTo>
                      <a:pt x="4999" y="1"/>
                    </a:moveTo>
                    <a:lnTo>
                      <a:pt x="4675" y="47"/>
                    </a:lnTo>
                    <a:lnTo>
                      <a:pt x="4444" y="139"/>
                    </a:lnTo>
                    <a:lnTo>
                      <a:pt x="4213" y="278"/>
                    </a:lnTo>
                    <a:lnTo>
                      <a:pt x="3981" y="417"/>
                    </a:lnTo>
                    <a:lnTo>
                      <a:pt x="3611" y="741"/>
                    </a:lnTo>
                    <a:lnTo>
                      <a:pt x="3380" y="926"/>
                    </a:lnTo>
                    <a:lnTo>
                      <a:pt x="3148" y="1111"/>
                    </a:lnTo>
                    <a:lnTo>
                      <a:pt x="2870" y="1250"/>
                    </a:lnTo>
                    <a:lnTo>
                      <a:pt x="2593" y="1343"/>
                    </a:lnTo>
                    <a:lnTo>
                      <a:pt x="2222" y="1389"/>
                    </a:lnTo>
                    <a:lnTo>
                      <a:pt x="1806" y="1389"/>
                    </a:lnTo>
                    <a:lnTo>
                      <a:pt x="1482" y="1343"/>
                    </a:lnTo>
                    <a:lnTo>
                      <a:pt x="1158" y="1250"/>
                    </a:lnTo>
                    <a:lnTo>
                      <a:pt x="880" y="1158"/>
                    </a:lnTo>
                    <a:lnTo>
                      <a:pt x="649" y="1065"/>
                    </a:lnTo>
                    <a:lnTo>
                      <a:pt x="464" y="926"/>
                    </a:lnTo>
                    <a:lnTo>
                      <a:pt x="325" y="834"/>
                    </a:lnTo>
                    <a:lnTo>
                      <a:pt x="279" y="741"/>
                    </a:lnTo>
                    <a:lnTo>
                      <a:pt x="186" y="834"/>
                    </a:lnTo>
                    <a:lnTo>
                      <a:pt x="47" y="1065"/>
                    </a:lnTo>
                    <a:lnTo>
                      <a:pt x="1" y="1250"/>
                    </a:lnTo>
                    <a:lnTo>
                      <a:pt x="1" y="1482"/>
                    </a:lnTo>
                    <a:lnTo>
                      <a:pt x="47" y="1898"/>
                    </a:lnTo>
                    <a:lnTo>
                      <a:pt x="93" y="2130"/>
                    </a:lnTo>
                    <a:lnTo>
                      <a:pt x="186" y="2407"/>
                    </a:lnTo>
                    <a:lnTo>
                      <a:pt x="371" y="2731"/>
                    </a:lnTo>
                    <a:lnTo>
                      <a:pt x="603" y="3009"/>
                    </a:lnTo>
                    <a:lnTo>
                      <a:pt x="880" y="3333"/>
                    </a:lnTo>
                    <a:lnTo>
                      <a:pt x="1297" y="3657"/>
                    </a:lnTo>
                    <a:lnTo>
                      <a:pt x="1806" y="3981"/>
                    </a:lnTo>
                    <a:lnTo>
                      <a:pt x="2315" y="4166"/>
                    </a:lnTo>
                    <a:lnTo>
                      <a:pt x="2778" y="4305"/>
                    </a:lnTo>
                    <a:lnTo>
                      <a:pt x="3241" y="4351"/>
                    </a:lnTo>
                    <a:lnTo>
                      <a:pt x="3703" y="4305"/>
                    </a:lnTo>
                    <a:lnTo>
                      <a:pt x="4120" y="4212"/>
                    </a:lnTo>
                    <a:lnTo>
                      <a:pt x="4537" y="4074"/>
                    </a:lnTo>
                    <a:lnTo>
                      <a:pt x="4907" y="3888"/>
                    </a:lnTo>
                    <a:lnTo>
                      <a:pt x="5185" y="3703"/>
                    </a:lnTo>
                    <a:lnTo>
                      <a:pt x="5509" y="3518"/>
                    </a:lnTo>
                    <a:lnTo>
                      <a:pt x="5925" y="3102"/>
                    </a:lnTo>
                    <a:lnTo>
                      <a:pt x="6156" y="2916"/>
                    </a:lnTo>
                    <a:lnTo>
                      <a:pt x="6342" y="2778"/>
                    </a:lnTo>
                    <a:lnTo>
                      <a:pt x="6527" y="2685"/>
                    </a:lnTo>
                    <a:lnTo>
                      <a:pt x="6712" y="2639"/>
                    </a:lnTo>
                    <a:lnTo>
                      <a:pt x="6990" y="2592"/>
                    </a:lnTo>
                    <a:lnTo>
                      <a:pt x="7221" y="2639"/>
                    </a:lnTo>
                    <a:lnTo>
                      <a:pt x="7360" y="2685"/>
                    </a:lnTo>
                    <a:lnTo>
                      <a:pt x="7452" y="2778"/>
                    </a:lnTo>
                    <a:lnTo>
                      <a:pt x="7499" y="2824"/>
                    </a:lnTo>
                    <a:lnTo>
                      <a:pt x="7730" y="2731"/>
                    </a:lnTo>
                    <a:lnTo>
                      <a:pt x="7267" y="3055"/>
                    </a:lnTo>
                    <a:lnTo>
                      <a:pt x="6851" y="3426"/>
                    </a:lnTo>
                    <a:lnTo>
                      <a:pt x="6480" y="3888"/>
                    </a:lnTo>
                    <a:lnTo>
                      <a:pt x="6203" y="4305"/>
                    </a:lnTo>
                    <a:lnTo>
                      <a:pt x="5971" y="4675"/>
                    </a:lnTo>
                    <a:lnTo>
                      <a:pt x="5833" y="5045"/>
                    </a:lnTo>
                    <a:lnTo>
                      <a:pt x="5786" y="5369"/>
                    </a:lnTo>
                    <a:lnTo>
                      <a:pt x="5786" y="5693"/>
                    </a:lnTo>
                    <a:lnTo>
                      <a:pt x="5786" y="5971"/>
                    </a:lnTo>
                    <a:lnTo>
                      <a:pt x="5833" y="6203"/>
                    </a:lnTo>
                    <a:lnTo>
                      <a:pt x="5925" y="6341"/>
                    </a:lnTo>
                    <a:lnTo>
                      <a:pt x="6018" y="6388"/>
                    </a:lnTo>
                    <a:lnTo>
                      <a:pt x="6064" y="6434"/>
                    </a:lnTo>
                    <a:lnTo>
                      <a:pt x="6203" y="6434"/>
                    </a:lnTo>
                    <a:lnTo>
                      <a:pt x="6295" y="6388"/>
                    </a:lnTo>
                    <a:lnTo>
                      <a:pt x="6388" y="6341"/>
                    </a:lnTo>
                    <a:lnTo>
                      <a:pt x="6619" y="6064"/>
                    </a:lnTo>
                    <a:lnTo>
                      <a:pt x="7036" y="5740"/>
                    </a:lnTo>
                    <a:lnTo>
                      <a:pt x="7545" y="5416"/>
                    </a:lnTo>
                    <a:lnTo>
                      <a:pt x="7869" y="5277"/>
                    </a:lnTo>
                    <a:lnTo>
                      <a:pt x="8193" y="5138"/>
                    </a:lnTo>
                    <a:lnTo>
                      <a:pt x="8378" y="5138"/>
                    </a:lnTo>
                    <a:lnTo>
                      <a:pt x="8471" y="5231"/>
                    </a:lnTo>
                    <a:lnTo>
                      <a:pt x="8656" y="5508"/>
                    </a:lnTo>
                    <a:lnTo>
                      <a:pt x="8748" y="5647"/>
                    </a:lnTo>
                    <a:lnTo>
                      <a:pt x="8702" y="5879"/>
                    </a:lnTo>
                    <a:lnTo>
                      <a:pt x="8702" y="6064"/>
                    </a:lnTo>
                    <a:lnTo>
                      <a:pt x="8609" y="6388"/>
                    </a:lnTo>
                    <a:lnTo>
                      <a:pt x="8563" y="6480"/>
                    </a:lnTo>
                    <a:lnTo>
                      <a:pt x="8609" y="6573"/>
                    </a:lnTo>
                    <a:lnTo>
                      <a:pt x="8656" y="6665"/>
                    </a:lnTo>
                    <a:lnTo>
                      <a:pt x="8748" y="6712"/>
                    </a:lnTo>
                    <a:lnTo>
                      <a:pt x="8980" y="6758"/>
                    </a:lnTo>
                    <a:lnTo>
                      <a:pt x="9165" y="6665"/>
                    </a:lnTo>
                    <a:lnTo>
                      <a:pt x="9350" y="6526"/>
                    </a:lnTo>
                    <a:lnTo>
                      <a:pt x="9396" y="6295"/>
                    </a:lnTo>
                    <a:lnTo>
                      <a:pt x="9489" y="5971"/>
                    </a:lnTo>
                    <a:lnTo>
                      <a:pt x="9628" y="5647"/>
                    </a:lnTo>
                    <a:lnTo>
                      <a:pt x="9859" y="5323"/>
                    </a:lnTo>
                    <a:lnTo>
                      <a:pt x="9998" y="5184"/>
                    </a:lnTo>
                    <a:lnTo>
                      <a:pt x="10183" y="5045"/>
                    </a:lnTo>
                    <a:lnTo>
                      <a:pt x="10415" y="5231"/>
                    </a:lnTo>
                    <a:lnTo>
                      <a:pt x="10646" y="5416"/>
                    </a:lnTo>
                    <a:lnTo>
                      <a:pt x="11016" y="5740"/>
                    </a:lnTo>
                    <a:lnTo>
                      <a:pt x="11710" y="6249"/>
                    </a:lnTo>
                    <a:lnTo>
                      <a:pt x="12173" y="6573"/>
                    </a:lnTo>
                    <a:lnTo>
                      <a:pt x="12636" y="6804"/>
                    </a:lnTo>
                    <a:lnTo>
                      <a:pt x="13053" y="6989"/>
                    </a:lnTo>
                    <a:lnTo>
                      <a:pt x="13515" y="7128"/>
                    </a:lnTo>
                    <a:lnTo>
                      <a:pt x="13654" y="7128"/>
                    </a:lnTo>
                    <a:lnTo>
                      <a:pt x="13932" y="7082"/>
                    </a:lnTo>
                    <a:lnTo>
                      <a:pt x="14163" y="6989"/>
                    </a:lnTo>
                    <a:lnTo>
                      <a:pt x="14349" y="6804"/>
                    </a:lnTo>
                    <a:lnTo>
                      <a:pt x="14441" y="6619"/>
                    </a:lnTo>
                    <a:lnTo>
                      <a:pt x="14534" y="6341"/>
                    </a:lnTo>
                    <a:lnTo>
                      <a:pt x="14580" y="6064"/>
                    </a:lnTo>
                    <a:lnTo>
                      <a:pt x="14580" y="5740"/>
                    </a:lnTo>
                    <a:lnTo>
                      <a:pt x="14580" y="5416"/>
                    </a:lnTo>
                    <a:lnTo>
                      <a:pt x="14487" y="5092"/>
                    </a:lnTo>
                    <a:lnTo>
                      <a:pt x="14395" y="4721"/>
                    </a:lnTo>
                    <a:lnTo>
                      <a:pt x="14210" y="4305"/>
                    </a:lnTo>
                    <a:lnTo>
                      <a:pt x="13932" y="3888"/>
                    </a:lnTo>
                    <a:lnTo>
                      <a:pt x="13654" y="3564"/>
                    </a:lnTo>
                    <a:lnTo>
                      <a:pt x="13330" y="3333"/>
                    </a:lnTo>
                    <a:lnTo>
                      <a:pt x="13006" y="3102"/>
                    </a:lnTo>
                    <a:lnTo>
                      <a:pt x="12590" y="2963"/>
                    </a:lnTo>
                    <a:lnTo>
                      <a:pt x="12220" y="2916"/>
                    </a:lnTo>
                    <a:lnTo>
                      <a:pt x="11757" y="2916"/>
                    </a:lnTo>
                    <a:lnTo>
                      <a:pt x="11433" y="2731"/>
                    </a:lnTo>
                    <a:lnTo>
                      <a:pt x="11062" y="2546"/>
                    </a:lnTo>
                    <a:lnTo>
                      <a:pt x="10600" y="2407"/>
                    </a:lnTo>
                    <a:lnTo>
                      <a:pt x="10137" y="2268"/>
                    </a:lnTo>
                    <a:lnTo>
                      <a:pt x="9628" y="2222"/>
                    </a:lnTo>
                    <a:lnTo>
                      <a:pt x="9072" y="2268"/>
                    </a:lnTo>
                    <a:lnTo>
                      <a:pt x="8517" y="2361"/>
                    </a:lnTo>
                    <a:lnTo>
                      <a:pt x="8239" y="2454"/>
                    </a:lnTo>
                    <a:lnTo>
                      <a:pt x="7962" y="2592"/>
                    </a:lnTo>
                    <a:lnTo>
                      <a:pt x="7915" y="2639"/>
                    </a:lnTo>
                    <a:lnTo>
                      <a:pt x="7869" y="2592"/>
                    </a:lnTo>
                    <a:lnTo>
                      <a:pt x="7730" y="2083"/>
                    </a:lnTo>
                    <a:lnTo>
                      <a:pt x="7591" y="1713"/>
                    </a:lnTo>
                    <a:lnTo>
                      <a:pt x="7406" y="1297"/>
                    </a:lnTo>
                    <a:lnTo>
                      <a:pt x="7128" y="880"/>
                    </a:lnTo>
                    <a:lnTo>
                      <a:pt x="6758" y="510"/>
                    </a:lnTo>
                    <a:lnTo>
                      <a:pt x="6527" y="371"/>
                    </a:lnTo>
                    <a:lnTo>
                      <a:pt x="6295" y="232"/>
                    </a:lnTo>
                    <a:lnTo>
                      <a:pt x="6018" y="139"/>
                    </a:lnTo>
                    <a:lnTo>
                      <a:pt x="5740" y="47"/>
                    </a:ln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 flipH="1">
                <a:off x="-2411744" y="3147461"/>
                <a:ext cx="260145" cy="575206"/>
              </a:xfrm>
              <a:custGeom>
                <a:rect b="b" l="l" r="r" t="t"/>
                <a:pathLst>
                  <a:path extrusionOk="0" h="12590" w="5694">
                    <a:moveTo>
                      <a:pt x="926" y="1"/>
                    </a:moveTo>
                    <a:lnTo>
                      <a:pt x="556" y="278"/>
                    </a:lnTo>
                    <a:lnTo>
                      <a:pt x="93" y="556"/>
                    </a:lnTo>
                    <a:lnTo>
                      <a:pt x="47" y="556"/>
                    </a:lnTo>
                    <a:lnTo>
                      <a:pt x="0" y="834"/>
                    </a:lnTo>
                    <a:lnTo>
                      <a:pt x="3749" y="7637"/>
                    </a:lnTo>
                    <a:lnTo>
                      <a:pt x="3934" y="7961"/>
                    </a:lnTo>
                    <a:lnTo>
                      <a:pt x="4027" y="8285"/>
                    </a:lnTo>
                    <a:lnTo>
                      <a:pt x="4120" y="8609"/>
                    </a:lnTo>
                    <a:lnTo>
                      <a:pt x="4166" y="8933"/>
                    </a:lnTo>
                    <a:lnTo>
                      <a:pt x="4212" y="9257"/>
                    </a:lnTo>
                    <a:lnTo>
                      <a:pt x="4166" y="9581"/>
                    </a:lnTo>
                    <a:lnTo>
                      <a:pt x="4120" y="9951"/>
                    </a:lnTo>
                    <a:lnTo>
                      <a:pt x="4073" y="10275"/>
                    </a:lnTo>
                    <a:lnTo>
                      <a:pt x="3934" y="10692"/>
                    </a:lnTo>
                    <a:lnTo>
                      <a:pt x="3703" y="11062"/>
                    </a:lnTo>
                    <a:lnTo>
                      <a:pt x="3472" y="11386"/>
                    </a:lnTo>
                    <a:lnTo>
                      <a:pt x="3194" y="11710"/>
                    </a:lnTo>
                    <a:lnTo>
                      <a:pt x="3148" y="11756"/>
                    </a:lnTo>
                    <a:lnTo>
                      <a:pt x="3518" y="12590"/>
                    </a:lnTo>
                    <a:lnTo>
                      <a:pt x="4397" y="12590"/>
                    </a:lnTo>
                    <a:lnTo>
                      <a:pt x="5601" y="7128"/>
                    </a:lnTo>
                    <a:lnTo>
                      <a:pt x="5693" y="6480"/>
                    </a:lnTo>
                    <a:lnTo>
                      <a:pt x="5693" y="5832"/>
                    </a:lnTo>
                    <a:lnTo>
                      <a:pt x="5601" y="5231"/>
                    </a:lnTo>
                    <a:lnTo>
                      <a:pt x="5462" y="4583"/>
                    </a:lnTo>
                    <a:lnTo>
                      <a:pt x="5184" y="4027"/>
                    </a:lnTo>
                    <a:lnTo>
                      <a:pt x="4860" y="3472"/>
                    </a:lnTo>
                    <a:lnTo>
                      <a:pt x="4490" y="2963"/>
                    </a:lnTo>
                    <a:lnTo>
                      <a:pt x="3981" y="2500"/>
                    </a:lnTo>
                    <a:lnTo>
                      <a:pt x="972" y="47"/>
                    </a:lnTo>
                    <a:lnTo>
                      <a:pt x="926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 flipH="1">
                <a:off x="-2464605" y="2830299"/>
                <a:ext cx="1761482" cy="2006732"/>
              </a:xfrm>
              <a:custGeom>
                <a:rect b="b" l="l" r="r" t="t"/>
                <a:pathLst>
                  <a:path extrusionOk="0" h="43923" w="38555">
                    <a:moveTo>
                      <a:pt x="26567" y="14070"/>
                    </a:moveTo>
                    <a:lnTo>
                      <a:pt x="27539" y="14857"/>
                    </a:lnTo>
                    <a:lnTo>
                      <a:pt x="26613" y="19254"/>
                    </a:lnTo>
                    <a:lnTo>
                      <a:pt x="26567" y="14070"/>
                    </a:lnTo>
                    <a:close/>
                    <a:moveTo>
                      <a:pt x="20782" y="0"/>
                    </a:moveTo>
                    <a:lnTo>
                      <a:pt x="20689" y="47"/>
                    </a:lnTo>
                    <a:lnTo>
                      <a:pt x="20273" y="278"/>
                    </a:lnTo>
                    <a:lnTo>
                      <a:pt x="19856" y="509"/>
                    </a:lnTo>
                    <a:lnTo>
                      <a:pt x="19486" y="787"/>
                    </a:lnTo>
                    <a:lnTo>
                      <a:pt x="19162" y="1065"/>
                    </a:lnTo>
                    <a:lnTo>
                      <a:pt x="18838" y="1389"/>
                    </a:lnTo>
                    <a:lnTo>
                      <a:pt x="18514" y="1713"/>
                    </a:lnTo>
                    <a:lnTo>
                      <a:pt x="18236" y="2037"/>
                    </a:lnTo>
                    <a:lnTo>
                      <a:pt x="18005" y="2407"/>
                    </a:lnTo>
                    <a:lnTo>
                      <a:pt x="17773" y="2777"/>
                    </a:lnTo>
                    <a:lnTo>
                      <a:pt x="17588" y="3194"/>
                    </a:lnTo>
                    <a:lnTo>
                      <a:pt x="17403" y="3610"/>
                    </a:lnTo>
                    <a:lnTo>
                      <a:pt x="17264" y="4027"/>
                    </a:lnTo>
                    <a:lnTo>
                      <a:pt x="17125" y="4443"/>
                    </a:lnTo>
                    <a:lnTo>
                      <a:pt x="17079" y="4906"/>
                    </a:lnTo>
                    <a:lnTo>
                      <a:pt x="16986" y="5369"/>
                    </a:lnTo>
                    <a:lnTo>
                      <a:pt x="16986" y="5786"/>
                    </a:lnTo>
                    <a:lnTo>
                      <a:pt x="16986" y="6248"/>
                    </a:lnTo>
                    <a:lnTo>
                      <a:pt x="17033" y="6711"/>
                    </a:lnTo>
                    <a:lnTo>
                      <a:pt x="17079" y="7128"/>
                    </a:lnTo>
                    <a:lnTo>
                      <a:pt x="17172" y="7591"/>
                    </a:lnTo>
                    <a:lnTo>
                      <a:pt x="17218" y="25918"/>
                    </a:lnTo>
                    <a:lnTo>
                      <a:pt x="17125" y="25780"/>
                    </a:lnTo>
                    <a:lnTo>
                      <a:pt x="17079" y="25641"/>
                    </a:lnTo>
                    <a:lnTo>
                      <a:pt x="16986" y="25687"/>
                    </a:lnTo>
                    <a:lnTo>
                      <a:pt x="16986" y="25687"/>
                    </a:lnTo>
                    <a:lnTo>
                      <a:pt x="17079" y="25595"/>
                    </a:lnTo>
                    <a:lnTo>
                      <a:pt x="16940" y="25409"/>
                    </a:lnTo>
                    <a:lnTo>
                      <a:pt x="16848" y="25271"/>
                    </a:lnTo>
                    <a:lnTo>
                      <a:pt x="16061" y="25872"/>
                    </a:lnTo>
                    <a:lnTo>
                      <a:pt x="16292" y="26243"/>
                    </a:lnTo>
                    <a:lnTo>
                      <a:pt x="16709" y="27076"/>
                    </a:lnTo>
                    <a:lnTo>
                      <a:pt x="17079" y="27909"/>
                    </a:lnTo>
                    <a:lnTo>
                      <a:pt x="17264" y="28325"/>
                    </a:lnTo>
                    <a:lnTo>
                      <a:pt x="17264" y="37952"/>
                    </a:lnTo>
                    <a:lnTo>
                      <a:pt x="17125" y="38137"/>
                    </a:lnTo>
                    <a:lnTo>
                      <a:pt x="17079" y="38230"/>
                    </a:lnTo>
                    <a:lnTo>
                      <a:pt x="16986" y="38322"/>
                    </a:lnTo>
                    <a:lnTo>
                      <a:pt x="16940" y="38415"/>
                    </a:lnTo>
                    <a:lnTo>
                      <a:pt x="16894" y="38461"/>
                    </a:lnTo>
                    <a:lnTo>
                      <a:pt x="16848" y="38507"/>
                    </a:lnTo>
                    <a:lnTo>
                      <a:pt x="16385" y="38970"/>
                    </a:lnTo>
                    <a:lnTo>
                      <a:pt x="16292" y="39017"/>
                    </a:lnTo>
                    <a:lnTo>
                      <a:pt x="16246" y="39063"/>
                    </a:lnTo>
                    <a:lnTo>
                      <a:pt x="16107" y="39155"/>
                    </a:lnTo>
                    <a:lnTo>
                      <a:pt x="16015" y="39202"/>
                    </a:lnTo>
                    <a:lnTo>
                      <a:pt x="15505" y="39479"/>
                    </a:lnTo>
                    <a:lnTo>
                      <a:pt x="15320" y="39572"/>
                    </a:lnTo>
                    <a:lnTo>
                      <a:pt x="14950" y="39711"/>
                    </a:lnTo>
                    <a:lnTo>
                      <a:pt x="14626" y="39803"/>
                    </a:lnTo>
                    <a:lnTo>
                      <a:pt x="14256" y="39850"/>
                    </a:lnTo>
                    <a:lnTo>
                      <a:pt x="13839" y="39896"/>
                    </a:lnTo>
                    <a:lnTo>
                      <a:pt x="13469" y="39896"/>
                    </a:lnTo>
                    <a:lnTo>
                      <a:pt x="13052" y="39850"/>
                    </a:lnTo>
                    <a:lnTo>
                      <a:pt x="12636" y="39803"/>
                    </a:lnTo>
                    <a:lnTo>
                      <a:pt x="12219" y="39757"/>
                    </a:lnTo>
                    <a:lnTo>
                      <a:pt x="12173" y="39711"/>
                    </a:lnTo>
                    <a:lnTo>
                      <a:pt x="11895" y="39664"/>
                    </a:lnTo>
                    <a:lnTo>
                      <a:pt x="11525" y="39526"/>
                    </a:lnTo>
                    <a:lnTo>
                      <a:pt x="11340" y="39479"/>
                    </a:lnTo>
                    <a:lnTo>
                      <a:pt x="11062" y="39387"/>
                    </a:lnTo>
                    <a:lnTo>
                      <a:pt x="10785" y="39248"/>
                    </a:lnTo>
                    <a:lnTo>
                      <a:pt x="10692" y="39248"/>
                    </a:lnTo>
                    <a:lnTo>
                      <a:pt x="10599" y="39155"/>
                    </a:lnTo>
                    <a:lnTo>
                      <a:pt x="10507" y="39155"/>
                    </a:lnTo>
                    <a:lnTo>
                      <a:pt x="9766" y="38739"/>
                    </a:lnTo>
                    <a:lnTo>
                      <a:pt x="9211" y="38369"/>
                    </a:lnTo>
                    <a:lnTo>
                      <a:pt x="8656" y="37998"/>
                    </a:lnTo>
                    <a:lnTo>
                      <a:pt x="8100" y="37582"/>
                    </a:lnTo>
                    <a:lnTo>
                      <a:pt x="7545" y="37165"/>
                    </a:lnTo>
                    <a:lnTo>
                      <a:pt x="7036" y="36656"/>
                    </a:lnTo>
                    <a:lnTo>
                      <a:pt x="6527" y="36147"/>
                    </a:lnTo>
                    <a:lnTo>
                      <a:pt x="6017" y="35638"/>
                    </a:lnTo>
                    <a:lnTo>
                      <a:pt x="5555" y="35083"/>
                    </a:lnTo>
                    <a:lnTo>
                      <a:pt x="5092" y="34481"/>
                    </a:lnTo>
                    <a:lnTo>
                      <a:pt x="5046" y="34435"/>
                    </a:lnTo>
                    <a:lnTo>
                      <a:pt x="4999" y="34342"/>
                    </a:lnTo>
                    <a:lnTo>
                      <a:pt x="4536" y="33740"/>
                    </a:lnTo>
                    <a:lnTo>
                      <a:pt x="4120" y="33092"/>
                    </a:lnTo>
                    <a:lnTo>
                      <a:pt x="3750" y="32398"/>
                    </a:lnTo>
                    <a:lnTo>
                      <a:pt x="3333" y="31750"/>
                    </a:lnTo>
                    <a:lnTo>
                      <a:pt x="3009" y="31010"/>
                    </a:lnTo>
                    <a:lnTo>
                      <a:pt x="2685" y="30315"/>
                    </a:lnTo>
                    <a:lnTo>
                      <a:pt x="2361" y="29575"/>
                    </a:lnTo>
                    <a:lnTo>
                      <a:pt x="2130" y="28834"/>
                    </a:lnTo>
                    <a:lnTo>
                      <a:pt x="1852" y="28001"/>
                    </a:lnTo>
                    <a:lnTo>
                      <a:pt x="1806" y="27862"/>
                    </a:lnTo>
                    <a:lnTo>
                      <a:pt x="1806" y="27816"/>
                    </a:lnTo>
                    <a:lnTo>
                      <a:pt x="1667" y="27307"/>
                    </a:lnTo>
                    <a:lnTo>
                      <a:pt x="1621" y="27076"/>
                    </a:lnTo>
                    <a:lnTo>
                      <a:pt x="1528" y="26752"/>
                    </a:lnTo>
                    <a:lnTo>
                      <a:pt x="1343" y="25687"/>
                    </a:lnTo>
                    <a:lnTo>
                      <a:pt x="1250" y="24623"/>
                    </a:lnTo>
                    <a:lnTo>
                      <a:pt x="1250" y="23604"/>
                    </a:lnTo>
                    <a:lnTo>
                      <a:pt x="1297" y="22632"/>
                    </a:lnTo>
                    <a:lnTo>
                      <a:pt x="1389" y="22216"/>
                    </a:lnTo>
                    <a:lnTo>
                      <a:pt x="1482" y="21707"/>
                    </a:lnTo>
                    <a:lnTo>
                      <a:pt x="1667" y="21151"/>
                    </a:lnTo>
                    <a:lnTo>
                      <a:pt x="1898" y="20596"/>
                    </a:lnTo>
                    <a:lnTo>
                      <a:pt x="2176" y="19994"/>
                    </a:lnTo>
                    <a:lnTo>
                      <a:pt x="2593" y="19485"/>
                    </a:lnTo>
                    <a:lnTo>
                      <a:pt x="2778" y="19208"/>
                    </a:lnTo>
                    <a:lnTo>
                      <a:pt x="3055" y="18976"/>
                    </a:lnTo>
                    <a:lnTo>
                      <a:pt x="3333" y="18745"/>
                    </a:lnTo>
                    <a:lnTo>
                      <a:pt x="3611" y="18560"/>
                    </a:lnTo>
                    <a:lnTo>
                      <a:pt x="4166" y="18282"/>
                    </a:lnTo>
                    <a:lnTo>
                      <a:pt x="4212" y="18236"/>
                    </a:lnTo>
                    <a:lnTo>
                      <a:pt x="4398" y="18189"/>
                    </a:lnTo>
                    <a:lnTo>
                      <a:pt x="4722" y="18050"/>
                    </a:lnTo>
                    <a:lnTo>
                      <a:pt x="5138" y="18004"/>
                    </a:lnTo>
                    <a:lnTo>
                      <a:pt x="5323" y="17958"/>
                    </a:lnTo>
                    <a:lnTo>
                      <a:pt x="5601" y="17912"/>
                    </a:lnTo>
                    <a:lnTo>
                      <a:pt x="6110" y="17912"/>
                    </a:lnTo>
                    <a:lnTo>
                      <a:pt x="6527" y="17958"/>
                    </a:lnTo>
                    <a:lnTo>
                      <a:pt x="6989" y="18004"/>
                    </a:lnTo>
                    <a:lnTo>
                      <a:pt x="7452" y="18097"/>
                    </a:lnTo>
                    <a:lnTo>
                      <a:pt x="7869" y="18236"/>
                    </a:lnTo>
                    <a:lnTo>
                      <a:pt x="8146" y="18328"/>
                    </a:lnTo>
                    <a:lnTo>
                      <a:pt x="8933" y="18652"/>
                    </a:lnTo>
                    <a:lnTo>
                      <a:pt x="9165" y="18745"/>
                    </a:lnTo>
                    <a:lnTo>
                      <a:pt x="9951" y="19208"/>
                    </a:lnTo>
                    <a:lnTo>
                      <a:pt x="10738" y="19670"/>
                    </a:lnTo>
                    <a:lnTo>
                      <a:pt x="10970" y="19856"/>
                    </a:lnTo>
                    <a:lnTo>
                      <a:pt x="11757" y="20457"/>
                    </a:lnTo>
                    <a:lnTo>
                      <a:pt x="11988" y="20689"/>
                    </a:lnTo>
                    <a:lnTo>
                      <a:pt x="12867" y="21522"/>
                    </a:lnTo>
                    <a:lnTo>
                      <a:pt x="13330" y="22031"/>
                    </a:lnTo>
                    <a:lnTo>
                      <a:pt x="13515" y="22262"/>
                    </a:lnTo>
                    <a:lnTo>
                      <a:pt x="13793" y="22540"/>
                    </a:lnTo>
                    <a:lnTo>
                      <a:pt x="14256" y="23095"/>
                    </a:lnTo>
                    <a:lnTo>
                      <a:pt x="14441" y="23327"/>
                    </a:lnTo>
                    <a:lnTo>
                      <a:pt x="15228" y="24438"/>
                    </a:lnTo>
                    <a:lnTo>
                      <a:pt x="15274" y="24530"/>
                    </a:lnTo>
                    <a:lnTo>
                      <a:pt x="16061" y="23928"/>
                    </a:lnTo>
                    <a:lnTo>
                      <a:pt x="16015" y="23836"/>
                    </a:lnTo>
                    <a:lnTo>
                      <a:pt x="15644" y="23280"/>
                    </a:lnTo>
                    <a:lnTo>
                      <a:pt x="14950" y="22401"/>
                    </a:lnTo>
                    <a:lnTo>
                      <a:pt x="14811" y="22170"/>
                    </a:lnTo>
                    <a:lnTo>
                      <a:pt x="14071" y="21290"/>
                    </a:lnTo>
                    <a:lnTo>
                      <a:pt x="13886" y="21059"/>
                    </a:lnTo>
                    <a:lnTo>
                      <a:pt x="13052" y="20226"/>
                    </a:lnTo>
                    <a:lnTo>
                      <a:pt x="12127" y="19346"/>
                    </a:lnTo>
                    <a:lnTo>
                      <a:pt x="12034" y="19300"/>
                    </a:lnTo>
                    <a:lnTo>
                      <a:pt x="11988" y="19254"/>
                    </a:lnTo>
                    <a:lnTo>
                      <a:pt x="11895" y="19161"/>
                    </a:lnTo>
                    <a:lnTo>
                      <a:pt x="11062" y="18513"/>
                    </a:lnTo>
                    <a:lnTo>
                      <a:pt x="10738" y="18282"/>
                    </a:lnTo>
                    <a:lnTo>
                      <a:pt x="10414" y="18097"/>
                    </a:lnTo>
                    <a:lnTo>
                      <a:pt x="10275" y="18004"/>
                    </a:lnTo>
                    <a:lnTo>
                      <a:pt x="9859" y="17727"/>
                    </a:lnTo>
                    <a:lnTo>
                      <a:pt x="9766" y="17680"/>
                    </a:lnTo>
                    <a:lnTo>
                      <a:pt x="9628" y="17588"/>
                    </a:lnTo>
                    <a:lnTo>
                      <a:pt x="9304" y="17403"/>
                    </a:lnTo>
                    <a:lnTo>
                      <a:pt x="8841" y="17217"/>
                    </a:lnTo>
                    <a:lnTo>
                      <a:pt x="8748" y="17171"/>
                    </a:lnTo>
                    <a:lnTo>
                      <a:pt x="8146" y="16893"/>
                    </a:lnTo>
                    <a:lnTo>
                      <a:pt x="7545" y="16708"/>
                    </a:lnTo>
                    <a:lnTo>
                      <a:pt x="6989" y="16523"/>
                    </a:lnTo>
                    <a:lnTo>
                      <a:pt x="6434" y="16431"/>
                    </a:lnTo>
                    <a:lnTo>
                      <a:pt x="5879" y="16384"/>
                    </a:lnTo>
                    <a:lnTo>
                      <a:pt x="4814" y="16384"/>
                    </a:lnTo>
                    <a:lnTo>
                      <a:pt x="4259" y="16477"/>
                    </a:lnTo>
                    <a:lnTo>
                      <a:pt x="4212" y="16477"/>
                    </a:lnTo>
                    <a:lnTo>
                      <a:pt x="4212" y="16523"/>
                    </a:lnTo>
                    <a:lnTo>
                      <a:pt x="4074" y="16523"/>
                    </a:lnTo>
                    <a:lnTo>
                      <a:pt x="3842" y="16616"/>
                    </a:lnTo>
                    <a:lnTo>
                      <a:pt x="3564" y="16708"/>
                    </a:lnTo>
                    <a:lnTo>
                      <a:pt x="3240" y="16847"/>
                    </a:lnTo>
                    <a:lnTo>
                      <a:pt x="2917" y="16986"/>
                    </a:lnTo>
                    <a:lnTo>
                      <a:pt x="2870" y="17032"/>
                    </a:lnTo>
                    <a:lnTo>
                      <a:pt x="2824" y="17032"/>
                    </a:lnTo>
                    <a:lnTo>
                      <a:pt x="2546" y="17264"/>
                    </a:lnTo>
                    <a:lnTo>
                      <a:pt x="2037" y="17634"/>
                    </a:lnTo>
                    <a:lnTo>
                      <a:pt x="1621" y="18050"/>
                    </a:lnTo>
                    <a:lnTo>
                      <a:pt x="1297" y="18560"/>
                    </a:lnTo>
                    <a:lnTo>
                      <a:pt x="973" y="19022"/>
                    </a:lnTo>
                    <a:lnTo>
                      <a:pt x="741" y="19532"/>
                    </a:lnTo>
                    <a:lnTo>
                      <a:pt x="556" y="19994"/>
                    </a:lnTo>
                    <a:lnTo>
                      <a:pt x="371" y="20503"/>
                    </a:lnTo>
                    <a:lnTo>
                      <a:pt x="278" y="20920"/>
                    </a:lnTo>
                    <a:lnTo>
                      <a:pt x="140" y="21614"/>
                    </a:lnTo>
                    <a:lnTo>
                      <a:pt x="47" y="22309"/>
                    </a:lnTo>
                    <a:lnTo>
                      <a:pt x="1" y="23003"/>
                    </a:lnTo>
                    <a:lnTo>
                      <a:pt x="1" y="23697"/>
                    </a:lnTo>
                    <a:lnTo>
                      <a:pt x="47" y="24438"/>
                    </a:lnTo>
                    <a:lnTo>
                      <a:pt x="140" y="25178"/>
                    </a:lnTo>
                    <a:lnTo>
                      <a:pt x="232" y="25919"/>
                    </a:lnTo>
                    <a:lnTo>
                      <a:pt x="417" y="26705"/>
                    </a:lnTo>
                    <a:lnTo>
                      <a:pt x="602" y="27492"/>
                    </a:lnTo>
                    <a:lnTo>
                      <a:pt x="602" y="27538"/>
                    </a:lnTo>
                    <a:lnTo>
                      <a:pt x="741" y="27955"/>
                    </a:lnTo>
                    <a:lnTo>
                      <a:pt x="741" y="28001"/>
                    </a:lnTo>
                    <a:lnTo>
                      <a:pt x="880" y="28510"/>
                    </a:lnTo>
                    <a:lnTo>
                      <a:pt x="1158" y="29205"/>
                    </a:lnTo>
                    <a:lnTo>
                      <a:pt x="1204" y="29343"/>
                    </a:lnTo>
                    <a:lnTo>
                      <a:pt x="1667" y="30547"/>
                    </a:lnTo>
                    <a:lnTo>
                      <a:pt x="2176" y="31704"/>
                    </a:lnTo>
                    <a:lnTo>
                      <a:pt x="2778" y="32768"/>
                    </a:lnTo>
                    <a:lnTo>
                      <a:pt x="3426" y="33833"/>
                    </a:lnTo>
                    <a:lnTo>
                      <a:pt x="3935" y="34666"/>
                    </a:lnTo>
                    <a:lnTo>
                      <a:pt x="4490" y="35406"/>
                    </a:lnTo>
                    <a:lnTo>
                      <a:pt x="5092" y="36147"/>
                    </a:lnTo>
                    <a:lnTo>
                      <a:pt x="5693" y="36841"/>
                    </a:lnTo>
                    <a:lnTo>
                      <a:pt x="6480" y="37628"/>
                    </a:lnTo>
                    <a:lnTo>
                      <a:pt x="7221" y="38322"/>
                    </a:lnTo>
                    <a:lnTo>
                      <a:pt x="8285" y="39155"/>
                    </a:lnTo>
                    <a:lnTo>
                      <a:pt x="9396" y="39896"/>
                    </a:lnTo>
                    <a:lnTo>
                      <a:pt x="10090" y="40312"/>
                    </a:lnTo>
                    <a:lnTo>
                      <a:pt x="10831" y="40683"/>
                    </a:lnTo>
                    <a:lnTo>
                      <a:pt x="11525" y="40960"/>
                    </a:lnTo>
                    <a:lnTo>
                      <a:pt x="12173" y="41192"/>
                    </a:lnTo>
                    <a:lnTo>
                      <a:pt x="12682" y="41284"/>
                    </a:lnTo>
                    <a:lnTo>
                      <a:pt x="13145" y="41377"/>
                    </a:lnTo>
                    <a:lnTo>
                      <a:pt x="13654" y="41423"/>
                    </a:lnTo>
                    <a:lnTo>
                      <a:pt x="14071" y="41470"/>
                    </a:lnTo>
                    <a:lnTo>
                      <a:pt x="14580" y="41423"/>
                    </a:lnTo>
                    <a:lnTo>
                      <a:pt x="15043" y="41377"/>
                    </a:lnTo>
                    <a:lnTo>
                      <a:pt x="15505" y="41284"/>
                    </a:lnTo>
                    <a:lnTo>
                      <a:pt x="15968" y="41146"/>
                    </a:lnTo>
                    <a:lnTo>
                      <a:pt x="16061" y="41099"/>
                    </a:lnTo>
                    <a:lnTo>
                      <a:pt x="16107" y="41053"/>
                    </a:lnTo>
                    <a:lnTo>
                      <a:pt x="16200" y="41007"/>
                    </a:lnTo>
                    <a:lnTo>
                      <a:pt x="16292" y="40960"/>
                    </a:lnTo>
                    <a:lnTo>
                      <a:pt x="16894" y="40683"/>
                    </a:lnTo>
                    <a:lnTo>
                      <a:pt x="17403" y="40266"/>
                    </a:lnTo>
                    <a:lnTo>
                      <a:pt x="17542" y="40868"/>
                    </a:lnTo>
                    <a:lnTo>
                      <a:pt x="17588" y="41007"/>
                    </a:lnTo>
                    <a:lnTo>
                      <a:pt x="17866" y="41562"/>
                    </a:lnTo>
                    <a:lnTo>
                      <a:pt x="18236" y="42071"/>
                    </a:lnTo>
                    <a:lnTo>
                      <a:pt x="18329" y="42210"/>
                    </a:lnTo>
                    <a:lnTo>
                      <a:pt x="18421" y="42303"/>
                    </a:lnTo>
                    <a:lnTo>
                      <a:pt x="18792" y="42673"/>
                    </a:lnTo>
                    <a:lnTo>
                      <a:pt x="19162" y="43043"/>
                    </a:lnTo>
                    <a:lnTo>
                      <a:pt x="19625" y="43321"/>
                    </a:lnTo>
                    <a:lnTo>
                      <a:pt x="20087" y="43552"/>
                    </a:lnTo>
                    <a:lnTo>
                      <a:pt x="20226" y="43599"/>
                    </a:lnTo>
                    <a:lnTo>
                      <a:pt x="20828" y="43784"/>
                    </a:lnTo>
                    <a:lnTo>
                      <a:pt x="20967" y="43830"/>
                    </a:lnTo>
                    <a:lnTo>
                      <a:pt x="21430" y="43922"/>
                    </a:lnTo>
                    <a:lnTo>
                      <a:pt x="22540" y="43922"/>
                    </a:lnTo>
                    <a:lnTo>
                      <a:pt x="22911" y="43830"/>
                    </a:lnTo>
                    <a:lnTo>
                      <a:pt x="23050" y="43830"/>
                    </a:lnTo>
                    <a:lnTo>
                      <a:pt x="23188" y="43876"/>
                    </a:lnTo>
                    <a:lnTo>
                      <a:pt x="23235" y="43922"/>
                    </a:lnTo>
                    <a:lnTo>
                      <a:pt x="23281" y="43922"/>
                    </a:lnTo>
                    <a:lnTo>
                      <a:pt x="23512" y="43830"/>
                    </a:lnTo>
                    <a:lnTo>
                      <a:pt x="23697" y="43737"/>
                    </a:lnTo>
                    <a:lnTo>
                      <a:pt x="23744" y="43737"/>
                    </a:lnTo>
                    <a:lnTo>
                      <a:pt x="23651" y="43599"/>
                    </a:lnTo>
                    <a:lnTo>
                      <a:pt x="24068" y="43413"/>
                    </a:lnTo>
                    <a:lnTo>
                      <a:pt x="24114" y="43413"/>
                    </a:lnTo>
                    <a:lnTo>
                      <a:pt x="24207" y="43367"/>
                    </a:lnTo>
                    <a:lnTo>
                      <a:pt x="24253" y="43321"/>
                    </a:lnTo>
                    <a:lnTo>
                      <a:pt x="24345" y="43275"/>
                    </a:lnTo>
                    <a:lnTo>
                      <a:pt x="24392" y="43275"/>
                    </a:lnTo>
                    <a:lnTo>
                      <a:pt x="24855" y="42951"/>
                    </a:lnTo>
                    <a:lnTo>
                      <a:pt x="24901" y="42904"/>
                    </a:lnTo>
                    <a:lnTo>
                      <a:pt x="24947" y="42858"/>
                    </a:lnTo>
                    <a:lnTo>
                      <a:pt x="25179" y="42812"/>
                    </a:lnTo>
                    <a:lnTo>
                      <a:pt x="25271" y="42812"/>
                    </a:lnTo>
                    <a:lnTo>
                      <a:pt x="25503" y="42765"/>
                    </a:lnTo>
                    <a:lnTo>
                      <a:pt x="25688" y="42673"/>
                    </a:lnTo>
                    <a:lnTo>
                      <a:pt x="25919" y="42488"/>
                    </a:lnTo>
                    <a:lnTo>
                      <a:pt x="26150" y="42210"/>
                    </a:lnTo>
                    <a:lnTo>
                      <a:pt x="26289" y="41979"/>
                    </a:lnTo>
                    <a:lnTo>
                      <a:pt x="26382" y="41747"/>
                    </a:lnTo>
                    <a:lnTo>
                      <a:pt x="26474" y="41470"/>
                    </a:lnTo>
                    <a:lnTo>
                      <a:pt x="26521" y="41192"/>
                    </a:lnTo>
                    <a:lnTo>
                      <a:pt x="26521" y="41146"/>
                    </a:lnTo>
                    <a:lnTo>
                      <a:pt x="26521" y="41099"/>
                    </a:lnTo>
                    <a:lnTo>
                      <a:pt x="26521" y="41007"/>
                    </a:lnTo>
                    <a:lnTo>
                      <a:pt x="26521" y="40775"/>
                    </a:lnTo>
                    <a:lnTo>
                      <a:pt x="26521" y="40312"/>
                    </a:lnTo>
                    <a:lnTo>
                      <a:pt x="26567" y="40174"/>
                    </a:lnTo>
                    <a:lnTo>
                      <a:pt x="26567" y="39988"/>
                    </a:lnTo>
                    <a:lnTo>
                      <a:pt x="26613" y="39618"/>
                    </a:lnTo>
                    <a:lnTo>
                      <a:pt x="26660" y="39248"/>
                    </a:lnTo>
                    <a:lnTo>
                      <a:pt x="26613" y="27214"/>
                    </a:lnTo>
                    <a:lnTo>
                      <a:pt x="26891" y="27492"/>
                    </a:lnTo>
                    <a:lnTo>
                      <a:pt x="27169" y="27770"/>
                    </a:lnTo>
                    <a:lnTo>
                      <a:pt x="27493" y="28048"/>
                    </a:lnTo>
                    <a:lnTo>
                      <a:pt x="27817" y="28279"/>
                    </a:lnTo>
                    <a:lnTo>
                      <a:pt x="28141" y="28464"/>
                    </a:lnTo>
                    <a:lnTo>
                      <a:pt x="28511" y="28649"/>
                    </a:lnTo>
                    <a:lnTo>
                      <a:pt x="28881" y="28788"/>
                    </a:lnTo>
                    <a:lnTo>
                      <a:pt x="29298" y="28881"/>
                    </a:lnTo>
                    <a:lnTo>
                      <a:pt x="29714" y="28927"/>
                    </a:lnTo>
                    <a:lnTo>
                      <a:pt x="30131" y="28973"/>
                    </a:lnTo>
                    <a:lnTo>
                      <a:pt x="30408" y="28973"/>
                    </a:lnTo>
                    <a:lnTo>
                      <a:pt x="31056" y="28927"/>
                    </a:lnTo>
                    <a:lnTo>
                      <a:pt x="31658" y="28788"/>
                    </a:lnTo>
                    <a:lnTo>
                      <a:pt x="32260" y="28557"/>
                    </a:lnTo>
                    <a:lnTo>
                      <a:pt x="32815" y="28233"/>
                    </a:lnTo>
                    <a:lnTo>
                      <a:pt x="33324" y="27862"/>
                    </a:lnTo>
                    <a:lnTo>
                      <a:pt x="33741" y="27492"/>
                    </a:lnTo>
                    <a:lnTo>
                      <a:pt x="33833" y="27353"/>
                    </a:lnTo>
                    <a:lnTo>
                      <a:pt x="26613" y="24252"/>
                    </a:lnTo>
                    <a:lnTo>
                      <a:pt x="26613" y="22956"/>
                    </a:lnTo>
                    <a:lnTo>
                      <a:pt x="38554" y="28140"/>
                    </a:lnTo>
                    <a:lnTo>
                      <a:pt x="38369" y="26890"/>
                    </a:lnTo>
                    <a:lnTo>
                      <a:pt x="38230" y="26057"/>
                    </a:lnTo>
                    <a:lnTo>
                      <a:pt x="38184" y="25965"/>
                    </a:lnTo>
                    <a:lnTo>
                      <a:pt x="38138" y="25965"/>
                    </a:lnTo>
                    <a:lnTo>
                      <a:pt x="38138" y="25919"/>
                    </a:lnTo>
                    <a:lnTo>
                      <a:pt x="37953" y="25919"/>
                    </a:lnTo>
                    <a:lnTo>
                      <a:pt x="37953" y="25965"/>
                    </a:lnTo>
                    <a:lnTo>
                      <a:pt x="37860" y="25965"/>
                    </a:lnTo>
                    <a:lnTo>
                      <a:pt x="37860" y="25919"/>
                    </a:lnTo>
                    <a:lnTo>
                      <a:pt x="37675" y="25919"/>
                    </a:lnTo>
                    <a:lnTo>
                      <a:pt x="37675" y="25965"/>
                    </a:lnTo>
                    <a:lnTo>
                      <a:pt x="37397" y="25965"/>
                    </a:lnTo>
                    <a:lnTo>
                      <a:pt x="36842" y="25872"/>
                    </a:lnTo>
                    <a:lnTo>
                      <a:pt x="36518" y="25780"/>
                    </a:lnTo>
                    <a:lnTo>
                      <a:pt x="36240" y="25641"/>
                    </a:lnTo>
                    <a:lnTo>
                      <a:pt x="36101" y="25548"/>
                    </a:lnTo>
                    <a:lnTo>
                      <a:pt x="33185" y="23836"/>
                    </a:lnTo>
                    <a:lnTo>
                      <a:pt x="32908" y="23697"/>
                    </a:lnTo>
                    <a:lnTo>
                      <a:pt x="32584" y="23512"/>
                    </a:lnTo>
                    <a:lnTo>
                      <a:pt x="32399" y="23419"/>
                    </a:lnTo>
                    <a:lnTo>
                      <a:pt x="32260" y="23280"/>
                    </a:lnTo>
                    <a:lnTo>
                      <a:pt x="32167" y="23234"/>
                    </a:lnTo>
                    <a:lnTo>
                      <a:pt x="32121" y="23142"/>
                    </a:lnTo>
                    <a:lnTo>
                      <a:pt x="32075" y="23142"/>
                    </a:lnTo>
                    <a:lnTo>
                      <a:pt x="32028" y="22956"/>
                    </a:lnTo>
                    <a:lnTo>
                      <a:pt x="31982" y="22818"/>
                    </a:lnTo>
                    <a:lnTo>
                      <a:pt x="31982" y="22771"/>
                    </a:lnTo>
                    <a:lnTo>
                      <a:pt x="31982" y="22679"/>
                    </a:lnTo>
                    <a:lnTo>
                      <a:pt x="31982" y="22632"/>
                    </a:lnTo>
                    <a:lnTo>
                      <a:pt x="31936" y="22540"/>
                    </a:lnTo>
                    <a:lnTo>
                      <a:pt x="31843" y="22540"/>
                    </a:lnTo>
                    <a:lnTo>
                      <a:pt x="31982" y="22494"/>
                    </a:lnTo>
                    <a:lnTo>
                      <a:pt x="31936" y="22494"/>
                    </a:lnTo>
                    <a:lnTo>
                      <a:pt x="31936" y="22309"/>
                    </a:lnTo>
                    <a:lnTo>
                      <a:pt x="32028" y="22123"/>
                    </a:lnTo>
                    <a:lnTo>
                      <a:pt x="32075" y="21985"/>
                    </a:lnTo>
                    <a:lnTo>
                      <a:pt x="32167" y="21846"/>
                    </a:lnTo>
                    <a:lnTo>
                      <a:pt x="32214" y="21846"/>
                    </a:lnTo>
                    <a:lnTo>
                      <a:pt x="32352" y="21753"/>
                    </a:lnTo>
                    <a:lnTo>
                      <a:pt x="32445" y="21753"/>
                    </a:lnTo>
                    <a:lnTo>
                      <a:pt x="32537" y="21707"/>
                    </a:lnTo>
                    <a:lnTo>
                      <a:pt x="32584" y="21753"/>
                    </a:lnTo>
                    <a:lnTo>
                      <a:pt x="32723" y="21753"/>
                    </a:lnTo>
                    <a:lnTo>
                      <a:pt x="32723" y="21614"/>
                    </a:lnTo>
                    <a:lnTo>
                      <a:pt x="32676" y="21383"/>
                    </a:lnTo>
                    <a:lnTo>
                      <a:pt x="32723" y="21105"/>
                    </a:lnTo>
                    <a:lnTo>
                      <a:pt x="32769" y="20874"/>
                    </a:lnTo>
                    <a:lnTo>
                      <a:pt x="32861" y="20596"/>
                    </a:lnTo>
                    <a:lnTo>
                      <a:pt x="32861" y="20550"/>
                    </a:lnTo>
                    <a:lnTo>
                      <a:pt x="32537" y="19763"/>
                    </a:lnTo>
                    <a:lnTo>
                      <a:pt x="32491" y="19717"/>
                    </a:lnTo>
                    <a:lnTo>
                      <a:pt x="32445" y="19717"/>
                    </a:lnTo>
                    <a:lnTo>
                      <a:pt x="31936" y="19670"/>
                    </a:lnTo>
                    <a:lnTo>
                      <a:pt x="31473" y="19578"/>
                    </a:lnTo>
                    <a:lnTo>
                      <a:pt x="31149" y="19439"/>
                    </a:lnTo>
                    <a:lnTo>
                      <a:pt x="30825" y="19300"/>
                    </a:lnTo>
                    <a:lnTo>
                      <a:pt x="30547" y="19161"/>
                    </a:lnTo>
                    <a:lnTo>
                      <a:pt x="30270" y="18930"/>
                    </a:lnTo>
                    <a:lnTo>
                      <a:pt x="30038" y="18745"/>
                    </a:lnTo>
                    <a:lnTo>
                      <a:pt x="29807" y="18467"/>
                    </a:lnTo>
                    <a:lnTo>
                      <a:pt x="29575" y="18189"/>
                    </a:lnTo>
                    <a:lnTo>
                      <a:pt x="29390" y="17912"/>
                    </a:lnTo>
                    <a:lnTo>
                      <a:pt x="27585" y="14626"/>
                    </a:lnTo>
                    <a:lnTo>
                      <a:pt x="26567" y="12774"/>
                    </a:lnTo>
                    <a:lnTo>
                      <a:pt x="25040" y="9997"/>
                    </a:lnTo>
                    <a:lnTo>
                      <a:pt x="24993" y="9858"/>
                    </a:lnTo>
                    <a:lnTo>
                      <a:pt x="24947" y="9812"/>
                    </a:lnTo>
                    <a:lnTo>
                      <a:pt x="24947" y="9766"/>
                    </a:lnTo>
                    <a:lnTo>
                      <a:pt x="24716" y="9211"/>
                    </a:lnTo>
                    <a:lnTo>
                      <a:pt x="24577" y="8609"/>
                    </a:lnTo>
                    <a:lnTo>
                      <a:pt x="24577" y="8007"/>
                    </a:lnTo>
                    <a:lnTo>
                      <a:pt x="24669" y="7452"/>
                    </a:lnTo>
                    <a:lnTo>
                      <a:pt x="24947" y="6387"/>
                    </a:lnTo>
                    <a:lnTo>
                      <a:pt x="24901" y="6341"/>
                    </a:lnTo>
                    <a:lnTo>
                      <a:pt x="24577" y="5924"/>
                    </a:lnTo>
                    <a:lnTo>
                      <a:pt x="21337" y="1435"/>
                    </a:lnTo>
                    <a:lnTo>
                      <a:pt x="21152" y="1157"/>
                    </a:lnTo>
                    <a:lnTo>
                      <a:pt x="21013" y="833"/>
                    </a:lnTo>
                    <a:lnTo>
                      <a:pt x="20874" y="463"/>
                    </a:lnTo>
                    <a:lnTo>
                      <a:pt x="20782" y="139"/>
                    </a:lnTo>
                    <a:lnTo>
                      <a:pt x="20782" y="0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 flipH="1">
                <a:off x="-1561683" y="4989216"/>
                <a:ext cx="122671" cy="112117"/>
              </a:xfrm>
              <a:custGeom>
                <a:rect b="b" l="l" r="r" t="t"/>
                <a:pathLst>
                  <a:path extrusionOk="0" h="2454" w="2685">
                    <a:moveTo>
                      <a:pt x="324" y="1"/>
                    </a:moveTo>
                    <a:lnTo>
                      <a:pt x="139" y="47"/>
                    </a:lnTo>
                    <a:lnTo>
                      <a:pt x="139" y="93"/>
                    </a:lnTo>
                    <a:lnTo>
                      <a:pt x="0" y="279"/>
                    </a:lnTo>
                    <a:lnTo>
                      <a:pt x="0" y="464"/>
                    </a:lnTo>
                    <a:lnTo>
                      <a:pt x="0" y="741"/>
                    </a:lnTo>
                    <a:lnTo>
                      <a:pt x="93" y="973"/>
                    </a:lnTo>
                    <a:lnTo>
                      <a:pt x="232" y="1158"/>
                    </a:lnTo>
                    <a:lnTo>
                      <a:pt x="370" y="1343"/>
                    </a:lnTo>
                    <a:lnTo>
                      <a:pt x="555" y="1482"/>
                    </a:lnTo>
                    <a:lnTo>
                      <a:pt x="694" y="1574"/>
                    </a:lnTo>
                    <a:lnTo>
                      <a:pt x="1157" y="1852"/>
                    </a:lnTo>
                    <a:lnTo>
                      <a:pt x="1620" y="2130"/>
                    </a:lnTo>
                    <a:lnTo>
                      <a:pt x="2083" y="2361"/>
                    </a:lnTo>
                    <a:lnTo>
                      <a:pt x="2222" y="2454"/>
                    </a:lnTo>
                    <a:lnTo>
                      <a:pt x="2361" y="2454"/>
                    </a:lnTo>
                    <a:lnTo>
                      <a:pt x="2453" y="2408"/>
                    </a:lnTo>
                    <a:lnTo>
                      <a:pt x="2546" y="2361"/>
                    </a:lnTo>
                    <a:lnTo>
                      <a:pt x="2638" y="2222"/>
                    </a:lnTo>
                    <a:lnTo>
                      <a:pt x="2685" y="2037"/>
                    </a:lnTo>
                    <a:lnTo>
                      <a:pt x="2685" y="1852"/>
                    </a:lnTo>
                    <a:lnTo>
                      <a:pt x="2638" y="1621"/>
                    </a:lnTo>
                    <a:lnTo>
                      <a:pt x="2592" y="1621"/>
                    </a:lnTo>
                    <a:lnTo>
                      <a:pt x="2592" y="1574"/>
                    </a:lnTo>
                    <a:lnTo>
                      <a:pt x="2453" y="1343"/>
                    </a:lnTo>
                    <a:lnTo>
                      <a:pt x="2222" y="1112"/>
                    </a:lnTo>
                    <a:lnTo>
                      <a:pt x="1944" y="880"/>
                    </a:lnTo>
                    <a:lnTo>
                      <a:pt x="555" y="93"/>
                    </a:lnTo>
                    <a:lnTo>
                      <a:pt x="463" y="47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 flipH="1">
                <a:off x="-3130683" y="3919260"/>
                <a:ext cx="926223" cy="1655761"/>
              </a:xfrm>
              <a:custGeom>
                <a:rect b="b" l="l" r="r" t="t"/>
                <a:pathLst>
                  <a:path extrusionOk="0" h="36241" w="20273">
                    <a:moveTo>
                      <a:pt x="7776" y="5647"/>
                    </a:moveTo>
                    <a:lnTo>
                      <a:pt x="7869" y="5925"/>
                    </a:lnTo>
                    <a:lnTo>
                      <a:pt x="7869" y="6018"/>
                    </a:lnTo>
                    <a:lnTo>
                      <a:pt x="7776" y="5647"/>
                    </a:lnTo>
                    <a:close/>
                    <a:moveTo>
                      <a:pt x="9812" y="1"/>
                    </a:moveTo>
                    <a:lnTo>
                      <a:pt x="9072" y="417"/>
                    </a:lnTo>
                    <a:lnTo>
                      <a:pt x="9072" y="464"/>
                    </a:lnTo>
                    <a:lnTo>
                      <a:pt x="9581" y="3889"/>
                    </a:lnTo>
                    <a:lnTo>
                      <a:pt x="9396" y="3703"/>
                    </a:lnTo>
                    <a:lnTo>
                      <a:pt x="9164" y="3611"/>
                    </a:lnTo>
                    <a:lnTo>
                      <a:pt x="8748" y="3379"/>
                    </a:lnTo>
                    <a:lnTo>
                      <a:pt x="8517" y="3333"/>
                    </a:lnTo>
                    <a:lnTo>
                      <a:pt x="8470" y="3287"/>
                    </a:lnTo>
                    <a:lnTo>
                      <a:pt x="8424" y="3379"/>
                    </a:lnTo>
                    <a:lnTo>
                      <a:pt x="8424" y="3287"/>
                    </a:lnTo>
                    <a:lnTo>
                      <a:pt x="7359" y="2824"/>
                    </a:lnTo>
                    <a:lnTo>
                      <a:pt x="7174" y="1528"/>
                    </a:lnTo>
                    <a:lnTo>
                      <a:pt x="6850" y="1713"/>
                    </a:lnTo>
                    <a:lnTo>
                      <a:pt x="6804" y="1713"/>
                    </a:lnTo>
                    <a:lnTo>
                      <a:pt x="6758" y="1760"/>
                    </a:lnTo>
                    <a:lnTo>
                      <a:pt x="6711" y="1806"/>
                    </a:lnTo>
                    <a:lnTo>
                      <a:pt x="6619" y="1852"/>
                    </a:lnTo>
                    <a:lnTo>
                      <a:pt x="6573" y="1852"/>
                    </a:lnTo>
                    <a:lnTo>
                      <a:pt x="6480" y="1898"/>
                    </a:lnTo>
                    <a:lnTo>
                      <a:pt x="6388" y="1945"/>
                    </a:lnTo>
                    <a:lnTo>
                      <a:pt x="6480" y="2593"/>
                    </a:lnTo>
                    <a:lnTo>
                      <a:pt x="6804" y="4722"/>
                    </a:lnTo>
                    <a:lnTo>
                      <a:pt x="6850" y="4907"/>
                    </a:lnTo>
                    <a:lnTo>
                      <a:pt x="7128" y="6527"/>
                    </a:lnTo>
                    <a:lnTo>
                      <a:pt x="8840" y="17958"/>
                    </a:lnTo>
                    <a:lnTo>
                      <a:pt x="8979" y="18884"/>
                    </a:lnTo>
                    <a:lnTo>
                      <a:pt x="9164" y="19995"/>
                    </a:lnTo>
                    <a:lnTo>
                      <a:pt x="9211" y="20458"/>
                    </a:lnTo>
                    <a:lnTo>
                      <a:pt x="9257" y="20828"/>
                    </a:lnTo>
                    <a:lnTo>
                      <a:pt x="9303" y="20921"/>
                    </a:lnTo>
                    <a:lnTo>
                      <a:pt x="9581" y="21522"/>
                    </a:lnTo>
                    <a:lnTo>
                      <a:pt x="9720" y="21846"/>
                    </a:lnTo>
                    <a:lnTo>
                      <a:pt x="9812" y="21800"/>
                    </a:lnTo>
                    <a:lnTo>
                      <a:pt x="9766" y="21893"/>
                    </a:lnTo>
                    <a:lnTo>
                      <a:pt x="9812" y="21985"/>
                    </a:lnTo>
                    <a:lnTo>
                      <a:pt x="9951" y="22309"/>
                    </a:lnTo>
                    <a:lnTo>
                      <a:pt x="10275" y="23003"/>
                    </a:lnTo>
                    <a:lnTo>
                      <a:pt x="10322" y="23142"/>
                    </a:lnTo>
                    <a:lnTo>
                      <a:pt x="10322" y="23188"/>
                    </a:lnTo>
                    <a:lnTo>
                      <a:pt x="10322" y="23327"/>
                    </a:lnTo>
                    <a:lnTo>
                      <a:pt x="10322" y="23420"/>
                    </a:lnTo>
                    <a:lnTo>
                      <a:pt x="10275" y="23512"/>
                    </a:lnTo>
                    <a:lnTo>
                      <a:pt x="10275" y="23559"/>
                    </a:lnTo>
                    <a:lnTo>
                      <a:pt x="10090" y="23836"/>
                    </a:lnTo>
                    <a:lnTo>
                      <a:pt x="10090" y="23836"/>
                    </a:lnTo>
                    <a:lnTo>
                      <a:pt x="10414" y="23698"/>
                    </a:lnTo>
                    <a:lnTo>
                      <a:pt x="10646" y="23605"/>
                    </a:lnTo>
                    <a:lnTo>
                      <a:pt x="10738" y="23512"/>
                    </a:lnTo>
                    <a:lnTo>
                      <a:pt x="10784" y="23512"/>
                    </a:lnTo>
                    <a:lnTo>
                      <a:pt x="10970" y="23281"/>
                    </a:lnTo>
                    <a:lnTo>
                      <a:pt x="11016" y="23235"/>
                    </a:lnTo>
                    <a:lnTo>
                      <a:pt x="11062" y="23142"/>
                    </a:lnTo>
                    <a:lnTo>
                      <a:pt x="11062" y="23050"/>
                    </a:lnTo>
                    <a:lnTo>
                      <a:pt x="11062" y="23003"/>
                    </a:lnTo>
                    <a:lnTo>
                      <a:pt x="11062" y="22957"/>
                    </a:lnTo>
                    <a:lnTo>
                      <a:pt x="11062" y="22864"/>
                    </a:lnTo>
                    <a:lnTo>
                      <a:pt x="11062" y="22818"/>
                    </a:lnTo>
                    <a:lnTo>
                      <a:pt x="11062" y="22772"/>
                    </a:lnTo>
                    <a:lnTo>
                      <a:pt x="11062" y="22726"/>
                    </a:lnTo>
                    <a:lnTo>
                      <a:pt x="11062" y="22679"/>
                    </a:lnTo>
                    <a:lnTo>
                      <a:pt x="11016" y="22494"/>
                    </a:lnTo>
                    <a:lnTo>
                      <a:pt x="10970" y="22402"/>
                    </a:lnTo>
                    <a:lnTo>
                      <a:pt x="10923" y="22355"/>
                    </a:lnTo>
                    <a:lnTo>
                      <a:pt x="10877" y="22216"/>
                    </a:lnTo>
                    <a:lnTo>
                      <a:pt x="10877" y="22170"/>
                    </a:lnTo>
                    <a:lnTo>
                      <a:pt x="10784" y="22216"/>
                    </a:lnTo>
                    <a:lnTo>
                      <a:pt x="10831" y="22170"/>
                    </a:lnTo>
                    <a:lnTo>
                      <a:pt x="10831" y="22078"/>
                    </a:lnTo>
                    <a:lnTo>
                      <a:pt x="10044" y="20504"/>
                    </a:lnTo>
                    <a:lnTo>
                      <a:pt x="8794" y="12312"/>
                    </a:lnTo>
                    <a:lnTo>
                      <a:pt x="9257" y="12543"/>
                    </a:lnTo>
                    <a:lnTo>
                      <a:pt x="9535" y="12636"/>
                    </a:lnTo>
                    <a:lnTo>
                      <a:pt x="9720" y="12775"/>
                    </a:lnTo>
                    <a:lnTo>
                      <a:pt x="9859" y="12821"/>
                    </a:lnTo>
                    <a:lnTo>
                      <a:pt x="10414" y="13145"/>
                    </a:lnTo>
                    <a:lnTo>
                      <a:pt x="10923" y="13469"/>
                    </a:lnTo>
                    <a:lnTo>
                      <a:pt x="11386" y="13793"/>
                    </a:lnTo>
                    <a:lnTo>
                      <a:pt x="11803" y="14117"/>
                    </a:lnTo>
                    <a:lnTo>
                      <a:pt x="11941" y="14256"/>
                    </a:lnTo>
                    <a:lnTo>
                      <a:pt x="12219" y="14441"/>
                    </a:lnTo>
                    <a:lnTo>
                      <a:pt x="12451" y="14626"/>
                    </a:lnTo>
                    <a:lnTo>
                      <a:pt x="12913" y="15089"/>
                    </a:lnTo>
                    <a:lnTo>
                      <a:pt x="13052" y="15228"/>
                    </a:lnTo>
                    <a:lnTo>
                      <a:pt x="13191" y="15367"/>
                    </a:lnTo>
                    <a:lnTo>
                      <a:pt x="13561" y="15737"/>
                    </a:lnTo>
                    <a:lnTo>
                      <a:pt x="13746" y="15922"/>
                    </a:lnTo>
                    <a:lnTo>
                      <a:pt x="14024" y="16292"/>
                    </a:lnTo>
                    <a:lnTo>
                      <a:pt x="14302" y="16570"/>
                    </a:lnTo>
                    <a:lnTo>
                      <a:pt x="14394" y="16663"/>
                    </a:lnTo>
                    <a:lnTo>
                      <a:pt x="14441" y="16755"/>
                    </a:lnTo>
                    <a:lnTo>
                      <a:pt x="14765" y="17125"/>
                    </a:lnTo>
                    <a:lnTo>
                      <a:pt x="14904" y="17311"/>
                    </a:lnTo>
                    <a:lnTo>
                      <a:pt x="14996" y="17264"/>
                    </a:lnTo>
                    <a:lnTo>
                      <a:pt x="14904" y="17357"/>
                    </a:lnTo>
                    <a:lnTo>
                      <a:pt x="14950" y="17403"/>
                    </a:lnTo>
                    <a:lnTo>
                      <a:pt x="15228" y="17727"/>
                    </a:lnTo>
                    <a:lnTo>
                      <a:pt x="16014" y="18884"/>
                    </a:lnTo>
                    <a:lnTo>
                      <a:pt x="16153" y="19116"/>
                    </a:lnTo>
                    <a:lnTo>
                      <a:pt x="16755" y="20180"/>
                    </a:lnTo>
                    <a:lnTo>
                      <a:pt x="16894" y="20411"/>
                    </a:lnTo>
                    <a:lnTo>
                      <a:pt x="17357" y="21291"/>
                    </a:lnTo>
                    <a:lnTo>
                      <a:pt x="17727" y="22170"/>
                    </a:lnTo>
                    <a:lnTo>
                      <a:pt x="17819" y="22448"/>
                    </a:lnTo>
                    <a:lnTo>
                      <a:pt x="18236" y="23559"/>
                    </a:lnTo>
                    <a:lnTo>
                      <a:pt x="18328" y="23836"/>
                    </a:lnTo>
                    <a:lnTo>
                      <a:pt x="18606" y="24808"/>
                    </a:lnTo>
                    <a:lnTo>
                      <a:pt x="18791" y="25734"/>
                    </a:lnTo>
                    <a:lnTo>
                      <a:pt x="18838" y="26058"/>
                    </a:lnTo>
                    <a:lnTo>
                      <a:pt x="18930" y="26984"/>
                    </a:lnTo>
                    <a:lnTo>
                      <a:pt x="18976" y="27446"/>
                    </a:lnTo>
                    <a:lnTo>
                      <a:pt x="19023" y="28187"/>
                    </a:lnTo>
                    <a:lnTo>
                      <a:pt x="18976" y="28927"/>
                    </a:lnTo>
                    <a:lnTo>
                      <a:pt x="18976" y="29159"/>
                    </a:lnTo>
                    <a:lnTo>
                      <a:pt x="18930" y="29483"/>
                    </a:lnTo>
                    <a:lnTo>
                      <a:pt x="18791" y="30316"/>
                    </a:lnTo>
                    <a:lnTo>
                      <a:pt x="18791" y="30409"/>
                    </a:lnTo>
                    <a:lnTo>
                      <a:pt x="18791" y="30455"/>
                    </a:lnTo>
                    <a:lnTo>
                      <a:pt x="18745" y="30594"/>
                    </a:lnTo>
                    <a:lnTo>
                      <a:pt x="18652" y="30918"/>
                    </a:lnTo>
                    <a:lnTo>
                      <a:pt x="18606" y="31103"/>
                    </a:lnTo>
                    <a:lnTo>
                      <a:pt x="18560" y="31195"/>
                    </a:lnTo>
                    <a:lnTo>
                      <a:pt x="18467" y="31519"/>
                    </a:lnTo>
                    <a:lnTo>
                      <a:pt x="18143" y="32214"/>
                    </a:lnTo>
                    <a:lnTo>
                      <a:pt x="18097" y="32306"/>
                    </a:lnTo>
                    <a:lnTo>
                      <a:pt x="18051" y="32352"/>
                    </a:lnTo>
                    <a:lnTo>
                      <a:pt x="18004" y="32445"/>
                    </a:lnTo>
                    <a:lnTo>
                      <a:pt x="17819" y="32723"/>
                    </a:lnTo>
                    <a:lnTo>
                      <a:pt x="17773" y="32769"/>
                    </a:lnTo>
                    <a:lnTo>
                      <a:pt x="17727" y="32862"/>
                    </a:lnTo>
                    <a:lnTo>
                      <a:pt x="17634" y="32954"/>
                    </a:lnTo>
                    <a:lnTo>
                      <a:pt x="17542" y="33047"/>
                    </a:lnTo>
                    <a:lnTo>
                      <a:pt x="17542" y="33093"/>
                    </a:lnTo>
                    <a:lnTo>
                      <a:pt x="17449" y="33139"/>
                    </a:lnTo>
                    <a:lnTo>
                      <a:pt x="16986" y="33602"/>
                    </a:lnTo>
                    <a:lnTo>
                      <a:pt x="16894" y="33648"/>
                    </a:lnTo>
                    <a:lnTo>
                      <a:pt x="16847" y="33741"/>
                    </a:lnTo>
                    <a:lnTo>
                      <a:pt x="16709" y="33833"/>
                    </a:lnTo>
                    <a:lnTo>
                      <a:pt x="16662" y="33880"/>
                    </a:lnTo>
                    <a:lnTo>
                      <a:pt x="16292" y="34065"/>
                    </a:lnTo>
                    <a:lnTo>
                      <a:pt x="15922" y="34250"/>
                    </a:lnTo>
                    <a:lnTo>
                      <a:pt x="15551" y="34389"/>
                    </a:lnTo>
                    <a:lnTo>
                      <a:pt x="15135" y="34481"/>
                    </a:lnTo>
                    <a:lnTo>
                      <a:pt x="14765" y="34528"/>
                    </a:lnTo>
                    <a:lnTo>
                      <a:pt x="14348" y="34574"/>
                    </a:lnTo>
                    <a:lnTo>
                      <a:pt x="13515" y="34574"/>
                    </a:lnTo>
                    <a:lnTo>
                      <a:pt x="13099" y="34528"/>
                    </a:lnTo>
                    <a:lnTo>
                      <a:pt x="12682" y="34435"/>
                    </a:lnTo>
                    <a:lnTo>
                      <a:pt x="12636" y="34435"/>
                    </a:lnTo>
                    <a:lnTo>
                      <a:pt x="12358" y="34343"/>
                    </a:lnTo>
                    <a:lnTo>
                      <a:pt x="11941" y="34250"/>
                    </a:lnTo>
                    <a:lnTo>
                      <a:pt x="11756" y="34157"/>
                    </a:lnTo>
                    <a:lnTo>
                      <a:pt x="11479" y="34065"/>
                    </a:lnTo>
                    <a:lnTo>
                      <a:pt x="11247" y="33972"/>
                    </a:lnTo>
                    <a:lnTo>
                      <a:pt x="11201" y="33926"/>
                    </a:lnTo>
                    <a:lnTo>
                      <a:pt x="10970" y="33833"/>
                    </a:lnTo>
                    <a:lnTo>
                      <a:pt x="10923" y="33833"/>
                    </a:lnTo>
                    <a:lnTo>
                      <a:pt x="10136" y="33417"/>
                    </a:lnTo>
                    <a:lnTo>
                      <a:pt x="9535" y="33047"/>
                    </a:lnTo>
                    <a:lnTo>
                      <a:pt x="8933" y="32630"/>
                    </a:lnTo>
                    <a:lnTo>
                      <a:pt x="8378" y="32214"/>
                    </a:lnTo>
                    <a:lnTo>
                      <a:pt x="7822" y="31751"/>
                    </a:lnTo>
                    <a:lnTo>
                      <a:pt x="7267" y="31242"/>
                    </a:lnTo>
                    <a:lnTo>
                      <a:pt x="6758" y="30732"/>
                    </a:lnTo>
                    <a:lnTo>
                      <a:pt x="6249" y="30177"/>
                    </a:lnTo>
                    <a:lnTo>
                      <a:pt x="5740" y="29575"/>
                    </a:lnTo>
                    <a:lnTo>
                      <a:pt x="5277" y="28974"/>
                    </a:lnTo>
                    <a:lnTo>
                      <a:pt x="5230" y="28927"/>
                    </a:lnTo>
                    <a:lnTo>
                      <a:pt x="5184" y="28835"/>
                    </a:lnTo>
                    <a:lnTo>
                      <a:pt x="4721" y="28187"/>
                    </a:lnTo>
                    <a:lnTo>
                      <a:pt x="4258" y="27539"/>
                    </a:lnTo>
                    <a:lnTo>
                      <a:pt x="3842" y="26845"/>
                    </a:lnTo>
                    <a:lnTo>
                      <a:pt x="3472" y="26104"/>
                    </a:lnTo>
                    <a:lnTo>
                      <a:pt x="3101" y="25410"/>
                    </a:lnTo>
                    <a:lnTo>
                      <a:pt x="2777" y="24669"/>
                    </a:lnTo>
                    <a:lnTo>
                      <a:pt x="2453" y="23883"/>
                    </a:lnTo>
                    <a:lnTo>
                      <a:pt x="2176" y="23142"/>
                    </a:lnTo>
                    <a:lnTo>
                      <a:pt x="1852" y="22031"/>
                    </a:lnTo>
                    <a:lnTo>
                      <a:pt x="1713" y="21522"/>
                    </a:lnTo>
                    <a:lnTo>
                      <a:pt x="1667" y="21291"/>
                    </a:lnTo>
                    <a:lnTo>
                      <a:pt x="1574" y="20967"/>
                    </a:lnTo>
                    <a:lnTo>
                      <a:pt x="1389" y="19810"/>
                    </a:lnTo>
                    <a:lnTo>
                      <a:pt x="1296" y="18745"/>
                    </a:lnTo>
                    <a:lnTo>
                      <a:pt x="1250" y="17681"/>
                    </a:lnTo>
                    <a:lnTo>
                      <a:pt x="1343" y="16663"/>
                    </a:lnTo>
                    <a:lnTo>
                      <a:pt x="1435" y="16246"/>
                    </a:lnTo>
                    <a:lnTo>
                      <a:pt x="1528" y="15691"/>
                    </a:lnTo>
                    <a:lnTo>
                      <a:pt x="1713" y="15135"/>
                    </a:lnTo>
                    <a:lnTo>
                      <a:pt x="1944" y="14534"/>
                    </a:lnTo>
                    <a:lnTo>
                      <a:pt x="2268" y="13978"/>
                    </a:lnTo>
                    <a:lnTo>
                      <a:pt x="2685" y="13377"/>
                    </a:lnTo>
                    <a:lnTo>
                      <a:pt x="2916" y="13145"/>
                    </a:lnTo>
                    <a:lnTo>
                      <a:pt x="3148" y="12867"/>
                    </a:lnTo>
                    <a:lnTo>
                      <a:pt x="3425" y="12636"/>
                    </a:lnTo>
                    <a:lnTo>
                      <a:pt x="3749" y="12451"/>
                    </a:lnTo>
                    <a:lnTo>
                      <a:pt x="4351" y="12127"/>
                    </a:lnTo>
                    <a:lnTo>
                      <a:pt x="4397" y="12127"/>
                    </a:lnTo>
                    <a:lnTo>
                      <a:pt x="4536" y="12034"/>
                    </a:lnTo>
                    <a:lnTo>
                      <a:pt x="4906" y="11942"/>
                    </a:lnTo>
                    <a:lnTo>
                      <a:pt x="5323" y="11849"/>
                    </a:lnTo>
                    <a:lnTo>
                      <a:pt x="5508" y="11803"/>
                    </a:lnTo>
                    <a:lnTo>
                      <a:pt x="6850" y="11803"/>
                    </a:lnTo>
                    <a:lnTo>
                      <a:pt x="6573" y="10229"/>
                    </a:lnTo>
                    <a:lnTo>
                      <a:pt x="6526" y="10229"/>
                    </a:lnTo>
                    <a:lnTo>
                      <a:pt x="5971" y="10183"/>
                    </a:lnTo>
                    <a:lnTo>
                      <a:pt x="5462" y="10183"/>
                    </a:lnTo>
                    <a:lnTo>
                      <a:pt x="4953" y="10229"/>
                    </a:lnTo>
                    <a:lnTo>
                      <a:pt x="4444" y="10276"/>
                    </a:lnTo>
                    <a:lnTo>
                      <a:pt x="4397" y="10322"/>
                    </a:lnTo>
                    <a:lnTo>
                      <a:pt x="4258" y="10322"/>
                    </a:lnTo>
                    <a:lnTo>
                      <a:pt x="4212" y="10368"/>
                    </a:lnTo>
                    <a:lnTo>
                      <a:pt x="3981" y="10414"/>
                    </a:lnTo>
                    <a:lnTo>
                      <a:pt x="3703" y="10507"/>
                    </a:lnTo>
                    <a:lnTo>
                      <a:pt x="3333" y="10646"/>
                    </a:lnTo>
                    <a:lnTo>
                      <a:pt x="3009" y="10831"/>
                    </a:lnTo>
                    <a:lnTo>
                      <a:pt x="2963" y="10877"/>
                    </a:lnTo>
                    <a:lnTo>
                      <a:pt x="2916" y="10877"/>
                    </a:lnTo>
                    <a:lnTo>
                      <a:pt x="2639" y="11062"/>
                    </a:lnTo>
                    <a:lnTo>
                      <a:pt x="2129" y="11479"/>
                    </a:lnTo>
                    <a:lnTo>
                      <a:pt x="1667" y="11942"/>
                    </a:lnTo>
                    <a:lnTo>
                      <a:pt x="1296" y="12405"/>
                    </a:lnTo>
                    <a:lnTo>
                      <a:pt x="1019" y="12914"/>
                    </a:lnTo>
                    <a:lnTo>
                      <a:pt x="741" y="13423"/>
                    </a:lnTo>
                    <a:lnTo>
                      <a:pt x="556" y="13932"/>
                    </a:lnTo>
                    <a:lnTo>
                      <a:pt x="417" y="14441"/>
                    </a:lnTo>
                    <a:lnTo>
                      <a:pt x="278" y="14904"/>
                    </a:lnTo>
                    <a:lnTo>
                      <a:pt x="139" y="15644"/>
                    </a:lnTo>
                    <a:lnTo>
                      <a:pt x="47" y="16339"/>
                    </a:lnTo>
                    <a:lnTo>
                      <a:pt x="0" y="17033"/>
                    </a:lnTo>
                    <a:lnTo>
                      <a:pt x="0" y="17773"/>
                    </a:lnTo>
                    <a:lnTo>
                      <a:pt x="47" y="18560"/>
                    </a:lnTo>
                    <a:lnTo>
                      <a:pt x="139" y="19301"/>
                    </a:lnTo>
                    <a:lnTo>
                      <a:pt x="232" y="20087"/>
                    </a:lnTo>
                    <a:lnTo>
                      <a:pt x="417" y="20921"/>
                    </a:lnTo>
                    <a:lnTo>
                      <a:pt x="602" y="21707"/>
                    </a:lnTo>
                    <a:lnTo>
                      <a:pt x="602" y="21754"/>
                    </a:lnTo>
                    <a:lnTo>
                      <a:pt x="741" y="22170"/>
                    </a:lnTo>
                    <a:lnTo>
                      <a:pt x="787" y="22263"/>
                    </a:lnTo>
                    <a:lnTo>
                      <a:pt x="926" y="22772"/>
                    </a:lnTo>
                    <a:lnTo>
                      <a:pt x="1158" y="23512"/>
                    </a:lnTo>
                    <a:lnTo>
                      <a:pt x="1296" y="23744"/>
                    </a:lnTo>
                    <a:lnTo>
                      <a:pt x="1806" y="25132"/>
                    </a:lnTo>
                    <a:lnTo>
                      <a:pt x="2453" y="26428"/>
                    </a:lnTo>
                    <a:lnTo>
                      <a:pt x="3101" y="27678"/>
                    </a:lnTo>
                    <a:lnTo>
                      <a:pt x="3888" y="28835"/>
                    </a:lnTo>
                    <a:lnTo>
                      <a:pt x="4675" y="29946"/>
                    </a:lnTo>
                    <a:lnTo>
                      <a:pt x="5554" y="31010"/>
                    </a:lnTo>
                    <a:lnTo>
                      <a:pt x="6480" y="32028"/>
                    </a:lnTo>
                    <a:lnTo>
                      <a:pt x="7452" y="32908"/>
                    </a:lnTo>
                    <a:lnTo>
                      <a:pt x="8007" y="33371"/>
                    </a:lnTo>
                    <a:lnTo>
                      <a:pt x="8563" y="33833"/>
                    </a:lnTo>
                    <a:lnTo>
                      <a:pt x="9164" y="34250"/>
                    </a:lnTo>
                    <a:lnTo>
                      <a:pt x="9720" y="34620"/>
                    </a:lnTo>
                    <a:lnTo>
                      <a:pt x="10507" y="35037"/>
                    </a:lnTo>
                    <a:lnTo>
                      <a:pt x="11247" y="35407"/>
                    </a:lnTo>
                    <a:lnTo>
                      <a:pt x="11988" y="35731"/>
                    </a:lnTo>
                    <a:lnTo>
                      <a:pt x="12682" y="35962"/>
                    </a:lnTo>
                    <a:lnTo>
                      <a:pt x="13191" y="36055"/>
                    </a:lnTo>
                    <a:lnTo>
                      <a:pt x="13700" y="36148"/>
                    </a:lnTo>
                    <a:lnTo>
                      <a:pt x="14163" y="36194"/>
                    </a:lnTo>
                    <a:lnTo>
                      <a:pt x="14626" y="36240"/>
                    </a:lnTo>
                    <a:lnTo>
                      <a:pt x="15135" y="36194"/>
                    </a:lnTo>
                    <a:lnTo>
                      <a:pt x="15598" y="36148"/>
                    </a:lnTo>
                    <a:lnTo>
                      <a:pt x="16107" y="36009"/>
                    </a:lnTo>
                    <a:lnTo>
                      <a:pt x="16570" y="35870"/>
                    </a:lnTo>
                    <a:lnTo>
                      <a:pt x="16662" y="35824"/>
                    </a:lnTo>
                    <a:lnTo>
                      <a:pt x="16709" y="35824"/>
                    </a:lnTo>
                    <a:lnTo>
                      <a:pt x="16940" y="35731"/>
                    </a:lnTo>
                    <a:lnTo>
                      <a:pt x="17495" y="35407"/>
                    </a:lnTo>
                    <a:lnTo>
                      <a:pt x="18004" y="35037"/>
                    </a:lnTo>
                    <a:lnTo>
                      <a:pt x="18467" y="34574"/>
                    </a:lnTo>
                    <a:lnTo>
                      <a:pt x="18884" y="34019"/>
                    </a:lnTo>
                    <a:lnTo>
                      <a:pt x="19300" y="33371"/>
                    </a:lnTo>
                    <a:lnTo>
                      <a:pt x="19486" y="32954"/>
                    </a:lnTo>
                    <a:lnTo>
                      <a:pt x="19671" y="32538"/>
                    </a:lnTo>
                    <a:lnTo>
                      <a:pt x="19856" y="32075"/>
                    </a:lnTo>
                    <a:lnTo>
                      <a:pt x="19995" y="31566"/>
                    </a:lnTo>
                    <a:lnTo>
                      <a:pt x="20087" y="31103"/>
                    </a:lnTo>
                    <a:lnTo>
                      <a:pt x="20180" y="30640"/>
                    </a:lnTo>
                    <a:lnTo>
                      <a:pt x="20180" y="30316"/>
                    </a:lnTo>
                    <a:lnTo>
                      <a:pt x="20272" y="29714"/>
                    </a:lnTo>
                    <a:lnTo>
                      <a:pt x="20272" y="28881"/>
                    </a:lnTo>
                    <a:lnTo>
                      <a:pt x="20226" y="28002"/>
                    </a:lnTo>
                    <a:lnTo>
                      <a:pt x="20226" y="27678"/>
                    </a:lnTo>
                    <a:lnTo>
                      <a:pt x="20133" y="27169"/>
                    </a:lnTo>
                    <a:lnTo>
                      <a:pt x="20133" y="26984"/>
                    </a:lnTo>
                    <a:lnTo>
                      <a:pt x="20041" y="26336"/>
                    </a:lnTo>
                    <a:lnTo>
                      <a:pt x="19810" y="25179"/>
                    </a:lnTo>
                    <a:lnTo>
                      <a:pt x="19763" y="24993"/>
                    </a:lnTo>
                    <a:lnTo>
                      <a:pt x="19671" y="24669"/>
                    </a:lnTo>
                    <a:lnTo>
                      <a:pt x="19624" y="24531"/>
                    </a:lnTo>
                    <a:lnTo>
                      <a:pt x="19532" y="24114"/>
                    </a:lnTo>
                    <a:lnTo>
                      <a:pt x="19486" y="24068"/>
                    </a:lnTo>
                    <a:lnTo>
                      <a:pt x="19439" y="23929"/>
                    </a:lnTo>
                    <a:lnTo>
                      <a:pt x="19347" y="23559"/>
                    </a:lnTo>
                    <a:lnTo>
                      <a:pt x="19162" y="23096"/>
                    </a:lnTo>
                    <a:lnTo>
                      <a:pt x="18930" y="22494"/>
                    </a:lnTo>
                    <a:lnTo>
                      <a:pt x="18838" y="22216"/>
                    </a:lnTo>
                    <a:lnTo>
                      <a:pt x="18375" y="21152"/>
                    </a:lnTo>
                    <a:lnTo>
                      <a:pt x="17866" y="20087"/>
                    </a:lnTo>
                    <a:lnTo>
                      <a:pt x="17727" y="19856"/>
                    </a:lnTo>
                    <a:lnTo>
                      <a:pt x="17681" y="19902"/>
                    </a:lnTo>
                    <a:lnTo>
                      <a:pt x="17727" y="19810"/>
                    </a:lnTo>
                    <a:lnTo>
                      <a:pt x="17634" y="19671"/>
                    </a:lnTo>
                    <a:lnTo>
                      <a:pt x="17079" y="18653"/>
                    </a:lnTo>
                    <a:lnTo>
                      <a:pt x="16894" y="18375"/>
                    </a:lnTo>
                    <a:lnTo>
                      <a:pt x="16199" y="17357"/>
                    </a:lnTo>
                    <a:lnTo>
                      <a:pt x="15551" y="16431"/>
                    </a:lnTo>
                    <a:lnTo>
                      <a:pt x="15366" y="16200"/>
                    </a:lnTo>
                    <a:lnTo>
                      <a:pt x="14580" y="15274"/>
                    </a:lnTo>
                    <a:lnTo>
                      <a:pt x="14394" y="15043"/>
                    </a:lnTo>
                    <a:lnTo>
                      <a:pt x="13422" y="14024"/>
                    </a:lnTo>
                    <a:lnTo>
                      <a:pt x="12543" y="13238"/>
                    </a:lnTo>
                    <a:lnTo>
                      <a:pt x="12497" y="13191"/>
                    </a:lnTo>
                    <a:lnTo>
                      <a:pt x="12451" y="13145"/>
                    </a:lnTo>
                    <a:lnTo>
                      <a:pt x="12265" y="13053"/>
                    </a:lnTo>
                    <a:lnTo>
                      <a:pt x="11849" y="12682"/>
                    </a:lnTo>
                    <a:lnTo>
                      <a:pt x="11710" y="12590"/>
                    </a:lnTo>
                    <a:lnTo>
                      <a:pt x="11479" y="12405"/>
                    </a:lnTo>
                    <a:lnTo>
                      <a:pt x="11386" y="12358"/>
                    </a:lnTo>
                    <a:lnTo>
                      <a:pt x="11340" y="12312"/>
                    </a:lnTo>
                    <a:lnTo>
                      <a:pt x="11201" y="12219"/>
                    </a:lnTo>
                    <a:lnTo>
                      <a:pt x="10970" y="12081"/>
                    </a:lnTo>
                    <a:lnTo>
                      <a:pt x="10692" y="11849"/>
                    </a:lnTo>
                    <a:lnTo>
                      <a:pt x="10183" y="11571"/>
                    </a:lnTo>
                    <a:lnTo>
                      <a:pt x="10136" y="11525"/>
                    </a:lnTo>
                    <a:lnTo>
                      <a:pt x="9951" y="11433"/>
                    </a:lnTo>
                    <a:lnTo>
                      <a:pt x="9812" y="11386"/>
                    </a:lnTo>
                    <a:lnTo>
                      <a:pt x="9766" y="11340"/>
                    </a:lnTo>
                    <a:lnTo>
                      <a:pt x="9581" y="11248"/>
                    </a:lnTo>
                    <a:lnTo>
                      <a:pt x="9164" y="11016"/>
                    </a:lnTo>
                    <a:lnTo>
                      <a:pt x="9072" y="10970"/>
                    </a:lnTo>
                    <a:lnTo>
                      <a:pt x="8655" y="10831"/>
                    </a:lnTo>
                    <a:lnTo>
                      <a:pt x="8563" y="10785"/>
                    </a:lnTo>
                    <a:lnTo>
                      <a:pt x="7915" y="6388"/>
                    </a:lnTo>
                    <a:lnTo>
                      <a:pt x="8748" y="5925"/>
                    </a:lnTo>
                    <a:lnTo>
                      <a:pt x="8702" y="5832"/>
                    </a:lnTo>
                    <a:lnTo>
                      <a:pt x="8748" y="5879"/>
                    </a:lnTo>
                    <a:lnTo>
                      <a:pt x="8887" y="5832"/>
                    </a:lnTo>
                    <a:lnTo>
                      <a:pt x="9488" y="5370"/>
                    </a:lnTo>
                    <a:lnTo>
                      <a:pt x="9674" y="5277"/>
                    </a:lnTo>
                    <a:lnTo>
                      <a:pt x="9766" y="5138"/>
                    </a:lnTo>
                    <a:lnTo>
                      <a:pt x="10322" y="8702"/>
                    </a:lnTo>
                    <a:lnTo>
                      <a:pt x="10368" y="8748"/>
                    </a:lnTo>
                    <a:lnTo>
                      <a:pt x="11062" y="8933"/>
                    </a:lnTo>
                    <a:lnTo>
                      <a:pt x="11201" y="8980"/>
                    </a:lnTo>
                    <a:lnTo>
                      <a:pt x="11201" y="8980"/>
                    </a:lnTo>
                    <a:lnTo>
                      <a:pt x="9812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 flipH="1">
                <a:off x="-2750060" y="3777583"/>
                <a:ext cx="194583" cy="63506"/>
              </a:xfrm>
              <a:custGeom>
                <a:rect b="b" l="l" r="r" t="t"/>
                <a:pathLst>
                  <a:path extrusionOk="0" h="1390" w="4259">
                    <a:moveTo>
                      <a:pt x="4258" y="1"/>
                    </a:moveTo>
                    <a:lnTo>
                      <a:pt x="3610" y="140"/>
                    </a:lnTo>
                    <a:lnTo>
                      <a:pt x="3610" y="93"/>
                    </a:lnTo>
                    <a:lnTo>
                      <a:pt x="3518" y="140"/>
                    </a:lnTo>
                    <a:lnTo>
                      <a:pt x="3472" y="140"/>
                    </a:lnTo>
                    <a:lnTo>
                      <a:pt x="3333" y="186"/>
                    </a:lnTo>
                    <a:lnTo>
                      <a:pt x="3194" y="279"/>
                    </a:lnTo>
                    <a:lnTo>
                      <a:pt x="2870" y="325"/>
                    </a:lnTo>
                    <a:lnTo>
                      <a:pt x="2453" y="371"/>
                    </a:lnTo>
                    <a:lnTo>
                      <a:pt x="2037" y="371"/>
                    </a:lnTo>
                    <a:lnTo>
                      <a:pt x="1898" y="325"/>
                    </a:lnTo>
                    <a:lnTo>
                      <a:pt x="1574" y="325"/>
                    </a:lnTo>
                    <a:lnTo>
                      <a:pt x="1435" y="279"/>
                    </a:lnTo>
                    <a:lnTo>
                      <a:pt x="1343" y="232"/>
                    </a:lnTo>
                    <a:lnTo>
                      <a:pt x="1111" y="186"/>
                    </a:lnTo>
                    <a:lnTo>
                      <a:pt x="926" y="186"/>
                    </a:lnTo>
                    <a:lnTo>
                      <a:pt x="880" y="140"/>
                    </a:lnTo>
                    <a:lnTo>
                      <a:pt x="695" y="140"/>
                    </a:lnTo>
                    <a:lnTo>
                      <a:pt x="648" y="186"/>
                    </a:lnTo>
                    <a:lnTo>
                      <a:pt x="602" y="186"/>
                    </a:lnTo>
                    <a:lnTo>
                      <a:pt x="510" y="279"/>
                    </a:lnTo>
                    <a:lnTo>
                      <a:pt x="556" y="325"/>
                    </a:lnTo>
                    <a:lnTo>
                      <a:pt x="463" y="279"/>
                    </a:lnTo>
                    <a:lnTo>
                      <a:pt x="417" y="325"/>
                    </a:lnTo>
                    <a:lnTo>
                      <a:pt x="417" y="417"/>
                    </a:lnTo>
                    <a:lnTo>
                      <a:pt x="371" y="325"/>
                    </a:lnTo>
                    <a:lnTo>
                      <a:pt x="278" y="371"/>
                    </a:lnTo>
                    <a:lnTo>
                      <a:pt x="186" y="417"/>
                    </a:lnTo>
                    <a:lnTo>
                      <a:pt x="0" y="556"/>
                    </a:lnTo>
                    <a:lnTo>
                      <a:pt x="232" y="603"/>
                    </a:lnTo>
                    <a:lnTo>
                      <a:pt x="324" y="649"/>
                    </a:lnTo>
                    <a:lnTo>
                      <a:pt x="463" y="695"/>
                    </a:lnTo>
                    <a:lnTo>
                      <a:pt x="602" y="695"/>
                    </a:lnTo>
                    <a:lnTo>
                      <a:pt x="695" y="741"/>
                    </a:lnTo>
                    <a:lnTo>
                      <a:pt x="926" y="788"/>
                    </a:lnTo>
                    <a:lnTo>
                      <a:pt x="926" y="695"/>
                    </a:lnTo>
                    <a:lnTo>
                      <a:pt x="972" y="788"/>
                    </a:lnTo>
                    <a:lnTo>
                      <a:pt x="1250" y="788"/>
                    </a:lnTo>
                    <a:lnTo>
                      <a:pt x="1528" y="834"/>
                    </a:lnTo>
                    <a:lnTo>
                      <a:pt x="1759" y="834"/>
                    </a:lnTo>
                    <a:lnTo>
                      <a:pt x="2037" y="788"/>
                    </a:lnTo>
                    <a:lnTo>
                      <a:pt x="2222" y="788"/>
                    </a:lnTo>
                    <a:lnTo>
                      <a:pt x="2268" y="741"/>
                    </a:lnTo>
                    <a:lnTo>
                      <a:pt x="2453" y="695"/>
                    </a:lnTo>
                    <a:lnTo>
                      <a:pt x="2824" y="603"/>
                    </a:lnTo>
                    <a:lnTo>
                      <a:pt x="2916" y="603"/>
                    </a:lnTo>
                    <a:lnTo>
                      <a:pt x="2916" y="510"/>
                    </a:lnTo>
                    <a:lnTo>
                      <a:pt x="2963" y="603"/>
                    </a:lnTo>
                    <a:lnTo>
                      <a:pt x="3055" y="603"/>
                    </a:lnTo>
                    <a:lnTo>
                      <a:pt x="3101" y="649"/>
                    </a:lnTo>
                    <a:lnTo>
                      <a:pt x="3148" y="695"/>
                    </a:lnTo>
                    <a:lnTo>
                      <a:pt x="3194" y="741"/>
                    </a:lnTo>
                    <a:lnTo>
                      <a:pt x="3287" y="880"/>
                    </a:lnTo>
                    <a:lnTo>
                      <a:pt x="3333" y="1019"/>
                    </a:lnTo>
                    <a:lnTo>
                      <a:pt x="3379" y="1065"/>
                    </a:lnTo>
                    <a:lnTo>
                      <a:pt x="3379" y="1112"/>
                    </a:lnTo>
                    <a:lnTo>
                      <a:pt x="3379" y="1158"/>
                    </a:lnTo>
                    <a:lnTo>
                      <a:pt x="3379" y="1204"/>
                    </a:lnTo>
                    <a:lnTo>
                      <a:pt x="3333" y="1389"/>
                    </a:lnTo>
                    <a:lnTo>
                      <a:pt x="3518" y="1343"/>
                    </a:lnTo>
                    <a:lnTo>
                      <a:pt x="3703" y="1204"/>
                    </a:lnTo>
                    <a:lnTo>
                      <a:pt x="3934" y="1112"/>
                    </a:lnTo>
                    <a:lnTo>
                      <a:pt x="4073" y="927"/>
                    </a:lnTo>
                    <a:lnTo>
                      <a:pt x="4120" y="834"/>
                    </a:lnTo>
                    <a:lnTo>
                      <a:pt x="4120" y="741"/>
                    </a:lnTo>
                    <a:lnTo>
                      <a:pt x="4120" y="695"/>
                    </a:lnTo>
                    <a:lnTo>
                      <a:pt x="4120" y="649"/>
                    </a:lnTo>
                    <a:lnTo>
                      <a:pt x="4120" y="603"/>
                    </a:lnTo>
                    <a:lnTo>
                      <a:pt x="4027" y="417"/>
                    </a:lnTo>
                    <a:lnTo>
                      <a:pt x="3934" y="279"/>
                    </a:lnTo>
                    <a:lnTo>
                      <a:pt x="3842" y="186"/>
                    </a:lnTo>
                    <a:lnTo>
                      <a:pt x="4258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 flipH="1">
                <a:off x="-2621084" y="3836794"/>
                <a:ext cx="188233" cy="63506"/>
              </a:xfrm>
              <a:custGeom>
                <a:rect b="b" l="l" r="r" t="t"/>
                <a:pathLst>
                  <a:path extrusionOk="0" h="1390" w="4120">
                    <a:moveTo>
                      <a:pt x="3610" y="1"/>
                    </a:moveTo>
                    <a:lnTo>
                      <a:pt x="3610" y="232"/>
                    </a:lnTo>
                    <a:lnTo>
                      <a:pt x="3471" y="279"/>
                    </a:lnTo>
                    <a:lnTo>
                      <a:pt x="3425" y="140"/>
                    </a:lnTo>
                    <a:lnTo>
                      <a:pt x="3286" y="232"/>
                    </a:lnTo>
                    <a:lnTo>
                      <a:pt x="3194" y="232"/>
                    </a:lnTo>
                    <a:lnTo>
                      <a:pt x="2731" y="325"/>
                    </a:lnTo>
                    <a:lnTo>
                      <a:pt x="1666" y="325"/>
                    </a:lnTo>
                    <a:lnTo>
                      <a:pt x="1527" y="279"/>
                    </a:lnTo>
                    <a:lnTo>
                      <a:pt x="1296" y="232"/>
                    </a:lnTo>
                    <a:lnTo>
                      <a:pt x="1065" y="186"/>
                    </a:lnTo>
                    <a:lnTo>
                      <a:pt x="1018" y="140"/>
                    </a:lnTo>
                    <a:lnTo>
                      <a:pt x="648" y="140"/>
                    </a:lnTo>
                    <a:lnTo>
                      <a:pt x="602" y="186"/>
                    </a:lnTo>
                    <a:lnTo>
                      <a:pt x="555" y="186"/>
                    </a:lnTo>
                    <a:lnTo>
                      <a:pt x="463" y="232"/>
                    </a:lnTo>
                    <a:lnTo>
                      <a:pt x="370" y="325"/>
                    </a:lnTo>
                    <a:lnTo>
                      <a:pt x="0" y="556"/>
                    </a:lnTo>
                    <a:lnTo>
                      <a:pt x="278" y="602"/>
                    </a:lnTo>
                    <a:lnTo>
                      <a:pt x="370" y="649"/>
                    </a:lnTo>
                    <a:lnTo>
                      <a:pt x="463" y="649"/>
                    </a:lnTo>
                    <a:lnTo>
                      <a:pt x="602" y="695"/>
                    </a:lnTo>
                    <a:lnTo>
                      <a:pt x="694" y="741"/>
                    </a:lnTo>
                    <a:lnTo>
                      <a:pt x="926" y="741"/>
                    </a:lnTo>
                    <a:lnTo>
                      <a:pt x="926" y="788"/>
                    </a:lnTo>
                    <a:lnTo>
                      <a:pt x="2129" y="788"/>
                    </a:lnTo>
                    <a:lnTo>
                      <a:pt x="2222" y="741"/>
                    </a:lnTo>
                    <a:lnTo>
                      <a:pt x="2268" y="741"/>
                    </a:lnTo>
                    <a:lnTo>
                      <a:pt x="2453" y="695"/>
                    </a:lnTo>
                    <a:lnTo>
                      <a:pt x="2638" y="602"/>
                    </a:lnTo>
                    <a:lnTo>
                      <a:pt x="2777" y="602"/>
                    </a:lnTo>
                    <a:lnTo>
                      <a:pt x="2870" y="556"/>
                    </a:lnTo>
                    <a:lnTo>
                      <a:pt x="2962" y="556"/>
                    </a:lnTo>
                    <a:lnTo>
                      <a:pt x="3008" y="602"/>
                    </a:lnTo>
                    <a:lnTo>
                      <a:pt x="3332" y="926"/>
                    </a:lnTo>
                    <a:lnTo>
                      <a:pt x="3332" y="973"/>
                    </a:lnTo>
                    <a:lnTo>
                      <a:pt x="3379" y="1019"/>
                    </a:lnTo>
                    <a:lnTo>
                      <a:pt x="3379" y="1112"/>
                    </a:lnTo>
                    <a:lnTo>
                      <a:pt x="3379" y="1158"/>
                    </a:lnTo>
                    <a:lnTo>
                      <a:pt x="3379" y="1204"/>
                    </a:lnTo>
                    <a:lnTo>
                      <a:pt x="3332" y="1389"/>
                    </a:lnTo>
                    <a:lnTo>
                      <a:pt x="3471" y="1297"/>
                    </a:lnTo>
                    <a:lnTo>
                      <a:pt x="3703" y="1204"/>
                    </a:lnTo>
                    <a:lnTo>
                      <a:pt x="3888" y="1065"/>
                    </a:lnTo>
                    <a:lnTo>
                      <a:pt x="3980" y="1019"/>
                    </a:lnTo>
                    <a:lnTo>
                      <a:pt x="4027" y="973"/>
                    </a:lnTo>
                    <a:lnTo>
                      <a:pt x="4119" y="834"/>
                    </a:lnTo>
                    <a:lnTo>
                      <a:pt x="4119" y="741"/>
                    </a:lnTo>
                    <a:lnTo>
                      <a:pt x="4119" y="695"/>
                    </a:lnTo>
                    <a:lnTo>
                      <a:pt x="4119" y="649"/>
                    </a:lnTo>
                    <a:lnTo>
                      <a:pt x="4119" y="602"/>
                    </a:lnTo>
                    <a:lnTo>
                      <a:pt x="4073" y="556"/>
                    </a:lnTo>
                    <a:lnTo>
                      <a:pt x="4027" y="464"/>
                    </a:lnTo>
                    <a:lnTo>
                      <a:pt x="4027" y="417"/>
                    </a:lnTo>
                    <a:lnTo>
                      <a:pt x="3980" y="325"/>
                    </a:lnTo>
                    <a:lnTo>
                      <a:pt x="3934" y="279"/>
                    </a:lnTo>
                    <a:lnTo>
                      <a:pt x="3795" y="186"/>
                    </a:lnTo>
                    <a:lnTo>
                      <a:pt x="3795" y="140"/>
                    </a:lnTo>
                    <a:lnTo>
                      <a:pt x="3749" y="140"/>
                    </a:lnTo>
                    <a:lnTo>
                      <a:pt x="3610" y="1"/>
                    </a:lnTo>
                    <a:close/>
                  </a:path>
                </a:pathLst>
              </a:custGeom>
              <a:solidFill>
                <a:srgbClr val="229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" name="Google Shape;326;p19"/>
            <p:cNvSpPr/>
            <p:nvPr/>
          </p:nvSpPr>
          <p:spPr>
            <a:xfrm flipH="1">
              <a:off x="-3263907" y="2088105"/>
              <a:ext cx="2567135" cy="3497470"/>
            </a:xfrm>
            <a:custGeom>
              <a:rect b="b" l="l" r="r" t="t"/>
              <a:pathLst>
                <a:path extrusionOk="0" h="76552" w="56189">
                  <a:moveTo>
                    <a:pt x="38878" y="185"/>
                  </a:moveTo>
                  <a:lnTo>
                    <a:pt x="39249" y="231"/>
                  </a:lnTo>
                  <a:lnTo>
                    <a:pt x="39573" y="278"/>
                  </a:lnTo>
                  <a:lnTo>
                    <a:pt x="39804" y="417"/>
                  </a:lnTo>
                  <a:lnTo>
                    <a:pt x="40035" y="555"/>
                  </a:lnTo>
                  <a:lnTo>
                    <a:pt x="40267" y="694"/>
                  </a:lnTo>
                  <a:lnTo>
                    <a:pt x="40591" y="1065"/>
                  </a:lnTo>
                  <a:lnTo>
                    <a:pt x="40869" y="1435"/>
                  </a:lnTo>
                  <a:lnTo>
                    <a:pt x="41100" y="1805"/>
                  </a:lnTo>
                  <a:lnTo>
                    <a:pt x="41239" y="2175"/>
                  </a:lnTo>
                  <a:lnTo>
                    <a:pt x="41331" y="2684"/>
                  </a:lnTo>
                  <a:lnTo>
                    <a:pt x="41100" y="2777"/>
                  </a:lnTo>
                  <a:lnTo>
                    <a:pt x="40961" y="2684"/>
                  </a:lnTo>
                  <a:lnTo>
                    <a:pt x="40776" y="2638"/>
                  </a:lnTo>
                  <a:lnTo>
                    <a:pt x="40591" y="2592"/>
                  </a:lnTo>
                  <a:lnTo>
                    <a:pt x="40267" y="2638"/>
                  </a:lnTo>
                  <a:lnTo>
                    <a:pt x="40082" y="2684"/>
                  </a:lnTo>
                  <a:lnTo>
                    <a:pt x="39850" y="2777"/>
                  </a:lnTo>
                  <a:lnTo>
                    <a:pt x="39665" y="2962"/>
                  </a:lnTo>
                  <a:lnTo>
                    <a:pt x="39434" y="3147"/>
                  </a:lnTo>
                  <a:lnTo>
                    <a:pt x="39110" y="3425"/>
                  </a:lnTo>
                  <a:lnTo>
                    <a:pt x="38740" y="3703"/>
                  </a:lnTo>
                  <a:lnTo>
                    <a:pt x="38230" y="3980"/>
                  </a:lnTo>
                  <a:lnTo>
                    <a:pt x="37675" y="4212"/>
                  </a:lnTo>
                  <a:lnTo>
                    <a:pt x="37397" y="4304"/>
                  </a:lnTo>
                  <a:lnTo>
                    <a:pt x="37073" y="4351"/>
                  </a:lnTo>
                  <a:lnTo>
                    <a:pt x="36703" y="4351"/>
                  </a:lnTo>
                  <a:lnTo>
                    <a:pt x="36379" y="4304"/>
                  </a:lnTo>
                  <a:lnTo>
                    <a:pt x="36009" y="4212"/>
                  </a:lnTo>
                  <a:lnTo>
                    <a:pt x="35639" y="4119"/>
                  </a:lnTo>
                  <a:lnTo>
                    <a:pt x="35268" y="3934"/>
                  </a:lnTo>
                  <a:lnTo>
                    <a:pt x="34898" y="3656"/>
                  </a:lnTo>
                  <a:lnTo>
                    <a:pt x="34528" y="3379"/>
                  </a:lnTo>
                  <a:lnTo>
                    <a:pt x="34204" y="3055"/>
                  </a:lnTo>
                  <a:lnTo>
                    <a:pt x="34019" y="2777"/>
                  </a:lnTo>
                  <a:lnTo>
                    <a:pt x="33834" y="2453"/>
                  </a:lnTo>
                  <a:lnTo>
                    <a:pt x="33741" y="2222"/>
                  </a:lnTo>
                  <a:lnTo>
                    <a:pt x="33695" y="1990"/>
                  </a:lnTo>
                  <a:lnTo>
                    <a:pt x="33648" y="1574"/>
                  </a:lnTo>
                  <a:lnTo>
                    <a:pt x="33648" y="1389"/>
                  </a:lnTo>
                  <a:lnTo>
                    <a:pt x="33695" y="1203"/>
                  </a:lnTo>
                  <a:lnTo>
                    <a:pt x="33834" y="972"/>
                  </a:lnTo>
                  <a:lnTo>
                    <a:pt x="33926" y="1111"/>
                  </a:lnTo>
                  <a:lnTo>
                    <a:pt x="34111" y="1203"/>
                  </a:lnTo>
                  <a:lnTo>
                    <a:pt x="34389" y="1342"/>
                  </a:lnTo>
                  <a:lnTo>
                    <a:pt x="34667" y="1435"/>
                  </a:lnTo>
                  <a:lnTo>
                    <a:pt x="35037" y="1527"/>
                  </a:lnTo>
                  <a:lnTo>
                    <a:pt x="35361" y="1574"/>
                  </a:lnTo>
                  <a:lnTo>
                    <a:pt x="35777" y="1574"/>
                  </a:lnTo>
                  <a:lnTo>
                    <a:pt x="36148" y="1527"/>
                  </a:lnTo>
                  <a:lnTo>
                    <a:pt x="36472" y="1435"/>
                  </a:lnTo>
                  <a:lnTo>
                    <a:pt x="36749" y="1296"/>
                  </a:lnTo>
                  <a:lnTo>
                    <a:pt x="36981" y="1065"/>
                  </a:lnTo>
                  <a:lnTo>
                    <a:pt x="37212" y="879"/>
                  </a:lnTo>
                  <a:lnTo>
                    <a:pt x="37582" y="555"/>
                  </a:lnTo>
                  <a:lnTo>
                    <a:pt x="37814" y="417"/>
                  </a:lnTo>
                  <a:lnTo>
                    <a:pt x="37999" y="324"/>
                  </a:lnTo>
                  <a:lnTo>
                    <a:pt x="38277" y="231"/>
                  </a:lnTo>
                  <a:lnTo>
                    <a:pt x="38554" y="185"/>
                  </a:lnTo>
                  <a:close/>
                  <a:moveTo>
                    <a:pt x="43136" y="2407"/>
                  </a:moveTo>
                  <a:lnTo>
                    <a:pt x="43646" y="2453"/>
                  </a:lnTo>
                  <a:lnTo>
                    <a:pt x="44108" y="2546"/>
                  </a:lnTo>
                  <a:lnTo>
                    <a:pt x="44525" y="2731"/>
                  </a:lnTo>
                  <a:lnTo>
                    <a:pt x="44941" y="2870"/>
                  </a:lnTo>
                  <a:lnTo>
                    <a:pt x="45265" y="3055"/>
                  </a:lnTo>
                  <a:lnTo>
                    <a:pt x="45312" y="3055"/>
                  </a:lnTo>
                  <a:lnTo>
                    <a:pt x="45728" y="3101"/>
                  </a:lnTo>
                  <a:lnTo>
                    <a:pt x="46145" y="3147"/>
                  </a:lnTo>
                  <a:lnTo>
                    <a:pt x="46515" y="3286"/>
                  </a:lnTo>
                  <a:lnTo>
                    <a:pt x="46839" y="3471"/>
                  </a:lnTo>
                  <a:lnTo>
                    <a:pt x="47163" y="3749"/>
                  </a:lnTo>
                  <a:lnTo>
                    <a:pt x="47441" y="4073"/>
                  </a:lnTo>
                  <a:lnTo>
                    <a:pt x="47672" y="4443"/>
                  </a:lnTo>
                  <a:lnTo>
                    <a:pt x="47857" y="4860"/>
                  </a:lnTo>
                  <a:lnTo>
                    <a:pt x="47950" y="5184"/>
                  </a:lnTo>
                  <a:lnTo>
                    <a:pt x="48042" y="5508"/>
                  </a:lnTo>
                  <a:lnTo>
                    <a:pt x="48042" y="5832"/>
                  </a:lnTo>
                  <a:lnTo>
                    <a:pt x="48042" y="6156"/>
                  </a:lnTo>
                  <a:lnTo>
                    <a:pt x="47996" y="6387"/>
                  </a:lnTo>
                  <a:lnTo>
                    <a:pt x="47950" y="6665"/>
                  </a:lnTo>
                  <a:lnTo>
                    <a:pt x="47811" y="6850"/>
                  </a:lnTo>
                  <a:lnTo>
                    <a:pt x="47672" y="6989"/>
                  </a:lnTo>
                  <a:lnTo>
                    <a:pt x="47441" y="7081"/>
                  </a:lnTo>
                  <a:lnTo>
                    <a:pt x="47209" y="7128"/>
                  </a:lnTo>
                  <a:lnTo>
                    <a:pt x="47070" y="7128"/>
                  </a:lnTo>
                  <a:lnTo>
                    <a:pt x="46608" y="6989"/>
                  </a:lnTo>
                  <a:lnTo>
                    <a:pt x="46145" y="6804"/>
                  </a:lnTo>
                  <a:lnTo>
                    <a:pt x="45682" y="6526"/>
                  </a:lnTo>
                  <a:lnTo>
                    <a:pt x="45265" y="6248"/>
                  </a:lnTo>
                  <a:lnTo>
                    <a:pt x="44571" y="5693"/>
                  </a:lnTo>
                  <a:lnTo>
                    <a:pt x="44247" y="5415"/>
                  </a:lnTo>
                  <a:lnTo>
                    <a:pt x="44016" y="5230"/>
                  </a:lnTo>
                  <a:lnTo>
                    <a:pt x="43831" y="5045"/>
                  </a:lnTo>
                  <a:lnTo>
                    <a:pt x="43738" y="5045"/>
                  </a:lnTo>
                  <a:lnTo>
                    <a:pt x="43507" y="5184"/>
                  </a:lnTo>
                  <a:lnTo>
                    <a:pt x="43368" y="5323"/>
                  </a:lnTo>
                  <a:lnTo>
                    <a:pt x="43229" y="5508"/>
                  </a:lnTo>
                  <a:lnTo>
                    <a:pt x="43090" y="5693"/>
                  </a:lnTo>
                  <a:lnTo>
                    <a:pt x="42951" y="6017"/>
                  </a:lnTo>
                  <a:lnTo>
                    <a:pt x="42859" y="6387"/>
                  </a:lnTo>
                  <a:lnTo>
                    <a:pt x="42812" y="6526"/>
                  </a:lnTo>
                  <a:lnTo>
                    <a:pt x="42674" y="6665"/>
                  </a:lnTo>
                  <a:lnTo>
                    <a:pt x="42488" y="6757"/>
                  </a:lnTo>
                  <a:lnTo>
                    <a:pt x="42303" y="6711"/>
                  </a:lnTo>
                  <a:lnTo>
                    <a:pt x="42257" y="6618"/>
                  </a:lnTo>
                  <a:lnTo>
                    <a:pt x="42257" y="6526"/>
                  </a:lnTo>
                  <a:lnTo>
                    <a:pt x="42350" y="6202"/>
                  </a:lnTo>
                  <a:lnTo>
                    <a:pt x="42350" y="5971"/>
                  </a:lnTo>
                  <a:lnTo>
                    <a:pt x="42396" y="5739"/>
                  </a:lnTo>
                  <a:lnTo>
                    <a:pt x="42350" y="5600"/>
                  </a:lnTo>
                  <a:lnTo>
                    <a:pt x="42118" y="5276"/>
                  </a:lnTo>
                  <a:lnTo>
                    <a:pt x="42026" y="5184"/>
                  </a:lnTo>
                  <a:lnTo>
                    <a:pt x="41933" y="5137"/>
                  </a:lnTo>
                  <a:lnTo>
                    <a:pt x="41748" y="5137"/>
                  </a:lnTo>
                  <a:lnTo>
                    <a:pt x="41378" y="5276"/>
                  </a:lnTo>
                  <a:lnTo>
                    <a:pt x="41054" y="5461"/>
                  </a:lnTo>
                  <a:lnTo>
                    <a:pt x="40545" y="5785"/>
                  </a:lnTo>
                  <a:lnTo>
                    <a:pt x="40128" y="6109"/>
                  </a:lnTo>
                  <a:lnTo>
                    <a:pt x="39850" y="6387"/>
                  </a:lnTo>
                  <a:lnTo>
                    <a:pt x="39758" y="6433"/>
                  </a:lnTo>
                  <a:lnTo>
                    <a:pt x="39665" y="6433"/>
                  </a:lnTo>
                  <a:lnTo>
                    <a:pt x="39619" y="6387"/>
                  </a:lnTo>
                  <a:lnTo>
                    <a:pt x="39526" y="6341"/>
                  </a:lnTo>
                  <a:lnTo>
                    <a:pt x="39480" y="6295"/>
                  </a:lnTo>
                  <a:lnTo>
                    <a:pt x="39434" y="6063"/>
                  </a:lnTo>
                  <a:lnTo>
                    <a:pt x="39434" y="5785"/>
                  </a:lnTo>
                  <a:lnTo>
                    <a:pt x="39434" y="5508"/>
                  </a:lnTo>
                  <a:lnTo>
                    <a:pt x="39480" y="5137"/>
                  </a:lnTo>
                  <a:lnTo>
                    <a:pt x="39619" y="4813"/>
                  </a:lnTo>
                  <a:lnTo>
                    <a:pt x="39804" y="4443"/>
                  </a:lnTo>
                  <a:lnTo>
                    <a:pt x="40128" y="4027"/>
                  </a:lnTo>
                  <a:lnTo>
                    <a:pt x="40498" y="3564"/>
                  </a:lnTo>
                  <a:lnTo>
                    <a:pt x="40915" y="3194"/>
                  </a:lnTo>
                  <a:lnTo>
                    <a:pt x="41331" y="2870"/>
                  </a:lnTo>
                  <a:lnTo>
                    <a:pt x="41563" y="2777"/>
                  </a:lnTo>
                  <a:lnTo>
                    <a:pt x="42072" y="2546"/>
                  </a:lnTo>
                  <a:lnTo>
                    <a:pt x="42627" y="2453"/>
                  </a:lnTo>
                  <a:lnTo>
                    <a:pt x="43136" y="2407"/>
                  </a:lnTo>
                  <a:close/>
                  <a:moveTo>
                    <a:pt x="43738" y="5184"/>
                  </a:moveTo>
                  <a:lnTo>
                    <a:pt x="44201" y="5554"/>
                  </a:lnTo>
                  <a:lnTo>
                    <a:pt x="44525" y="5832"/>
                  </a:lnTo>
                  <a:lnTo>
                    <a:pt x="45219" y="6387"/>
                  </a:lnTo>
                  <a:lnTo>
                    <a:pt x="45682" y="6665"/>
                  </a:lnTo>
                  <a:lnTo>
                    <a:pt x="46099" y="6942"/>
                  </a:lnTo>
                  <a:lnTo>
                    <a:pt x="46608" y="7128"/>
                  </a:lnTo>
                  <a:lnTo>
                    <a:pt x="47024" y="7220"/>
                  </a:lnTo>
                  <a:lnTo>
                    <a:pt x="46885" y="7822"/>
                  </a:lnTo>
                  <a:lnTo>
                    <a:pt x="46608" y="8377"/>
                  </a:lnTo>
                  <a:lnTo>
                    <a:pt x="46284" y="8840"/>
                  </a:lnTo>
                  <a:lnTo>
                    <a:pt x="45867" y="9257"/>
                  </a:lnTo>
                  <a:lnTo>
                    <a:pt x="45543" y="9488"/>
                  </a:lnTo>
                  <a:lnTo>
                    <a:pt x="45265" y="9719"/>
                  </a:lnTo>
                  <a:lnTo>
                    <a:pt x="44941" y="9858"/>
                  </a:lnTo>
                  <a:lnTo>
                    <a:pt x="44617" y="9997"/>
                  </a:lnTo>
                  <a:lnTo>
                    <a:pt x="44247" y="10090"/>
                  </a:lnTo>
                  <a:lnTo>
                    <a:pt x="43877" y="10136"/>
                  </a:lnTo>
                  <a:lnTo>
                    <a:pt x="43553" y="10182"/>
                  </a:lnTo>
                  <a:lnTo>
                    <a:pt x="43183" y="10182"/>
                  </a:lnTo>
                  <a:lnTo>
                    <a:pt x="42674" y="10090"/>
                  </a:lnTo>
                  <a:lnTo>
                    <a:pt x="42211" y="9997"/>
                  </a:lnTo>
                  <a:lnTo>
                    <a:pt x="41794" y="9812"/>
                  </a:lnTo>
                  <a:lnTo>
                    <a:pt x="41378" y="9581"/>
                  </a:lnTo>
                  <a:lnTo>
                    <a:pt x="41331" y="9534"/>
                  </a:lnTo>
                  <a:lnTo>
                    <a:pt x="41285" y="9488"/>
                  </a:lnTo>
                  <a:lnTo>
                    <a:pt x="40915" y="9210"/>
                  </a:lnTo>
                  <a:lnTo>
                    <a:pt x="40637" y="8933"/>
                  </a:lnTo>
                  <a:lnTo>
                    <a:pt x="40359" y="8562"/>
                  </a:lnTo>
                  <a:lnTo>
                    <a:pt x="40128" y="8192"/>
                  </a:lnTo>
                  <a:lnTo>
                    <a:pt x="39989" y="7776"/>
                  </a:lnTo>
                  <a:lnTo>
                    <a:pt x="39850" y="7405"/>
                  </a:lnTo>
                  <a:lnTo>
                    <a:pt x="39804" y="7313"/>
                  </a:lnTo>
                  <a:lnTo>
                    <a:pt x="39804" y="7266"/>
                  </a:lnTo>
                  <a:lnTo>
                    <a:pt x="39758" y="6896"/>
                  </a:lnTo>
                  <a:lnTo>
                    <a:pt x="39711" y="6572"/>
                  </a:lnTo>
                  <a:lnTo>
                    <a:pt x="39850" y="6526"/>
                  </a:lnTo>
                  <a:lnTo>
                    <a:pt x="39943" y="6433"/>
                  </a:lnTo>
                  <a:lnTo>
                    <a:pt x="40221" y="6202"/>
                  </a:lnTo>
                  <a:lnTo>
                    <a:pt x="40591" y="5878"/>
                  </a:lnTo>
                  <a:lnTo>
                    <a:pt x="41146" y="5554"/>
                  </a:lnTo>
                  <a:lnTo>
                    <a:pt x="41424" y="5415"/>
                  </a:lnTo>
                  <a:lnTo>
                    <a:pt x="41794" y="5276"/>
                  </a:lnTo>
                  <a:lnTo>
                    <a:pt x="41887" y="5276"/>
                  </a:lnTo>
                  <a:lnTo>
                    <a:pt x="42026" y="5369"/>
                  </a:lnTo>
                  <a:lnTo>
                    <a:pt x="42211" y="5600"/>
                  </a:lnTo>
                  <a:lnTo>
                    <a:pt x="42257" y="5739"/>
                  </a:lnTo>
                  <a:lnTo>
                    <a:pt x="42257" y="5971"/>
                  </a:lnTo>
                  <a:lnTo>
                    <a:pt x="42211" y="6156"/>
                  </a:lnTo>
                  <a:lnTo>
                    <a:pt x="42118" y="6480"/>
                  </a:lnTo>
                  <a:lnTo>
                    <a:pt x="42072" y="6572"/>
                  </a:lnTo>
                  <a:lnTo>
                    <a:pt x="42118" y="6711"/>
                  </a:lnTo>
                  <a:lnTo>
                    <a:pt x="42164" y="6804"/>
                  </a:lnTo>
                  <a:lnTo>
                    <a:pt x="42257" y="6850"/>
                  </a:lnTo>
                  <a:lnTo>
                    <a:pt x="42535" y="6850"/>
                  </a:lnTo>
                  <a:lnTo>
                    <a:pt x="42766" y="6804"/>
                  </a:lnTo>
                  <a:lnTo>
                    <a:pt x="42905" y="6618"/>
                  </a:lnTo>
                  <a:lnTo>
                    <a:pt x="42998" y="6526"/>
                  </a:lnTo>
                  <a:lnTo>
                    <a:pt x="42998" y="6387"/>
                  </a:lnTo>
                  <a:lnTo>
                    <a:pt x="43090" y="6109"/>
                  </a:lnTo>
                  <a:lnTo>
                    <a:pt x="43229" y="5785"/>
                  </a:lnTo>
                  <a:lnTo>
                    <a:pt x="43414" y="5461"/>
                  </a:lnTo>
                  <a:lnTo>
                    <a:pt x="43553" y="5323"/>
                  </a:lnTo>
                  <a:lnTo>
                    <a:pt x="43738" y="5184"/>
                  </a:lnTo>
                  <a:close/>
                  <a:moveTo>
                    <a:pt x="39711" y="7452"/>
                  </a:moveTo>
                  <a:lnTo>
                    <a:pt x="39850" y="7868"/>
                  </a:lnTo>
                  <a:lnTo>
                    <a:pt x="40035" y="8285"/>
                  </a:lnTo>
                  <a:lnTo>
                    <a:pt x="40267" y="8655"/>
                  </a:lnTo>
                  <a:lnTo>
                    <a:pt x="40545" y="9025"/>
                  </a:lnTo>
                  <a:lnTo>
                    <a:pt x="40822" y="9303"/>
                  </a:lnTo>
                  <a:lnTo>
                    <a:pt x="41146" y="9581"/>
                  </a:lnTo>
                  <a:lnTo>
                    <a:pt x="40637" y="9858"/>
                  </a:lnTo>
                  <a:lnTo>
                    <a:pt x="40545" y="9905"/>
                  </a:lnTo>
                  <a:lnTo>
                    <a:pt x="40498" y="9951"/>
                  </a:lnTo>
                  <a:lnTo>
                    <a:pt x="39341" y="10645"/>
                  </a:lnTo>
                  <a:lnTo>
                    <a:pt x="39017" y="10784"/>
                  </a:lnTo>
                  <a:lnTo>
                    <a:pt x="38693" y="10830"/>
                  </a:lnTo>
                  <a:lnTo>
                    <a:pt x="38369" y="10784"/>
                  </a:lnTo>
                  <a:lnTo>
                    <a:pt x="38092" y="10691"/>
                  </a:lnTo>
                  <a:lnTo>
                    <a:pt x="37814" y="10460"/>
                  </a:lnTo>
                  <a:lnTo>
                    <a:pt x="37629" y="10229"/>
                  </a:lnTo>
                  <a:lnTo>
                    <a:pt x="37490" y="9997"/>
                  </a:lnTo>
                  <a:lnTo>
                    <a:pt x="37444" y="9766"/>
                  </a:lnTo>
                  <a:lnTo>
                    <a:pt x="37444" y="9534"/>
                  </a:lnTo>
                  <a:lnTo>
                    <a:pt x="37444" y="9257"/>
                  </a:lnTo>
                  <a:lnTo>
                    <a:pt x="37536" y="9025"/>
                  </a:lnTo>
                  <a:lnTo>
                    <a:pt x="37675" y="8794"/>
                  </a:lnTo>
                  <a:lnTo>
                    <a:pt x="37814" y="8609"/>
                  </a:lnTo>
                  <a:lnTo>
                    <a:pt x="38045" y="8470"/>
                  </a:lnTo>
                  <a:lnTo>
                    <a:pt x="38878" y="7961"/>
                  </a:lnTo>
                  <a:lnTo>
                    <a:pt x="38925" y="7914"/>
                  </a:lnTo>
                  <a:lnTo>
                    <a:pt x="39017" y="7914"/>
                  </a:lnTo>
                  <a:lnTo>
                    <a:pt x="39711" y="7452"/>
                  </a:lnTo>
                  <a:close/>
                  <a:moveTo>
                    <a:pt x="34667" y="6248"/>
                  </a:moveTo>
                  <a:lnTo>
                    <a:pt x="35361" y="6341"/>
                  </a:lnTo>
                  <a:lnTo>
                    <a:pt x="35824" y="6433"/>
                  </a:lnTo>
                  <a:lnTo>
                    <a:pt x="36287" y="6572"/>
                  </a:lnTo>
                  <a:lnTo>
                    <a:pt x="36749" y="6711"/>
                  </a:lnTo>
                  <a:lnTo>
                    <a:pt x="37166" y="6896"/>
                  </a:lnTo>
                  <a:lnTo>
                    <a:pt x="37582" y="7081"/>
                  </a:lnTo>
                  <a:lnTo>
                    <a:pt x="37999" y="7313"/>
                  </a:lnTo>
                  <a:lnTo>
                    <a:pt x="38416" y="7590"/>
                  </a:lnTo>
                  <a:lnTo>
                    <a:pt x="38786" y="7868"/>
                  </a:lnTo>
                  <a:lnTo>
                    <a:pt x="37953" y="8377"/>
                  </a:lnTo>
                  <a:lnTo>
                    <a:pt x="37768" y="8516"/>
                  </a:lnTo>
                  <a:lnTo>
                    <a:pt x="37582" y="8747"/>
                  </a:lnTo>
                  <a:lnTo>
                    <a:pt x="37444" y="8979"/>
                  </a:lnTo>
                  <a:lnTo>
                    <a:pt x="37351" y="9210"/>
                  </a:lnTo>
                  <a:lnTo>
                    <a:pt x="37305" y="9488"/>
                  </a:lnTo>
                  <a:lnTo>
                    <a:pt x="37305" y="9766"/>
                  </a:lnTo>
                  <a:lnTo>
                    <a:pt x="37397" y="10043"/>
                  </a:lnTo>
                  <a:lnTo>
                    <a:pt x="37490" y="10275"/>
                  </a:lnTo>
                  <a:lnTo>
                    <a:pt x="37721" y="10599"/>
                  </a:lnTo>
                  <a:lnTo>
                    <a:pt x="37999" y="10784"/>
                  </a:lnTo>
                  <a:lnTo>
                    <a:pt x="38323" y="10923"/>
                  </a:lnTo>
                  <a:lnTo>
                    <a:pt x="38693" y="10969"/>
                  </a:lnTo>
                  <a:lnTo>
                    <a:pt x="39064" y="10923"/>
                  </a:lnTo>
                  <a:lnTo>
                    <a:pt x="39434" y="10784"/>
                  </a:lnTo>
                  <a:lnTo>
                    <a:pt x="40591" y="10043"/>
                  </a:lnTo>
                  <a:lnTo>
                    <a:pt x="40776" y="10506"/>
                  </a:lnTo>
                  <a:lnTo>
                    <a:pt x="40961" y="10923"/>
                  </a:lnTo>
                  <a:lnTo>
                    <a:pt x="41100" y="11339"/>
                  </a:lnTo>
                  <a:lnTo>
                    <a:pt x="41193" y="11802"/>
                  </a:lnTo>
                  <a:lnTo>
                    <a:pt x="41285" y="12219"/>
                  </a:lnTo>
                  <a:lnTo>
                    <a:pt x="41331" y="12682"/>
                  </a:lnTo>
                  <a:lnTo>
                    <a:pt x="41378" y="13098"/>
                  </a:lnTo>
                  <a:lnTo>
                    <a:pt x="41378" y="13561"/>
                  </a:lnTo>
                  <a:lnTo>
                    <a:pt x="41378" y="13700"/>
                  </a:lnTo>
                  <a:lnTo>
                    <a:pt x="41378" y="13839"/>
                  </a:lnTo>
                  <a:lnTo>
                    <a:pt x="41285" y="14579"/>
                  </a:lnTo>
                  <a:lnTo>
                    <a:pt x="41100" y="15320"/>
                  </a:lnTo>
                  <a:lnTo>
                    <a:pt x="40869" y="16014"/>
                  </a:lnTo>
                  <a:lnTo>
                    <a:pt x="40545" y="16708"/>
                  </a:lnTo>
                  <a:lnTo>
                    <a:pt x="40128" y="17356"/>
                  </a:lnTo>
                  <a:lnTo>
                    <a:pt x="39665" y="17958"/>
                  </a:lnTo>
                  <a:lnTo>
                    <a:pt x="39110" y="18513"/>
                  </a:lnTo>
                  <a:lnTo>
                    <a:pt x="38462" y="19022"/>
                  </a:lnTo>
                  <a:lnTo>
                    <a:pt x="32862" y="23049"/>
                  </a:lnTo>
                  <a:lnTo>
                    <a:pt x="32815" y="23095"/>
                  </a:lnTo>
                  <a:lnTo>
                    <a:pt x="32769" y="23141"/>
                  </a:lnTo>
                  <a:lnTo>
                    <a:pt x="32723" y="23188"/>
                  </a:lnTo>
                  <a:lnTo>
                    <a:pt x="32676" y="23188"/>
                  </a:lnTo>
                  <a:lnTo>
                    <a:pt x="32399" y="23419"/>
                  </a:lnTo>
                  <a:lnTo>
                    <a:pt x="32029" y="23650"/>
                  </a:lnTo>
                  <a:lnTo>
                    <a:pt x="32029" y="23650"/>
                  </a:lnTo>
                  <a:lnTo>
                    <a:pt x="32214" y="22864"/>
                  </a:lnTo>
                  <a:lnTo>
                    <a:pt x="32260" y="22771"/>
                  </a:lnTo>
                  <a:lnTo>
                    <a:pt x="32260" y="22725"/>
                  </a:lnTo>
                  <a:lnTo>
                    <a:pt x="33926" y="15921"/>
                  </a:lnTo>
                  <a:lnTo>
                    <a:pt x="34019" y="15597"/>
                  </a:lnTo>
                  <a:lnTo>
                    <a:pt x="34019" y="15227"/>
                  </a:lnTo>
                  <a:lnTo>
                    <a:pt x="34019" y="14857"/>
                  </a:lnTo>
                  <a:lnTo>
                    <a:pt x="33972" y="14533"/>
                  </a:lnTo>
                  <a:lnTo>
                    <a:pt x="33926" y="14209"/>
                  </a:lnTo>
                  <a:lnTo>
                    <a:pt x="33834" y="13885"/>
                  </a:lnTo>
                  <a:lnTo>
                    <a:pt x="33695" y="13561"/>
                  </a:lnTo>
                  <a:lnTo>
                    <a:pt x="33510" y="13237"/>
                  </a:lnTo>
                  <a:lnTo>
                    <a:pt x="33324" y="12959"/>
                  </a:lnTo>
                  <a:lnTo>
                    <a:pt x="33093" y="12682"/>
                  </a:lnTo>
                  <a:lnTo>
                    <a:pt x="32862" y="12450"/>
                  </a:lnTo>
                  <a:lnTo>
                    <a:pt x="32584" y="12219"/>
                  </a:lnTo>
                  <a:lnTo>
                    <a:pt x="32306" y="12034"/>
                  </a:lnTo>
                  <a:lnTo>
                    <a:pt x="31982" y="11895"/>
                  </a:lnTo>
                  <a:lnTo>
                    <a:pt x="31658" y="11756"/>
                  </a:lnTo>
                  <a:lnTo>
                    <a:pt x="31334" y="11617"/>
                  </a:lnTo>
                  <a:lnTo>
                    <a:pt x="30964" y="11571"/>
                  </a:lnTo>
                  <a:lnTo>
                    <a:pt x="30594" y="11524"/>
                  </a:lnTo>
                  <a:lnTo>
                    <a:pt x="30270" y="11524"/>
                  </a:lnTo>
                  <a:lnTo>
                    <a:pt x="29900" y="11571"/>
                  </a:lnTo>
                  <a:lnTo>
                    <a:pt x="29576" y="11663"/>
                  </a:lnTo>
                  <a:lnTo>
                    <a:pt x="29252" y="11756"/>
                  </a:lnTo>
                  <a:lnTo>
                    <a:pt x="28928" y="11895"/>
                  </a:lnTo>
                  <a:lnTo>
                    <a:pt x="28650" y="12034"/>
                  </a:lnTo>
                  <a:lnTo>
                    <a:pt x="28372" y="12265"/>
                  </a:lnTo>
                  <a:lnTo>
                    <a:pt x="28094" y="12450"/>
                  </a:lnTo>
                  <a:lnTo>
                    <a:pt x="27863" y="12682"/>
                  </a:lnTo>
                  <a:lnTo>
                    <a:pt x="27632" y="12959"/>
                  </a:lnTo>
                  <a:lnTo>
                    <a:pt x="27447" y="13237"/>
                  </a:lnTo>
                  <a:lnTo>
                    <a:pt x="27261" y="13561"/>
                  </a:lnTo>
                  <a:lnTo>
                    <a:pt x="27123" y="13885"/>
                  </a:lnTo>
                  <a:lnTo>
                    <a:pt x="27030" y="14255"/>
                  </a:lnTo>
                  <a:lnTo>
                    <a:pt x="26521" y="16292"/>
                  </a:lnTo>
                  <a:lnTo>
                    <a:pt x="26521" y="16384"/>
                  </a:lnTo>
                  <a:lnTo>
                    <a:pt x="26475" y="16430"/>
                  </a:lnTo>
                  <a:lnTo>
                    <a:pt x="25503" y="20411"/>
                  </a:lnTo>
                  <a:lnTo>
                    <a:pt x="25456" y="20596"/>
                  </a:lnTo>
                  <a:lnTo>
                    <a:pt x="25456" y="20735"/>
                  </a:lnTo>
                  <a:lnTo>
                    <a:pt x="24994" y="22493"/>
                  </a:lnTo>
                  <a:lnTo>
                    <a:pt x="24762" y="22169"/>
                  </a:lnTo>
                  <a:lnTo>
                    <a:pt x="24531" y="21845"/>
                  </a:lnTo>
                  <a:lnTo>
                    <a:pt x="24484" y="21753"/>
                  </a:lnTo>
                  <a:lnTo>
                    <a:pt x="24438" y="21707"/>
                  </a:lnTo>
                  <a:lnTo>
                    <a:pt x="21522" y="17680"/>
                  </a:lnTo>
                  <a:lnTo>
                    <a:pt x="21337" y="17356"/>
                  </a:lnTo>
                  <a:lnTo>
                    <a:pt x="21198" y="17032"/>
                  </a:lnTo>
                  <a:lnTo>
                    <a:pt x="21060" y="16708"/>
                  </a:lnTo>
                  <a:lnTo>
                    <a:pt x="20967" y="16338"/>
                  </a:lnTo>
                  <a:lnTo>
                    <a:pt x="20967" y="16292"/>
                  </a:lnTo>
                  <a:lnTo>
                    <a:pt x="20967" y="16199"/>
                  </a:lnTo>
                  <a:lnTo>
                    <a:pt x="20921" y="15736"/>
                  </a:lnTo>
                  <a:lnTo>
                    <a:pt x="20967" y="15273"/>
                  </a:lnTo>
                  <a:lnTo>
                    <a:pt x="21013" y="14949"/>
                  </a:lnTo>
                  <a:lnTo>
                    <a:pt x="21152" y="14672"/>
                  </a:lnTo>
                  <a:lnTo>
                    <a:pt x="21245" y="14348"/>
                  </a:lnTo>
                  <a:lnTo>
                    <a:pt x="21430" y="14070"/>
                  </a:lnTo>
                  <a:lnTo>
                    <a:pt x="21569" y="13839"/>
                  </a:lnTo>
                  <a:lnTo>
                    <a:pt x="21800" y="13607"/>
                  </a:lnTo>
                  <a:lnTo>
                    <a:pt x="22031" y="13376"/>
                  </a:lnTo>
                  <a:lnTo>
                    <a:pt x="22263" y="13191"/>
                  </a:lnTo>
                  <a:lnTo>
                    <a:pt x="29992" y="7590"/>
                  </a:lnTo>
                  <a:lnTo>
                    <a:pt x="30594" y="7220"/>
                  </a:lnTo>
                  <a:lnTo>
                    <a:pt x="31242" y="6896"/>
                  </a:lnTo>
                  <a:lnTo>
                    <a:pt x="31890" y="6618"/>
                  </a:lnTo>
                  <a:lnTo>
                    <a:pt x="32538" y="6433"/>
                  </a:lnTo>
                  <a:lnTo>
                    <a:pt x="33232" y="6295"/>
                  </a:lnTo>
                  <a:lnTo>
                    <a:pt x="33926" y="6248"/>
                  </a:lnTo>
                  <a:close/>
                  <a:moveTo>
                    <a:pt x="26752" y="29297"/>
                  </a:moveTo>
                  <a:lnTo>
                    <a:pt x="27724" y="31009"/>
                  </a:lnTo>
                  <a:lnTo>
                    <a:pt x="26752" y="30223"/>
                  </a:lnTo>
                  <a:lnTo>
                    <a:pt x="26752" y="29297"/>
                  </a:lnTo>
                  <a:close/>
                  <a:moveTo>
                    <a:pt x="41470" y="14070"/>
                  </a:moveTo>
                  <a:lnTo>
                    <a:pt x="41655" y="14579"/>
                  </a:lnTo>
                  <a:lnTo>
                    <a:pt x="41748" y="15088"/>
                  </a:lnTo>
                  <a:lnTo>
                    <a:pt x="41748" y="15644"/>
                  </a:lnTo>
                  <a:lnTo>
                    <a:pt x="41655" y="16199"/>
                  </a:lnTo>
                  <a:lnTo>
                    <a:pt x="39850" y="23280"/>
                  </a:lnTo>
                  <a:lnTo>
                    <a:pt x="39850" y="23327"/>
                  </a:lnTo>
                  <a:lnTo>
                    <a:pt x="41794" y="26659"/>
                  </a:lnTo>
                  <a:lnTo>
                    <a:pt x="41979" y="26983"/>
                  </a:lnTo>
                  <a:lnTo>
                    <a:pt x="42072" y="27307"/>
                  </a:lnTo>
                  <a:lnTo>
                    <a:pt x="42164" y="27585"/>
                  </a:lnTo>
                  <a:lnTo>
                    <a:pt x="42211" y="27955"/>
                  </a:lnTo>
                  <a:lnTo>
                    <a:pt x="42257" y="28279"/>
                  </a:lnTo>
                  <a:lnTo>
                    <a:pt x="42257" y="28603"/>
                  </a:lnTo>
                  <a:lnTo>
                    <a:pt x="42211" y="28927"/>
                  </a:lnTo>
                  <a:lnTo>
                    <a:pt x="42118" y="29251"/>
                  </a:lnTo>
                  <a:lnTo>
                    <a:pt x="41979" y="29714"/>
                  </a:lnTo>
                  <a:lnTo>
                    <a:pt x="41748" y="29436"/>
                  </a:lnTo>
                  <a:lnTo>
                    <a:pt x="41424" y="29204"/>
                  </a:lnTo>
                  <a:lnTo>
                    <a:pt x="41748" y="29204"/>
                  </a:lnTo>
                  <a:lnTo>
                    <a:pt x="41887" y="29251"/>
                  </a:lnTo>
                  <a:lnTo>
                    <a:pt x="41933" y="29204"/>
                  </a:lnTo>
                  <a:lnTo>
                    <a:pt x="41979" y="29158"/>
                  </a:lnTo>
                  <a:lnTo>
                    <a:pt x="41979" y="29112"/>
                  </a:lnTo>
                  <a:lnTo>
                    <a:pt x="41933" y="29112"/>
                  </a:lnTo>
                  <a:lnTo>
                    <a:pt x="41794" y="29066"/>
                  </a:lnTo>
                  <a:lnTo>
                    <a:pt x="41563" y="29066"/>
                  </a:lnTo>
                  <a:lnTo>
                    <a:pt x="41193" y="29112"/>
                  </a:lnTo>
                  <a:lnTo>
                    <a:pt x="41054" y="29112"/>
                  </a:lnTo>
                  <a:lnTo>
                    <a:pt x="40915" y="29158"/>
                  </a:lnTo>
                  <a:lnTo>
                    <a:pt x="40591" y="29297"/>
                  </a:lnTo>
                  <a:lnTo>
                    <a:pt x="40221" y="29528"/>
                  </a:lnTo>
                  <a:lnTo>
                    <a:pt x="40035" y="29760"/>
                  </a:lnTo>
                  <a:lnTo>
                    <a:pt x="39850" y="29991"/>
                  </a:lnTo>
                  <a:lnTo>
                    <a:pt x="39711" y="30269"/>
                  </a:lnTo>
                  <a:lnTo>
                    <a:pt x="39665" y="30500"/>
                  </a:lnTo>
                  <a:lnTo>
                    <a:pt x="39619" y="30639"/>
                  </a:lnTo>
                  <a:lnTo>
                    <a:pt x="39573" y="30778"/>
                  </a:lnTo>
                  <a:lnTo>
                    <a:pt x="39573" y="30917"/>
                  </a:lnTo>
                  <a:lnTo>
                    <a:pt x="39573" y="31287"/>
                  </a:lnTo>
                  <a:lnTo>
                    <a:pt x="39573" y="31333"/>
                  </a:lnTo>
                  <a:lnTo>
                    <a:pt x="39619" y="31380"/>
                  </a:lnTo>
                  <a:lnTo>
                    <a:pt x="39665" y="31333"/>
                  </a:lnTo>
                  <a:lnTo>
                    <a:pt x="39711" y="31287"/>
                  </a:lnTo>
                  <a:lnTo>
                    <a:pt x="39711" y="30963"/>
                  </a:lnTo>
                  <a:lnTo>
                    <a:pt x="39804" y="31102"/>
                  </a:lnTo>
                  <a:lnTo>
                    <a:pt x="40174" y="31519"/>
                  </a:lnTo>
                  <a:lnTo>
                    <a:pt x="39619" y="31704"/>
                  </a:lnTo>
                  <a:lnTo>
                    <a:pt x="39064" y="31796"/>
                  </a:lnTo>
                  <a:lnTo>
                    <a:pt x="38508" y="31796"/>
                  </a:lnTo>
                  <a:lnTo>
                    <a:pt x="37953" y="31657"/>
                  </a:lnTo>
                  <a:lnTo>
                    <a:pt x="37582" y="31565"/>
                  </a:lnTo>
                  <a:lnTo>
                    <a:pt x="37258" y="31380"/>
                  </a:lnTo>
                  <a:lnTo>
                    <a:pt x="37490" y="30315"/>
                  </a:lnTo>
                  <a:lnTo>
                    <a:pt x="37582" y="29667"/>
                  </a:lnTo>
                  <a:lnTo>
                    <a:pt x="37582" y="29019"/>
                  </a:lnTo>
                  <a:lnTo>
                    <a:pt x="37490" y="28371"/>
                  </a:lnTo>
                  <a:lnTo>
                    <a:pt x="37351" y="27770"/>
                  </a:lnTo>
                  <a:lnTo>
                    <a:pt x="37073" y="27168"/>
                  </a:lnTo>
                  <a:lnTo>
                    <a:pt x="36749" y="26613"/>
                  </a:lnTo>
                  <a:lnTo>
                    <a:pt x="36333" y="26103"/>
                  </a:lnTo>
                  <a:lnTo>
                    <a:pt x="35870" y="25687"/>
                  </a:lnTo>
                  <a:lnTo>
                    <a:pt x="32862" y="23234"/>
                  </a:lnTo>
                  <a:lnTo>
                    <a:pt x="38554" y="19161"/>
                  </a:lnTo>
                  <a:lnTo>
                    <a:pt x="39156" y="18652"/>
                  </a:lnTo>
                  <a:lnTo>
                    <a:pt x="39711" y="18097"/>
                  </a:lnTo>
                  <a:lnTo>
                    <a:pt x="40174" y="17495"/>
                  </a:lnTo>
                  <a:lnTo>
                    <a:pt x="40591" y="16893"/>
                  </a:lnTo>
                  <a:lnTo>
                    <a:pt x="40915" y="16199"/>
                  </a:lnTo>
                  <a:lnTo>
                    <a:pt x="41193" y="15505"/>
                  </a:lnTo>
                  <a:lnTo>
                    <a:pt x="41378" y="14811"/>
                  </a:lnTo>
                  <a:lnTo>
                    <a:pt x="41470" y="14070"/>
                  </a:lnTo>
                  <a:close/>
                  <a:moveTo>
                    <a:pt x="41840" y="32722"/>
                  </a:moveTo>
                  <a:lnTo>
                    <a:pt x="41794" y="32768"/>
                  </a:lnTo>
                  <a:lnTo>
                    <a:pt x="41794" y="32861"/>
                  </a:lnTo>
                  <a:lnTo>
                    <a:pt x="41655" y="33092"/>
                  </a:lnTo>
                  <a:lnTo>
                    <a:pt x="41563" y="33370"/>
                  </a:lnTo>
                  <a:lnTo>
                    <a:pt x="41563" y="33324"/>
                  </a:lnTo>
                  <a:lnTo>
                    <a:pt x="41563" y="33277"/>
                  </a:lnTo>
                  <a:lnTo>
                    <a:pt x="41517" y="33231"/>
                  </a:lnTo>
                  <a:lnTo>
                    <a:pt x="41517" y="33185"/>
                  </a:lnTo>
                  <a:lnTo>
                    <a:pt x="41517" y="33138"/>
                  </a:lnTo>
                  <a:lnTo>
                    <a:pt x="41563" y="33138"/>
                  </a:lnTo>
                  <a:lnTo>
                    <a:pt x="41563" y="33092"/>
                  </a:lnTo>
                  <a:lnTo>
                    <a:pt x="41563" y="33046"/>
                  </a:lnTo>
                  <a:lnTo>
                    <a:pt x="41563" y="33000"/>
                  </a:lnTo>
                  <a:lnTo>
                    <a:pt x="41609" y="33000"/>
                  </a:lnTo>
                  <a:lnTo>
                    <a:pt x="41609" y="32953"/>
                  </a:lnTo>
                  <a:lnTo>
                    <a:pt x="41609" y="32907"/>
                  </a:lnTo>
                  <a:lnTo>
                    <a:pt x="41655" y="32907"/>
                  </a:lnTo>
                  <a:lnTo>
                    <a:pt x="41655" y="32861"/>
                  </a:lnTo>
                  <a:lnTo>
                    <a:pt x="41702" y="32861"/>
                  </a:lnTo>
                  <a:lnTo>
                    <a:pt x="41702" y="32814"/>
                  </a:lnTo>
                  <a:lnTo>
                    <a:pt x="41748" y="32814"/>
                  </a:lnTo>
                  <a:lnTo>
                    <a:pt x="41748" y="32768"/>
                  </a:lnTo>
                  <a:lnTo>
                    <a:pt x="41794" y="32768"/>
                  </a:lnTo>
                  <a:lnTo>
                    <a:pt x="41794" y="32722"/>
                  </a:lnTo>
                  <a:close/>
                  <a:moveTo>
                    <a:pt x="41193" y="29251"/>
                  </a:moveTo>
                  <a:lnTo>
                    <a:pt x="41424" y="29343"/>
                  </a:lnTo>
                  <a:lnTo>
                    <a:pt x="41609" y="29528"/>
                  </a:lnTo>
                  <a:lnTo>
                    <a:pt x="41933" y="29852"/>
                  </a:lnTo>
                  <a:lnTo>
                    <a:pt x="41979" y="29899"/>
                  </a:lnTo>
                  <a:lnTo>
                    <a:pt x="42026" y="29945"/>
                  </a:lnTo>
                  <a:lnTo>
                    <a:pt x="42211" y="30176"/>
                  </a:lnTo>
                  <a:lnTo>
                    <a:pt x="42303" y="30176"/>
                  </a:lnTo>
                  <a:lnTo>
                    <a:pt x="43414" y="29760"/>
                  </a:lnTo>
                  <a:lnTo>
                    <a:pt x="43599" y="29714"/>
                  </a:lnTo>
                  <a:lnTo>
                    <a:pt x="43784" y="29806"/>
                  </a:lnTo>
                  <a:lnTo>
                    <a:pt x="44710" y="30639"/>
                  </a:lnTo>
                  <a:lnTo>
                    <a:pt x="44803" y="30732"/>
                  </a:lnTo>
                  <a:lnTo>
                    <a:pt x="44849" y="30917"/>
                  </a:lnTo>
                  <a:lnTo>
                    <a:pt x="44803" y="31056"/>
                  </a:lnTo>
                  <a:lnTo>
                    <a:pt x="44710" y="31148"/>
                  </a:lnTo>
                  <a:lnTo>
                    <a:pt x="44617" y="31241"/>
                  </a:lnTo>
                  <a:lnTo>
                    <a:pt x="44479" y="31287"/>
                  </a:lnTo>
                  <a:lnTo>
                    <a:pt x="44340" y="31241"/>
                  </a:lnTo>
                  <a:lnTo>
                    <a:pt x="44247" y="31148"/>
                  </a:lnTo>
                  <a:lnTo>
                    <a:pt x="44016" y="30963"/>
                  </a:lnTo>
                  <a:lnTo>
                    <a:pt x="43553" y="30500"/>
                  </a:lnTo>
                  <a:lnTo>
                    <a:pt x="43507" y="30454"/>
                  </a:lnTo>
                  <a:lnTo>
                    <a:pt x="43460" y="30500"/>
                  </a:lnTo>
                  <a:lnTo>
                    <a:pt x="43414" y="30547"/>
                  </a:lnTo>
                  <a:lnTo>
                    <a:pt x="43460" y="30593"/>
                  </a:lnTo>
                  <a:lnTo>
                    <a:pt x="43923" y="31056"/>
                  </a:lnTo>
                  <a:lnTo>
                    <a:pt x="44062" y="31380"/>
                  </a:lnTo>
                  <a:lnTo>
                    <a:pt x="44108" y="31426"/>
                  </a:lnTo>
                  <a:lnTo>
                    <a:pt x="44201" y="31519"/>
                  </a:lnTo>
                  <a:lnTo>
                    <a:pt x="45173" y="32490"/>
                  </a:lnTo>
                  <a:lnTo>
                    <a:pt x="45265" y="32583"/>
                  </a:lnTo>
                  <a:lnTo>
                    <a:pt x="45312" y="32722"/>
                  </a:lnTo>
                  <a:lnTo>
                    <a:pt x="45265" y="32861"/>
                  </a:lnTo>
                  <a:lnTo>
                    <a:pt x="45219" y="33000"/>
                  </a:lnTo>
                  <a:lnTo>
                    <a:pt x="45080" y="33092"/>
                  </a:lnTo>
                  <a:lnTo>
                    <a:pt x="44941" y="33138"/>
                  </a:lnTo>
                  <a:lnTo>
                    <a:pt x="44803" y="33092"/>
                  </a:lnTo>
                  <a:lnTo>
                    <a:pt x="44664" y="33046"/>
                  </a:lnTo>
                  <a:lnTo>
                    <a:pt x="43507" y="31843"/>
                  </a:lnTo>
                  <a:lnTo>
                    <a:pt x="43414" y="31843"/>
                  </a:lnTo>
                  <a:lnTo>
                    <a:pt x="43368" y="31889"/>
                  </a:lnTo>
                  <a:lnTo>
                    <a:pt x="43414" y="31935"/>
                  </a:lnTo>
                  <a:lnTo>
                    <a:pt x="44571" y="33138"/>
                  </a:lnTo>
                  <a:lnTo>
                    <a:pt x="44756" y="33324"/>
                  </a:lnTo>
                  <a:lnTo>
                    <a:pt x="44803" y="33416"/>
                  </a:lnTo>
                  <a:lnTo>
                    <a:pt x="44803" y="33509"/>
                  </a:lnTo>
                  <a:lnTo>
                    <a:pt x="44756" y="33601"/>
                  </a:lnTo>
                  <a:lnTo>
                    <a:pt x="44664" y="33694"/>
                  </a:lnTo>
                  <a:lnTo>
                    <a:pt x="44617" y="33694"/>
                  </a:lnTo>
                  <a:lnTo>
                    <a:pt x="44525" y="33740"/>
                  </a:lnTo>
                  <a:lnTo>
                    <a:pt x="43692" y="33277"/>
                  </a:lnTo>
                  <a:lnTo>
                    <a:pt x="43090" y="32676"/>
                  </a:lnTo>
                  <a:lnTo>
                    <a:pt x="43044" y="32629"/>
                  </a:lnTo>
                  <a:lnTo>
                    <a:pt x="42998" y="32676"/>
                  </a:lnTo>
                  <a:lnTo>
                    <a:pt x="42998" y="32722"/>
                  </a:lnTo>
                  <a:lnTo>
                    <a:pt x="42998" y="32768"/>
                  </a:lnTo>
                  <a:lnTo>
                    <a:pt x="43229" y="33000"/>
                  </a:lnTo>
                  <a:lnTo>
                    <a:pt x="43044" y="32907"/>
                  </a:lnTo>
                  <a:lnTo>
                    <a:pt x="42998" y="32861"/>
                  </a:lnTo>
                  <a:lnTo>
                    <a:pt x="42674" y="32676"/>
                  </a:lnTo>
                  <a:lnTo>
                    <a:pt x="42488" y="32583"/>
                  </a:lnTo>
                  <a:lnTo>
                    <a:pt x="42350" y="32490"/>
                  </a:lnTo>
                  <a:lnTo>
                    <a:pt x="42164" y="32490"/>
                  </a:lnTo>
                  <a:lnTo>
                    <a:pt x="42072" y="32537"/>
                  </a:lnTo>
                  <a:lnTo>
                    <a:pt x="42026" y="32537"/>
                  </a:lnTo>
                  <a:lnTo>
                    <a:pt x="41979" y="32583"/>
                  </a:lnTo>
                  <a:lnTo>
                    <a:pt x="41887" y="32583"/>
                  </a:lnTo>
                  <a:lnTo>
                    <a:pt x="41840" y="32629"/>
                  </a:lnTo>
                  <a:lnTo>
                    <a:pt x="41794" y="32629"/>
                  </a:lnTo>
                  <a:lnTo>
                    <a:pt x="41748" y="32722"/>
                  </a:lnTo>
                  <a:lnTo>
                    <a:pt x="41702" y="32722"/>
                  </a:lnTo>
                  <a:lnTo>
                    <a:pt x="41655" y="32768"/>
                  </a:lnTo>
                  <a:lnTo>
                    <a:pt x="41609" y="32861"/>
                  </a:lnTo>
                  <a:lnTo>
                    <a:pt x="41563" y="32861"/>
                  </a:lnTo>
                  <a:lnTo>
                    <a:pt x="41563" y="32907"/>
                  </a:lnTo>
                  <a:lnTo>
                    <a:pt x="41517" y="32953"/>
                  </a:lnTo>
                  <a:lnTo>
                    <a:pt x="41517" y="33000"/>
                  </a:lnTo>
                  <a:lnTo>
                    <a:pt x="41470" y="33046"/>
                  </a:lnTo>
                  <a:lnTo>
                    <a:pt x="41470" y="33092"/>
                  </a:lnTo>
                  <a:lnTo>
                    <a:pt x="41470" y="33138"/>
                  </a:lnTo>
                  <a:lnTo>
                    <a:pt x="41470" y="33185"/>
                  </a:lnTo>
                  <a:lnTo>
                    <a:pt x="41470" y="33231"/>
                  </a:lnTo>
                  <a:lnTo>
                    <a:pt x="41424" y="33231"/>
                  </a:lnTo>
                  <a:lnTo>
                    <a:pt x="41424" y="33277"/>
                  </a:lnTo>
                  <a:lnTo>
                    <a:pt x="41424" y="33370"/>
                  </a:lnTo>
                  <a:lnTo>
                    <a:pt x="41424" y="33462"/>
                  </a:lnTo>
                  <a:lnTo>
                    <a:pt x="41146" y="33231"/>
                  </a:lnTo>
                  <a:lnTo>
                    <a:pt x="40869" y="32907"/>
                  </a:lnTo>
                  <a:lnTo>
                    <a:pt x="40730" y="32583"/>
                  </a:lnTo>
                  <a:lnTo>
                    <a:pt x="40637" y="32213"/>
                  </a:lnTo>
                  <a:lnTo>
                    <a:pt x="40591" y="31796"/>
                  </a:lnTo>
                  <a:lnTo>
                    <a:pt x="40591" y="31750"/>
                  </a:lnTo>
                  <a:lnTo>
                    <a:pt x="40406" y="31565"/>
                  </a:lnTo>
                  <a:lnTo>
                    <a:pt x="40359" y="31519"/>
                  </a:lnTo>
                  <a:lnTo>
                    <a:pt x="40313" y="31472"/>
                  </a:lnTo>
                  <a:lnTo>
                    <a:pt x="39897" y="31009"/>
                  </a:lnTo>
                  <a:lnTo>
                    <a:pt x="39711" y="30778"/>
                  </a:lnTo>
                  <a:lnTo>
                    <a:pt x="39804" y="30500"/>
                  </a:lnTo>
                  <a:lnTo>
                    <a:pt x="39897" y="30176"/>
                  </a:lnTo>
                  <a:lnTo>
                    <a:pt x="40082" y="29899"/>
                  </a:lnTo>
                  <a:lnTo>
                    <a:pt x="40313" y="29621"/>
                  </a:lnTo>
                  <a:lnTo>
                    <a:pt x="40545" y="29482"/>
                  </a:lnTo>
                  <a:lnTo>
                    <a:pt x="40776" y="29390"/>
                  </a:lnTo>
                  <a:lnTo>
                    <a:pt x="41193" y="29251"/>
                  </a:lnTo>
                  <a:close/>
                  <a:moveTo>
                    <a:pt x="41979" y="33833"/>
                  </a:moveTo>
                  <a:lnTo>
                    <a:pt x="42072" y="33879"/>
                  </a:lnTo>
                  <a:lnTo>
                    <a:pt x="42211" y="33925"/>
                  </a:lnTo>
                  <a:lnTo>
                    <a:pt x="43136" y="34481"/>
                  </a:lnTo>
                  <a:lnTo>
                    <a:pt x="43183" y="34481"/>
                  </a:lnTo>
                  <a:lnTo>
                    <a:pt x="43229" y="34527"/>
                  </a:lnTo>
                  <a:lnTo>
                    <a:pt x="43183" y="34527"/>
                  </a:lnTo>
                  <a:lnTo>
                    <a:pt x="43090" y="34481"/>
                  </a:lnTo>
                  <a:lnTo>
                    <a:pt x="42812" y="34295"/>
                  </a:lnTo>
                  <a:lnTo>
                    <a:pt x="42164" y="33925"/>
                  </a:lnTo>
                  <a:lnTo>
                    <a:pt x="42026" y="33879"/>
                  </a:lnTo>
                  <a:lnTo>
                    <a:pt x="41979" y="33833"/>
                  </a:lnTo>
                  <a:close/>
                  <a:moveTo>
                    <a:pt x="26752" y="30408"/>
                  </a:moveTo>
                  <a:lnTo>
                    <a:pt x="27632" y="31148"/>
                  </a:lnTo>
                  <a:lnTo>
                    <a:pt x="26752" y="35129"/>
                  </a:lnTo>
                  <a:lnTo>
                    <a:pt x="26752" y="30408"/>
                  </a:lnTo>
                  <a:close/>
                  <a:moveTo>
                    <a:pt x="32769" y="23280"/>
                  </a:moveTo>
                  <a:lnTo>
                    <a:pt x="32815" y="23327"/>
                  </a:lnTo>
                  <a:lnTo>
                    <a:pt x="35777" y="25779"/>
                  </a:lnTo>
                  <a:lnTo>
                    <a:pt x="36240" y="26196"/>
                  </a:lnTo>
                  <a:lnTo>
                    <a:pt x="36657" y="26705"/>
                  </a:lnTo>
                  <a:lnTo>
                    <a:pt x="36981" y="27261"/>
                  </a:lnTo>
                  <a:lnTo>
                    <a:pt x="37212" y="27816"/>
                  </a:lnTo>
                  <a:lnTo>
                    <a:pt x="37351" y="28418"/>
                  </a:lnTo>
                  <a:lnTo>
                    <a:pt x="37444" y="29019"/>
                  </a:lnTo>
                  <a:lnTo>
                    <a:pt x="37444" y="29667"/>
                  </a:lnTo>
                  <a:lnTo>
                    <a:pt x="37351" y="30315"/>
                  </a:lnTo>
                  <a:lnTo>
                    <a:pt x="37120" y="31333"/>
                  </a:lnTo>
                  <a:lnTo>
                    <a:pt x="37120" y="31380"/>
                  </a:lnTo>
                  <a:lnTo>
                    <a:pt x="37120" y="31472"/>
                  </a:lnTo>
                  <a:lnTo>
                    <a:pt x="36194" y="35684"/>
                  </a:lnTo>
                  <a:lnTo>
                    <a:pt x="35407" y="35684"/>
                  </a:lnTo>
                  <a:lnTo>
                    <a:pt x="35129" y="34990"/>
                  </a:lnTo>
                  <a:lnTo>
                    <a:pt x="35407" y="34666"/>
                  </a:lnTo>
                  <a:lnTo>
                    <a:pt x="35639" y="34295"/>
                  </a:lnTo>
                  <a:lnTo>
                    <a:pt x="35824" y="33879"/>
                  </a:lnTo>
                  <a:lnTo>
                    <a:pt x="36009" y="33462"/>
                  </a:lnTo>
                  <a:lnTo>
                    <a:pt x="36055" y="33138"/>
                  </a:lnTo>
                  <a:lnTo>
                    <a:pt x="36101" y="32768"/>
                  </a:lnTo>
                  <a:lnTo>
                    <a:pt x="36148" y="32444"/>
                  </a:lnTo>
                  <a:lnTo>
                    <a:pt x="36101" y="32120"/>
                  </a:lnTo>
                  <a:lnTo>
                    <a:pt x="36055" y="31750"/>
                  </a:lnTo>
                  <a:lnTo>
                    <a:pt x="35963" y="31426"/>
                  </a:lnTo>
                  <a:lnTo>
                    <a:pt x="35824" y="31102"/>
                  </a:lnTo>
                  <a:lnTo>
                    <a:pt x="35685" y="30778"/>
                  </a:lnTo>
                  <a:lnTo>
                    <a:pt x="31936" y="24021"/>
                  </a:lnTo>
                  <a:lnTo>
                    <a:pt x="31982" y="23836"/>
                  </a:lnTo>
                  <a:lnTo>
                    <a:pt x="32445" y="23512"/>
                  </a:lnTo>
                  <a:lnTo>
                    <a:pt x="32676" y="23373"/>
                  </a:lnTo>
                  <a:lnTo>
                    <a:pt x="32769" y="23280"/>
                  </a:lnTo>
                  <a:close/>
                  <a:moveTo>
                    <a:pt x="45173" y="35684"/>
                  </a:moveTo>
                  <a:lnTo>
                    <a:pt x="45265" y="35730"/>
                  </a:lnTo>
                  <a:lnTo>
                    <a:pt x="45312" y="35730"/>
                  </a:lnTo>
                  <a:lnTo>
                    <a:pt x="45358" y="35777"/>
                  </a:lnTo>
                  <a:lnTo>
                    <a:pt x="45404" y="35823"/>
                  </a:lnTo>
                  <a:lnTo>
                    <a:pt x="45173" y="35684"/>
                  </a:lnTo>
                  <a:close/>
                  <a:moveTo>
                    <a:pt x="30501" y="11663"/>
                  </a:moveTo>
                  <a:lnTo>
                    <a:pt x="30871" y="11710"/>
                  </a:lnTo>
                  <a:lnTo>
                    <a:pt x="31288" y="11756"/>
                  </a:lnTo>
                  <a:lnTo>
                    <a:pt x="31612" y="11895"/>
                  </a:lnTo>
                  <a:lnTo>
                    <a:pt x="31936" y="11987"/>
                  </a:lnTo>
                  <a:lnTo>
                    <a:pt x="32260" y="12172"/>
                  </a:lnTo>
                  <a:lnTo>
                    <a:pt x="32538" y="12358"/>
                  </a:lnTo>
                  <a:lnTo>
                    <a:pt x="32769" y="12543"/>
                  </a:lnTo>
                  <a:lnTo>
                    <a:pt x="33000" y="12774"/>
                  </a:lnTo>
                  <a:lnTo>
                    <a:pt x="33232" y="13052"/>
                  </a:lnTo>
                  <a:lnTo>
                    <a:pt x="33417" y="13329"/>
                  </a:lnTo>
                  <a:lnTo>
                    <a:pt x="33556" y="13607"/>
                  </a:lnTo>
                  <a:lnTo>
                    <a:pt x="33695" y="13931"/>
                  </a:lnTo>
                  <a:lnTo>
                    <a:pt x="33787" y="14209"/>
                  </a:lnTo>
                  <a:lnTo>
                    <a:pt x="33834" y="14533"/>
                  </a:lnTo>
                  <a:lnTo>
                    <a:pt x="33880" y="14903"/>
                  </a:lnTo>
                  <a:lnTo>
                    <a:pt x="33880" y="15227"/>
                  </a:lnTo>
                  <a:lnTo>
                    <a:pt x="33880" y="15551"/>
                  </a:lnTo>
                  <a:lnTo>
                    <a:pt x="33787" y="15921"/>
                  </a:lnTo>
                  <a:lnTo>
                    <a:pt x="32167" y="22632"/>
                  </a:lnTo>
                  <a:lnTo>
                    <a:pt x="32121" y="22679"/>
                  </a:lnTo>
                  <a:lnTo>
                    <a:pt x="32121" y="22771"/>
                  </a:lnTo>
                  <a:lnTo>
                    <a:pt x="31890" y="23743"/>
                  </a:lnTo>
                  <a:lnTo>
                    <a:pt x="31843" y="23836"/>
                  </a:lnTo>
                  <a:lnTo>
                    <a:pt x="31843" y="23928"/>
                  </a:lnTo>
                  <a:lnTo>
                    <a:pt x="31797" y="23974"/>
                  </a:lnTo>
                  <a:lnTo>
                    <a:pt x="31797" y="24021"/>
                  </a:lnTo>
                  <a:lnTo>
                    <a:pt x="35546" y="30824"/>
                  </a:lnTo>
                  <a:lnTo>
                    <a:pt x="35731" y="31148"/>
                  </a:lnTo>
                  <a:lnTo>
                    <a:pt x="35824" y="31472"/>
                  </a:lnTo>
                  <a:lnTo>
                    <a:pt x="35916" y="31796"/>
                  </a:lnTo>
                  <a:lnTo>
                    <a:pt x="35963" y="32120"/>
                  </a:lnTo>
                  <a:lnTo>
                    <a:pt x="36009" y="32444"/>
                  </a:lnTo>
                  <a:lnTo>
                    <a:pt x="35963" y="32768"/>
                  </a:lnTo>
                  <a:lnTo>
                    <a:pt x="35916" y="33092"/>
                  </a:lnTo>
                  <a:lnTo>
                    <a:pt x="35870" y="33462"/>
                  </a:lnTo>
                  <a:lnTo>
                    <a:pt x="35731" y="33833"/>
                  </a:lnTo>
                  <a:lnTo>
                    <a:pt x="35546" y="34203"/>
                  </a:lnTo>
                  <a:lnTo>
                    <a:pt x="35315" y="34527"/>
                  </a:lnTo>
                  <a:lnTo>
                    <a:pt x="35037" y="34851"/>
                  </a:lnTo>
                  <a:lnTo>
                    <a:pt x="34991" y="34897"/>
                  </a:lnTo>
                  <a:lnTo>
                    <a:pt x="34944" y="34943"/>
                  </a:lnTo>
                  <a:lnTo>
                    <a:pt x="34620" y="35221"/>
                  </a:lnTo>
                  <a:lnTo>
                    <a:pt x="34250" y="35499"/>
                  </a:lnTo>
                  <a:lnTo>
                    <a:pt x="33880" y="35638"/>
                  </a:lnTo>
                  <a:lnTo>
                    <a:pt x="33463" y="35777"/>
                  </a:lnTo>
                  <a:lnTo>
                    <a:pt x="33093" y="35869"/>
                  </a:lnTo>
                  <a:lnTo>
                    <a:pt x="32723" y="35915"/>
                  </a:lnTo>
                  <a:lnTo>
                    <a:pt x="32538" y="35915"/>
                  </a:lnTo>
                  <a:lnTo>
                    <a:pt x="32121" y="35869"/>
                  </a:lnTo>
                  <a:lnTo>
                    <a:pt x="31658" y="35777"/>
                  </a:lnTo>
                  <a:lnTo>
                    <a:pt x="31242" y="35638"/>
                  </a:lnTo>
                  <a:lnTo>
                    <a:pt x="30871" y="35453"/>
                  </a:lnTo>
                  <a:lnTo>
                    <a:pt x="30501" y="35175"/>
                  </a:lnTo>
                  <a:lnTo>
                    <a:pt x="30131" y="34897"/>
                  </a:lnTo>
                  <a:lnTo>
                    <a:pt x="29853" y="34527"/>
                  </a:lnTo>
                  <a:lnTo>
                    <a:pt x="29576" y="34157"/>
                  </a:lnTo>
                  <a:lnTo>
                    <a:pt x="26752" y="29019"/>
                  </a:lnTo>
                  <a:lnTo>
                    <a:pt x="26706" y="28880"/>
                  </a:lnTo>
                  <a:lnTo>
                    <a:pt x="26613" y="28788"/>
                  </a:lnTo>
                  <a:lnTo>
                    <a:pt x="26613" y="28742"/>
                  </a:lnTo>
                  <a:lnTo>
                    <a:pt x="26567" y="28649"/>
                  </a:lnTo>
                  <a:lnTo>
                    <a:pt x="26521" y="28603"/>
                  </a:lnTo>
                  <a:lnTo>
                    <a:pt x="25318" y="26427"/>
                  </a:lnTo>
                  <a:lnTo>
                    <a:pt x="25271" y="26289"/>
                  </a:lnTo>
                  <a:lnTo>
                    <a:pt x="25179" y="26196"/>
                  </a:lnTo>
                  <a:lnTo>
                    <a:pt x="25179" y="26150"/>
                  </a:lnTo>
                  <a:lnTo>
                    <a:pt x="25040" y="25872"/>
                  </a:lnTo>
                  <a:lnTo>
                    <a:pt x="24901" y="25548"/>
                  </a:lnTo>
                  <a:lnTo>
                    <a:pt x="24855" y="25270"/>
                  </a:lnTo>
                  <a:lnTo>
                    <a:pt x="24762" y="24946"/>
                  </a:lnTo>
                  <a:lnTo>
                    <a:pt x="24762" y="24622"/>
                  </a:lnTo>
                  <a:lnTo>
                    <a:pt x="24762" y="24298"/>
                  </a:lnTo>
                  <a:lnTo>
                    <a:pt x="24808" y="24021"/>
                  </a:lnTo>
                  <a:lnTo>
                    <a:pt x="24855" y="23697"/>
                  </a:lnTo>
                  <a:lnTo>
                    <a:pt x="25086" y="22771"/>
                  </a:lnTo>
                  <a:lnTo>
                    <a:pt x="25086" y="22679"/>
                  </a:lnTo>
                  <a:lnTo>
                    <a:pt x="25132" y="22586"/>
                  </a:lnTo>
                  <a:lnTo>
                    <a:pt x="25642" y="20503"/>
                  </a:lnTo>
                  <a:lnTo>
                    <a:pt x="25688" y="20318"/>
                  </a:lnTo>
                  <a:lnTo>
                    <a:pt x="25734" y="20179"/>
                  </a:lnTo>
                  <a:lnTo>
                    <a:pt x="26613" y="16523"/>
                  </a:lnTo>
                  <a:lnTo>
                    <a:pt x="26613" y="16430"/>
                  </a:lnTo>
                  <a:lnTo>
                    <a:pt x="26660" y="16384"/>
                  </a:lnTo>
                  <a:lnTo>
                    <a:pt x="27169" y="14255"/>
                  </a:lnTo>
                  <a:lnTo>
                    <a:pt x="27354" y="13700"/>
                  </a:lnTo>
                  <a:lnTo>
                    <a:pt x="27632" y="13191"/>
                  </a:lnTo>
                  <a:lnTo>
                    <a:pt x="27956" y="12774"/>
                  </a:lnTo>
                  <a:lnTo>
                    <a:pt x="28372" y="12404"/>
                  </a:lnTo>
                  <a:lnTo>
                    <a:pt x="28835" y="12080"/>
                  </a:lnTo>
                  <a:lnTo>
                    <a:pt x="29390" y="11848"/>
                  </a:lnTo>
                  <a:lnTo>
                    <a:pt x="29900" y="11710"/>
                  </a:lnTo>
                  <a:lnTo>
                    <a:pt x="30501" y="11663"/>
                  </a:lnTo>
                  <a:close/>
                  <a:moveTo>
                    <a:pt x="4074" y="35869"/>
                  </a:moveTo>
                  <a:lnTo>
                    <a:pt x="4120" y="35915"/>
                  </a:lnTo>
                  <a:lnTo>
                    <a:pt x="3935" y="36239"/>
                  </a:lnTo>
                  <a:lnTo>
                    <a:pt x="4074" y="35869"/>
                  </a:lnTo>
                  <a:close/>
                  <a:moveTo>
                    <a:pt x="3944" y="35860"/>
                  </a:moveTo>
                  <a:lnTo>
                    <a:pt x="3796" y="36193"/>
                  </a:lnTo>
                  <a:lnTo>
                    <a:pt x="3750" y="36239"/>
                  </a:lnTo>
                  <a:lnTo>
                    <a:pt x="3703" y="36332"/>
                  </a:lnTo>
                  <a:lnTo>
                    <a:pt x="3796" y="36101"/>
                  </a:lnTo>
                  <a:lnTo>
                    <a:pt x="3935" y="35869"/>
                  </a:lnTo>
                  <a:lnTo>
                    <a:pt x="3944" y="35860"/>
                  </a:lnTo>
                  <a:close/>
                  <a:moveTo>
                    <a:pt x="44247" y="37211"/>
                  </a:moveTo>
                  <a:lnTo>
                    <a:pt x="44108" y="37258"/>
                  </a:lnTo>
                  <a:lnTo>
                    <a:pt x="43923" y="37350"/>
                  </a:lnTo>
                  <a:lnTo>
                    <a:pt x="44062" y="37258"/>
                  </a:lnTo>
                  <a:lnTo>
                    <a:pt x="44201" y="37211"/>
                  </a:lnTo>
                  <a:close/>
                  <a:moveTo>
                    <a:pt x="46469" y="37535"/>
                  </a:moveTo>
                  <a:lnTo>
                    <a:pt x="46440" y="37564"/>
                  </a:lnTo>
                  <a:lnTo>
                    <a:pt x="46469" y="37535"/>
                  </a:lnTo>
                  <a:lnTo>
                    <a:pt x="46469" y="37535"/>
                  </a:lnTo>
                  <a:close/>
                  <a:moveTo>
                    <a:pt x="44432" y="37211"/>
                  </a:moveTo>
                  <a:lnTo>
                    <a:pt x="44432" y="37258"/>
                  </a:lnTo>
                  <a:lnTo>
                    <a:pt x="44479" y="37258"/>
                  </a:lnTo>
                  <a:lnTo>
                    <a:pt x="44525" y="37304"/>
                  </a:lnTo>
                  <a:lnTo>
                    <a:pt x="44617" y="37443"/>
                  </a:lnTo>
                  <a:lnTo>
                    <a:pt x="44710" y="37582"/>
                  </a:lnTo>
                  <a:lnTo>
                    <a:pt x="44710" y="37628"/>
                  </a:lnTo>
                  <a:lnTo>
                    <a:pt x="44710" y="37674"/>
                  </a:lnTo>
                  <a:lnTo>
                    <a:pt x="44710" y="37720"/>
                  </a:lnTo>
                  <a:lnTo>
                    <a:pt x="44664" y="37859"/>
                  </a:lnTo>
                  <a:lnTo>
                    <a:pt x="44525" y="37998"/>
                  </a:lnTo>
                  <a:lnTo>
                    <a:pt x="44155" y="38230"/>
                  </a:lnTo>
                  <a:lnTo>
                    <a:pt x="44155" y="38137"/>
                  </a:lnTo>
                  <a:lnTo>
                    <a:pt x="44155" y="38044"/>
                  </a:lnTo>
                  <a:lnTo>
                    <a:pt x="44155" y="37998"/>
                  </a:lnTo>
                  <a:lnTo>
                    <a:pt x="44108" y="37952"/>
                  </a:lnTo>
                  <a:lnTo>
                    <a:pt x="44062" y="37767"/>
                  </a:lnTo>
                  <a:lnTo>
                    <a:pt x="43923" y="37628"/>
                  </a:lnTo>
                  <a:lnTo>
                    <a:pt x="43877" y="37582"/>
                  </a:lnTo>
                  <a:lnTo>
                    <a:pt x="43831" y="37535"/>
                  </a:lnTo>
                  <a:lnTo>
                    <a:pt x="43784" y="37535"/>
                  </a:lnTo>
                  <a:lnTo>
                    <a:pt x="43738" y="37489"/>
                  </a:lnTo>
                  <a:lnTo>
                    <a:pt x="43507" y="37489"/>
                  </a:lnTo>
                  <a:lnTo>
                    <a:pt x="43136" y="37582"/>
                  </a:lnTo>
                  <a:lnTo>
                    <a:pt x="42905" y="37674"/>
                  </a:lnTo>
                  <a:lnTo>
                    <a:pt x="42720" y="37674"/>
                  </a:lnTo>
                  <a:lnTo>
                    <a:pt x="42442" y="37720"/>
                  </a:lnTo>
                  <a:lnTo>
                    <a:pt x="42211" y="37720"/>
                  </a:lnTo>
                  <a:lnTo>
                    <a:pt x="41933" y="37674"/>
                  </a:lnTo>
                  <a:lnTo>
                    <a:pt x="41609" y="37674"/>
                  </a:lnTo>
                  <a:lnTo>
                    <a:pt x="41378" y="37628"/>
                  </a:lnTo>
                  <a:lnTo>
                    <a:pt x="41285" y="37628"/>
                  </a:lnTo>
                  <a:lnTo>
                    <a:pt x="41146" y="37582"/>
                  </a:lnTo>
                  <a:lnTo>
                    <a:pt x="41007" y="37535"/>
                  </a:lnTo>
                  <a:lnTo>
                    <a:pt x="40915" y="37489"/>
                  </a:lnTo>
                  <a:lnTo>
                    <a:pt x="41007" y="37443"/>
                  </a:lnTo>
                  <a:lnTo>
                    <a:pt x="41100" y="37396"/>
                  </a:lnTo>
                  <a:lnTo>
                    <a:pt x="41146" y="37396"/>
                  </a:lnTo>
                  <a:lnTo>
                    <a:pt x="41146" y="37350"/>
                  </a:lnTo>
                  <a:lnTo>
                    <a:pt x="41193" y="37304"/>
                  </a:lnTo>
                  <a:lnTo>
                    <a:pt x="41239" y="37304"/>
                  </a:lnTo>
                  <a:lnTo>
                    <a:pt x="41331" y="37258"/>
                  </a:lnTo>
                  <a:lnTo>
                    <a:pt x="41378" y="37258"/>
                  </a:lnTo>
                  <a:lnTo>
                    <a:pt x="41424" y="37211"/>
                  </a:lnTo>
                  <a:lnTo>
                    <a:pt x="41609" y="37211"/>
                  </a:lnTo>
                  <a:lnTo>
                    <a:pt x="41748" y="37258"/>
                  </a:lnTo>
                  <a:lnTo>
                    <a:pt x="41979" y="37304"/>
                  </a:lnTo>
                  <a:lnTo>
                    <a:pt x="42072" y="37350"/>
                  </a:lnTo>
                  <a:lnTo>
                    <a:pt x="42211" y="37396"/>
                  </a:lnTo>
                  <a:lnTo>
                    <a:pt x="42581" y="37396"/>
                  </a:lnTo>
                  <a:lnTo>
                    <a:pt x="42720" y="37443"/>
                  </a:lnTo>
                  <a:lnTo>
                    <a:pt x="43136" y="37443"/>
                  </a:lnTo>
                  <a:lnTo>
                    <a:pt x="43553" y="37396"/>
                  </a:lnTo>
                  <a:lnTo>
                    <a:pt x="43923" y="37350"/>
                  </a:lnTo>
                  <a:lnTo>
                    <a:pt x="43923" y="37350"/>
                  </a:lnTo>
                  <a:lnTo>
                    <a:pt x="43831" y="37396"/>
                  </a:lnTo>
                  <a:lnTo>
                    <a:pt x="43784" y="37489"/>
                  </a:lnTo>
                  <a:lnTo>
                    <a:pt x="43831" y="37535"/>
                  </a:lnTo>
                  <a:lnTo>
                    <a:pt x="43877" y="37535"/>
                  </a:lnTo>
                  <a:lnTo>
                    <a:pt x="44155" y="37396"/>
                  </a:lnTo>
                  <a:lnTo>
                    <a:pt x="44386" y="37304"/>
                  </a:lnTo>
                  <a:lnTo>
                    <a:pt x="44386" y="37258"/>
                  </a:lnTo>
                  <a:lnTo>
                    <a:pt x="44386" y="37211"/>
                  </a:lnTo>
                  <a:close/>
                  <a:moveTo>
                    <a:pt x="43738" y="37628"/>
                  </a:moveTo>
                  <a:lnTo>
                    <a:pt x="43738" y="37674"/>
                  </a:lnTo>
                  <a:lnTo>
                    <a:pt x="43831" y="37720"/>
                  </a:lnTo>
                  <a:lnTo>
                    <a:pt x="43923" y="37859"/>
                  </a:lnTo>
                  <a:lnTo>
                    <a:pt x="44016" y="38091"/>
                  </a:lnTo>
                  <a:lnTo>
                    <a:pt x="44016" y="38137"/>
                  </a:lnTo>
                  <a:lnTo>
                    <a:pt x="44016" y="38230"/>
                  </a:lnTo>
                  <a:lnTo>
                    <a:pt x="43923" y="38322"/>
                  </a:lnTo>
                  <a:lnTo>
                    <a:pt x="43738" y="38415"/>
                  </a:lnTo>
                  <a:lnTo>
                    <a:pt x="43553" y="38461"/>
                  </a:lnTo>
                  <a:lnTo>
                    <a:pt x="43183" y="38554"/>
                  </a:lnTo>
                  <a:lnTo>
                    <a:pt x="41979" y="38554"/>
                  </a:lnTo>
                  <a:lnTo>
                    <a:pt x="41887" y="38461"/>
                  </a:lnTo>
                  <a:lnTo>
                    <a:pt x="41794" y="38415"/>
                  </a:lnTo>
                  <a:lnTo>
                    <a:pt x="41794" y="38368"/>
                  </a:lnTo>
                  <a:lnTo>
                    <a:pt x="41655" y="38368"/>
                  </a:lnTo>
                  <a:lnTo>
                    <a:pt x="41655" y="38322"/>
                  </a:lnTo>
                  <a:lnTo>
                    <a:pt x="41609" y="38322"/>
                  </a:lnTo>
                  <a:lnTo>
                    <a:pt x="41563" y="38368"/>
                  </a:lnTo>
                  <a:lnTo>
                    <a:pt x="41470" y="38368"/>
                  </a:lnTo>
                  <a:lnTo>
                    <a:pt x="41331" y="38415"/>
                  </a:lnTo>
                  <a:lnTo>
                    <a:pt x="41239" y="38461"/>
                  </a:lnTo>
                  <a:lnTo>
                    <a:pt x="41146" y="38461"/>
                  </a:lnTo>
                  <a:lnTo>
                    <a:pt x="40730" y="38554"/>
                  </a:lnTo>
                  <a:lnTo>
                    <a:pt x="40683" y="38091"/>
                  </a:lnTo>
                  <a:lnTo>
                    <a:pt x="40683" y="38044"/>
                  </a:lnTo>
                  <a:lnTo>
                    <a:pt x="40683" y="37998"/>
                  </a:lnTo>
                  <a:lnTo>
                    <a:pt x="40637" y="37906"/>
                  </a:lnTo>
                  <a:lnTo>
                    <a:pt x="40637" y="37859"/>
                  </a:lnTo>
                  <a:lnTo>
                    <a:pt x="40637" y="37767"/>
                  </a:lnTo>
                  <a:lnTo>
                    <a:pt x="40637" y="37720"/>
                  </a:lnTo>
                  <a:lnTo>
                    <a:pt x="40730" y="37628"/>
                  </a:lnTo>
                  <a:lnTo>
                    <a:pt x="40869" y="37628"/>
                  </a:lnTo>
                  <a:lnTo>
                    <a:pt x="41007" y="37674"/>
                  </a:lnTo>
                  <a:lnTo>
                    <a:pt x="41146" y="37674"/>
                  </a:lnTo>
                  <a:lnTo>
                    <a:pt x="41285" y="37720"/>
                  </a:lnTo>
                  <a:lnTo>
                    <a:pt x="41331" y="37767"/>
                  </a:lnTo>
                  <a:lnTo>
                    <a:pt x="41378" y="37767"/>
                  </a:lnTo>
                  <a:lnTo>
                    <a:pt x="41609" y="37813"/>
                  </a:lnTo>
                  <a:lnTo>
                    <a:pt x="41933" y="37813"/>
                  </a:lnTo>
                  <a:lnTo>
                    <a:pt x="42164" y="37859"/>
                  </a:lnTo>
                  <a:lnTo>
                    <a:pt x="42442" y="37859"/>
                  </a:lnTo>
                  <a:lnTo>
                    <a:pt x="42720" y="37813"/>
                  </a:lnTo>
                  <a:lnTo>
                    <a:pt x="42905" y="37813"/>
                  </a:lnTo>
                  <a:lnTo>
                    <a:pt x="42951" y="37767"/>
                  </a:lnTo>
                  <a:lnTo>
                    <a:pt x="43183" y="37720"/>
                  </a:lnTo>
                  <a:lnTo>
                    <a:pt x="43553" y="37628"/>
                  </a:lnTo>
                  <a:close/>
                  <a:moveTo>
                    <a:pt x="7452" y="31241"/>
                  </a:moveTo>
                  <a:lnTo>
                    <a:pt x="7730" y="31287"/>
                  </a:lnTo>
                  <a:lnTo>
                    <a:pt x="7869" y="31333"/>
                  </a:lnTo>
                  <a:lnTo>
                    <a:pt x="8100" y="31333"/>
                  </a:lnTo>
                  <a:lnTo>
                    <a:pt x="8239" y="31380"/>
                  </a:lnTo>
                  <a:lnTo>
                    <a:pt x="8609" y="31472"/>
                  </a:lnTo>
                  <a:lnTo>
                    <a:pt x="8702" y="31519"/>
                  </a:lnTo>
                  <a:lnTo>
                    <a:pt x="8933" y="31565"/>
                  </a:lnTo>
                  <a:lnTo>
                    <a:pt x="9396" y="31704"/>
                  </a:lnTo>
                  <a:lnTo>
                    <a:pt x="9813" y="31843"/>
                  </a:lnTo>
                  <a:lnTo>
                    <a:pt x="9859" y="31889"/>
                  </a:lnTo>
                  <a:lnTo>
                    <a:pt x="9998" y="31935"/>
                  </a:lnTo>
                  <a:lnTo>
                    <a:pt x="10137" y="31981"/>
                  </a:lnTo>
                  <a:lnTo>
                    <a:pt x="10276" y="32028"/>
                  </a:lnTo>
                  <a:lnTo>
                    <a:pt x="10553" y="32166"/>
                  </a:lnTo>
                  <a:lnTo>
                    <a:pt x="10646" y="32259"/>
                  </a:lnTo>
                  <a:lnTo>
                    <a:pt x="10970" y="32398"/>
                  </a:lnTo>
                  <a:lnTo>
                    <a:pt x="11016" y="32444"/>
                  </a:lnTo>
                  <a:lnTo>
                    <a:pt x="11248" y="32537"/>
                  </a:lnTo>
                  <a:lnTo>
                    <a:pt x="11248" y="32583"/>
                  </a:lnTo>
                  <a:lnTo>
                    <a:pt x="11294" y="32583"/>
                  </a:lnTo>
                  <a:lnTo>
                    <a:pt x="11433" y="32629"/>
                  </a:lnTo>
                  <a:lnTo>
                    <a:pt x="11479" y="32676"/>
                  </a:lnTo>
                  <a:lnTo>
                    <a:pt x="11525" y="32722"/>
                  </a:lnTo>
                  <a:lnTo>
                    <a:pt x="12127" y="33092"/>
                  </a:lnTo>
                  <a:lnTo>
                    <a:pt x="12775" y="33555"/>
                  </a:lnTo>
                  <a:lnTo>
                    <a:pt x="12821" y="33555"/>
                  </a:lnTo>
                  <a:lnTo>
                    <a:pt x="13608" y="34157"/>
                  </a:lnTo>
                  <a:lnTo>
                    <a:pt x="13701" y="34295"/>
                  </a:lnTo>
                  <a:lnTo>
                    <a:pt x="13978" y="34481"/>
                  </a:lnTo>
                  <a:lnTo>
                    <a:pt x="14117" y="34619"/>
                  </a:lnTo>
                  <a:lnTo>
                    <a:pt x="14302" y="34758"/>
                  </a:lnTo>
                  <a:lnTo>
                    <a:pt x="14904" y="35360"/>
                  </a:lnTo>
                  <a:lnTo>
                    <a:pt x="14950" y="35406"/>
                  </a:lnTo>
                  <a:lnTo>
                    <a:pt x="15043" y="35499"/>
                  </a:lnTo>
                  <a:lnTo>
                    <a:pt x="15413" y="35869"/>
                  </a:lnTo>
                  <a:lnTo>
                    <a:pt x="15598" y="36054"/>
                  </a:lnTo>
                  <a:lnTo>
                    <a:pt x="15876" y="36425"/>
                  </a:lnTo>
                  <a:lnTo>
                    <a:pt x="16015" y="36563"/>
                  </a:lnTo>
                  <a:lnTo>
                    <a:pt x="16292" y="36841"/>
                  </a:lnTo>
                  <a:lnTo>
                    <a:pt x="16524" y="37165"/>
                  </a:lnTo>
                  <a:lnTo>
                    <a:pt x="16709" y="37443"/>
                  </a:lnTo>
                  <a:lnTo>
                    <a:pt x="16755" y="37489"/>
                  </a:lnTo>
                  <a:lnTo>
                    <a:pt x="16801" y="37489"/>
                  </a:lnTo>
                  <a:lnTo>
                    <a:pt x="16894" y="37628"/>
                  </a:lnTo>
                  <a:lnTo>
                    <a:pt x="17033" y="37813"/>
                  </a:lnTo>
                  <a:lnTo>
                    <a:pt x="17079" y="37906"/>
                  </a:lnTo>
                  <a:lnTo>
                    <a:pt x="17311" y="38230"/>
                  </a:lnTo>
                  <a:lnTo>
                    <a:pt x="17311" y="38276"/>
                  </a:lnTo>
                  <a:lnTo>
                    <a:pt x="17311" y="38600"/>
                  </a:lnTo>
                  <a:lnTo>
                    <a:pt x="17264" y="38507"/>
                  </a:lnTo>
                  <a:lnTo>
                    <a:pt x="17172" y="38368"/>
                  </a:lnTo>
                  <a:lnTo>
                    <a:pt x="17079" y="38230"/>
                  </a:lnTo>
                  <a:lnTo>
                    <a:pt x="16940" y="38091"/>
                  </a:lnTo>
                  <a:lnTo>
                    <a:pt x="16894" y="37998"/>
                  </a:lnTo>
                  <a:lnTo>
                    <a:pt x="16755" y="37767"/>
                  </a:lnTo>
                  <a:lnTo>
                    <a:pt x="16709" y="37720"/>
                  </a:lnTo>
                  <a:lnTo>
                    <a:pt x="16524" y="37489"/>
                  </a:lnTo>
                  <a:lnTo>
                    <a:pt x="16478" y="37443"/>
                  </a:lnTo>
                  <a:lnTo>
                    <a:pt x="16292" y="37211"/>
                  </a:lnTo>
                  <a:lnTo>
                    <a:pt x="16061" y="36934"/>
                  </a:lnTo>
                  <a:lnTo>
                    <a:pt x="15320" y="36054"/>
                  </a:lnTo>
                  <a:lnTo>
                    <a:pt x="15228" y="35962"/>
                  </a:lnTo>
                  <a:lnTo>
                    <a:pt x="15043" y="35777"/>
                  </a:lnTo>
                  <a:lnTo>
                    <a:pt x="14858" y="35591"/>
                  </a:lnTo>
                  <a:lnTo>
                    <a:pt x="14672" y="35406"/>
                  </a:lnTo>
                  <a:lnTo>
                    <a:pt x="14534" y="35267"/>
                  </a:lnTo>
                  <a:lnTo>
                    <a:pt x="14487" y="35221"/>
                  </a:lnTo>
                  <a:lnTo>
                    <a:pt x="14349" y="35082"/>
                  </a:lnTo>
                  <a:lnTo>
                    <a:pt x="14302" y="35036"/>
                  </a:lnTo>
                  <a:lnTo>
                    <a:pt x="14163" y="34897"/>
                  </a:lnTo>
                  <a:lnTo>
                    <a:pt x="14071" y="34851"/>
                  </a:lnTo>
                  <a:lnTo>
                    <a:pt x="13978" y="34758"/>
                  </a:lnTo>
                  <a:lnTo>
                    <a:pt x="13886" y="34666"/>
                  </a:lnTo>
                  <a:lnTo>
                    <a:pt x="13747" y="34573"/>
                  </a:lnTo>
                  <a:lnTo>
                    <a:pt x="13701" y="34527"/>
                  </a:lnTo>
                  <a:lnTo>
                    <a:pt x="13701" y="34481"/>
                  </a:lnTo>
                  <a:lnTo>
                    <a:pt x="13562" y="34388"/>
                  </a:lnTo>
                  <a:lnTo>
                    <a:pt x="13515" y="34342"/>
                  </a:lnTo>
                  <a:lnTo>
                    <a:pt x="13377" y="34249"/>
                  </a:lnTo>
                  <a:lnTo>
                    <a:pt x="13284" y="34157"/>
                  </a:lnTo>
                  <a:lnTo>
                    <a:pt x="13191" y="34064"/>
                  </a:lnTo>
                  <a:lnTo>
                    <a:pt x="13099" y="34018"/>
                  </a:lnTo>
                  <a:lnTo>
                    <a:pt x="13006" y="33925"/>
                  </a:lnTo>
                  <a:lnTo>
                    <a:pt x="12867" y="33833"/>
                  </a:lnTo>
                  <a:lnTo>
                    <a:pt x="12821" y="33786"/>
                  </a:lnTo>
                  <a:lnTo>
                    <a:pt x="12775" y="33786"/>
                  </a:lnTo>
                  <a:lnTo>
                    <a:pt x="12729" y="33740"/>
                  </a:lnTo>
                  <a:lnTo>
                    <a:pt x="12173" y="33324"/>
                  </a:lnTo>
                  <a:lnTo>
                    <a:pt x="11572" y="32953"/>
                  </a:lnTo>
                  <a:lnTo>
                    <a:pt x="10924" y="32537"/>
                  </a:lnTo>
                  <a:lnTo>
                    <a:pt x="10229" y="32213"/>
                  </a:lnTo>
                  <a:lnTo>
                    <a:pt x="9535" y="31889"/>
                  </a:lnTo>
                  <a:lnTo>
                    <a:pt x="8748" y="31611"/>
                  </a:lnTo>
                  <a:lnTo>
                    <a:pt x="7961" y="31426"/>
                  </a:lnTo>
                  <a:lnTo>
                    <a:pt x="7175" y="31287"/>
                  </a:lnTo>
                  <a:lnTo>
                    <a:pt x="6480" y="31287"/>
                  </a:lnTo>
                  <a:lnTo>
                    <a:pt x="6804" y="31241"/>
                  </a:lnTo>
                  <a:close/>
                  <a:moveTo>
                    <a:pt x="3657" y="36656"/>
                  </a:moveTo>
                  <a:lnTo>
                    <a:pt x="3657" y="36702"/>
                  </a:lnTo>
                  <a:lnTo>
                    <a:pt x="3703" y="36748"/>
                  </a:lnTo>
                  <a:lnTo>
                    <a:pt x="3518" y="37350"/>
                  </a:lnTo>
                  <a:lnTo>
                    <a:pt x="3472" y="37396"/>
                  </a:lnTo>
                  <a:lnTo>
                    <a:pt x="3472" y="37489"/>
                  </a:lnTo>
                  <a:lnTo>
                    <a:pt x="3426" y="37628"/>
                  </a:lnTo>
                  <a:lnTo>
                    <a:pt x="3333" y="38137"/>
                  </a:lnTo>
                  <a:lnTo>
                    <a:pt x="3287" y="38646"/>
                  </a:lnTo>
                  <a:lnTo>
                    <a:pt x="3148" y="38600"/>
                  </a:lnTo>
                  <a:lnTo>
                    <a:pt x="3148" y="38554"/>
                  </a:lnTo>
                  <a:lnTo>
                    <a:pt x="3148" y="38461"/>
                  </a:lnTo>
                  <a:lnTo>
                    <a:pt x="3148" y="38368"/>
                  </a:lnTo>
                  <a:lnTo>
                    <a:pt x="3194" y="38276"/>
                  </a:lnTo>
                  <a:lnTo>
                    <a:pt x="3194" y="38183"/>
                  </a:lnTo>
                  <a:lnTo>
                    <a:pt x="3194" y="38137"/>
                  </a:lnTo>
                  <a:lnTo>
                    <a:pt x="3194" y="38091"/>
                  </a:lnTo>
                  <a:lnTo>
                    <a:pt x="3241" y="37952"/>
                  </a:lnTo>
                  <a:lnTo>
                    <a:pt x="3241" y="37906"/>
                  </a:lnTo>
                  <a:lnTo>
                    <a:pt x="3287" y="37720"/>
                  </a:lnTo>
                  <a:lnTo>
                    <a:pt x="3333" y="37628"/>
                  </a:lnTo>
                  <a:lnTo>
                    <a:pt x="3333" y="37582"/>
                  </a:lnTo>
                  <a:lnTo>
                    <a:pt x="3333" y="37489"/>
                  </a:lnTo>
                  <a:lnTo>
                    <a:pt x="3611" y="36795"/>
                  </a:lnTo>
                  <a:lnTo>
                    <a:pt x="3611" y="36702"/>
                  </a:lnTo>
                  <a:lnTo>
                    <a:pt x="3657" y="36656"/>
                  </a:lnTo>
                  <a:close/>
                  <a:moveTo>
                    <a:pt x="39017" y="38507"/>
                  </a:moveTo>
                  <a:lnTo>
                    <a:pt x="39064" y="38554"/>
                  </a:lnTo>
                  <a:lnTo>
                    <a:pt x="39295" y="38600"/>
                  </a:lnTo>
                  <a:lnTo>
                    <a:pt x="39526" y="38646"/>
                  </a:lnTo>
                  <a:lnTo>
                    <a:pt x="39665" y="38692"/>
                  </a:lnTo>
                  <a:lnTo>
                    <a:pt x="40776" y="38692"/>
                  </a:lnTo>
                  <a:lnTo>
                    <a:pt x="41193" y="38600"/>
                  </a:lnTo>
                  <a:lnTo>
                    <a:pt x="41285" y="38600"/>
                  </a:lnTo>
                  <a:lnTo>
                    <a:pt x="41378" y="38554"/>
                  </a:lnTo>
                  <a:lnTo>
                    <a:pt x="41424" y="38554"/>
                  </a:lnTo>
                  <a:lnTo>
                    <a:pt x="41331" y="38600"/>
                  </a:lnTo>
                  <a:lnTo>
                    <a:pt x="41100" y="38692"/>
                  </a:lnTo>
                  <a:lnTo>
                    <a:pt x="41054" y="38739"/>
                  </a:lnTo>
                  <a:lnTo>
                    <a:pt x="41054" y="38785"/>
                  </a:lnTo>
                  <a:lnTo>
                    <a:pt x="41007" y="38739"/>
                  </a:lnTo>
                  <a:lnTo>
                    <a:pt x="40822" y="38739"/>
                  </a:lnTo>
                  <a:lnTo>
                    <a:pt x="40822" y="38785"/>
                  </a:lnTo>
                  <a:lnTo>
                    <a:pt x="40683" y="38785"/>
                  </a:lnTo>
                  <a:lnTo>
                    <a:pt x="40637" y="38831"/>
                  </a:lnTo>
                  <a:lnTo>
                    <a:pt x="40452" y="38877"/>
                  </a:lnTo>
                  <a:lnTo>
                    <a:pt x="40221" y="38924"/>
                  </a:lnTo>
                  <a:lnTo>
                    <a:pt x="40128" y="38970"/>
                  </a:lnTo>
                  <a:lnTo>
                    <a:pt x="38971" y="38970"/>
                  </a:lnTo>
                  <a:lnTo>
                    <a:pt x="38925" y="38924"/>
                  </a:lnTo>
                  <a:lnTo>
                    <a:pt x="38693" y="38924"/>
                  </a:lnTo>
                  <a:lnTo>
                    <a:pt x="38601" y="38877"/>
                  </a:lnTo>
                  <a:lnTo>
                    <a:pt x="38462" y="38831"/>
                  </a:lnTo>
                  <a:lnTo>
                    <a:pt x="38369" y="38831"/>
                  </a:lnTo>
                  <a:lnTo>
                    <a:pt x="38277" y="38785"/>
                  </a:lnTo>
                  <a:lnTo>
                    <a:pt x="38230" y="38785"/>
                  </a:lnTo>
                  <a:lnTo>
                    <a:pt x="38323" y="38739"/>
                  </a:lnTo>
                  <a:lnTo>
                    <a:pt x="38416" y="38692"/>
                  </a:lnTo>
                  <a:lnTo>
                    <a:pt x="38508" y="38600"/>
                  </a:lnTo>
                  <a:lnTo>
                    <a:pt x="38601" y="38554"/>
                  </a:lnTo>
                  <a:lnTo>
                    <a:pt x="38647" y="38507"/>
                  </a:lnTo>
                  <a:close/>
                  <a:moveTo>
                    <a:pt x="32167" y="38970"/>
                  </a:moveTo>
                  <a:lnTo>
                    <a:pt x="32214" y="39016"/>
                  </a:lnTo>
                  <a:lnTo>
                    <a:pt x="32167" y="39016"/>
                  </a:lnTo>
                  <a:lnTo>
                    <a:pt x="32167" y="38970"/>
                  </a:lnTo>
                  <a:close/>
                  <a:moveTo>
                    <a:pt x="27771" y="31148"/>
                  </a:moveTo>
                  <a:lnTo>
                    <a:pt x="29483" y="34203"/>
                  </a:lnTo>
                  <a:lnTo>
                    <a:pt x="29668" y="34527"/>
                  </a:lnTo>
                  <a:lnTo>
                    <a:pt x="29853" y="34805"/>
                  </a:lnTo>
                  <a:lnTo>
                    <a:pt x="30085" y="35036"/>
                  </a:lnTo>
                  <a:lnTo>
                    <a:pt x="30362" y="35267"/>
                  </a:lnTo>
                  <a:lnTo>
                    <a:pt x="30640" y="35453"/>
                  </a:lnTo>
                  <a:lnTo>
                    <a:pt x="30918" y="35638"/>
                  </a:lnTo>
                  <a:lnTo>
                    <a:pt x="31242" y="35777"/>
                  </a:lnTo>
                  <a:lnTo>
                    <a:pt x="31612" y="35915"/>
                  </a:lnTo>
                  <a:lnTo>
                    <a:pt x="32075" y="36008"/>
                  </a:lnTo>
                  <a:lnTo>
                    <a:pt x="32584" y="36054"/>
                  </a:lnTo>
                  <a:lnTo>
                    <a:pt x="32908" y="36795"/>
                  </a:lnTo>
                  <a:lnTo>
                    <a:pt x="32815" y="37072"/>
                  </a:lnTo>
                  <a:lnTo>
                    <a:pt x="32769" y="37350"/>
                  </a:lnTo>
                  <a:lnTo>
                    <a:pt x="32723" y="37628"/>
                  </a:lnTo>
                  <a:lnTo>
                    <a:pt x="32769" y="37906"/>
                  </a:lnTo>
                  <a:lnTo>
                    <a:pt x="32676" y="37859"/>
                  </a:lnTo>
                  <a:lnTo>
                    <a:pt x="32584" y="37906"/>
                  </a:lnTo>
                  <a:lnTo>
                    <a:pt x="32491" y="37906"/>
                  </a:lnTo>
                  <a:lnTo>
                    <a:pt x="32491" y="37952"/>
                  </a:lnTo>
                  <a:lnTo>
                    <a:pt x="32306" y="37998"/>
                  </a:lnTo>
                  <a:lnTo>
                    <a:pt x="32260" y="38044"/>
                  </a:lnTo>
                  <a:lnTo>
                    <a:pt x="32167" y="38183"/>
                  </a:lnTo>
                  <a:lnTo>
                    <a:pt x="32075" y="38322"/>
                  </a:lnTo>
                  <a:lnTo>
                    <a:pt x="31982" y="38554"/>
                  </a:lnTo>
                  <a:lnTo>
                    <a:pt x="31982" y="38739"/>
                  </a:lnTo>
                  <a:lnTo>
                    <a:pt x="31982" y="38785"/>
                  </a:lnTo>
                  <a:lnTo>
                    <a:pt x="32029" y="38877"/>
                  </a:lnTo>
                  <a:lnTo>
                    <a:pt x="32029" y="39063"/>
                  </a:lnTo>
                  <a:lnTo>
                    <a:pt x="32029" y="39109"/>
                  </a:lnTo>
                  <a:lnTo>
                    <a:pt x="32075" y="39248"/>
                  </a:lnTo>
                  <a:lnTo>
                    <a:pt x="31843" y="39155"/>
                  </a:lnTo>
                  <a:lnTo>
                    <a:pt x="28974" y="37906"/>
                  </a:lnTo>
                  <a:lnTo>
                    <a:pt x="26799" y="36980"/>
                  </a:lnTo>
                  <a:lnTo>
                    <a:pt x="26752" y="35730"/>
                  </a:lnTo>
                  <a:lnTo>
                    <a:pt x="27771" y="31148"/>
                  </a:lnTo>
                  <a:close/>
                  <a:moveTo>
                    <a:pt x="41748" y="38507"/>
                  </a:moveTo>
                  <a:lnTo>
                    <a:pt x="41794" y="38554"/>
                  </a:lnTo>
                  <a:lnTo>
                    <a:pt x="41840" y="38600"/>
                  </a:lnTo>
                  <a:lnTo>
                    <a:pt x="41887" y="38692"/>
                  </a:lnTo>
                  <a:lnTo>
                    <a:pt x="41933" y="38692"/>
                  </a:lnTo>
                  <a:lnTo>
                    <a:pt x="41933" y="38739"/>
                  </a:lnTo>
                  <a:lnTo>
                    <a:pt x="41979" y="38785"/>
                  </a:lnTo>
                  <a:lnTo>
                    <a:pt x="41979" y="38877"/>
                  </a:lnTo>
                  <a:lnTo>
                    <a:pt x="42026" y="38924"/>
                  </a:lnTo>
                  <a:lnTo>
                    <a:pt x="42026" y="38970"/>
                  </a:lnTo>
                  <a:lnTo>
                    <a:pt x="42026" y="39016"/>
                  </a:lnTo>
                  <a:lnTo>
                    <a:pt x="42026" y="39109"/>
                  </a:lnTo>
                  <a:lnTo>
                    <a:pt x="41979" y="39155"/>
                  </a:lnTo>
                  <a:lnTo>
                    <a:pt x="41887" y="39248"/>
                  </a:lnTo>
                  <a:lnTo>
                    <a:pt x="41840" y="39294"/>
                  </a:lnTo>
                  <a:lnTo>
                    <a:pt x="41470" y="39525"/>
                  </a:lnTo>
                  <a:lnTo>
                    <a:pt x="41470" y="39433"/>
                  </a:lnTo>
                  <a:lnTo>
                    <a:pt x="41470" y="39340"/>
                  </a:lnTo>
                  <a:lnTo>
                    <a:pt x="41424" y="39294"/>
                  </a:lnTo>
                  <a:lnTo>
                    <a:pt x="41424" y="39248"/>
                  </a:lnTo>
                  <a:lnTo>
                    <a:pt x="41424" y="39201"/>
                  </a:lnTo>
                  <a:lnTo>
                    <a:pt x="41378" y="39109"/>
                  </a:lnTo>
                  <a:lnTo>
                    <a:pt x="41331" y="39063"/>
                  </a:lnTo>
                  <a:lnTo>
                    <a:pt x="41331" y="39016"/>
                  </a:lnTo>
                  <a:lnTo>
                    <a:pt x="41146" y="38831"/>
                  </a:lnTo>
                  <a:lnTo>
                    <a:pt x="41563" y="38646"/>
                  </a:lnTo>
                  <a:lnTo>
                    <a:pt x="41655" y="38600"/>
                  </a:lnTo>
                  <a:lnTo>
                    <a:pt x="41655" y="38554"/>
                  </a:lnTo>
                  <a:lnTo>
                    <a:pt x="41702" y="38554"/>
                  </a:lnTo>
                  <a:lnTo>
                    <a:pt x="41702" y="38507"/>
                  </a:lnTo>
                  <a:close/>
                  <a:moveTo>
                    <a:pt x="32353" y="39109"/>
                  </a:moveTo>
                  <a:lnTo>
                    <a:pt x="33278" y="39664"/>
                  </a:lnTo>
                  <a:lnTo>
                    <a:pt x="32769" y="39387"/>
                  </a:lnTo>
                  <a:lnTo>
                    <a:pt x="32630" y="39294"/>
                  </a:lnTo>
                  <a:lnTo>
                    <a:pt x="32399" y="39155"/>
                  </a:lnTo>
                  <a:lnTo>
                    <a:pt x="32353" y="39109"/>
                  </a:lnTo>
                  <a:close/>
                  <a:moveTo>
                    <a:pt x="46284" y="37674"/>
                  </a:moveTo>
                  <a:lnTo>
                    <a:pt x="46237" y="37720"/>
                  </a:lnTo>
                  <a:lnTo>
                    <a:pt x="46191" y="37767"/>
                  </a:lnTo>
                  <a:lnTo>
                    <a:pt x="46145" y="37767"/>
                  </a:lnTo>
                  <a:lnTo>
                    <a:pt x="45867" y="37906"/>
                  </a:lnTo>
                  <a:lnTo>
                    <a:pt x="45821" y="37952"/>
                  </a:lnTo>
                  <a:lnTo>
                    <a:pt x="45636" y="38044"/>
                  </a:lnTo>
                  <a:lnTo>
                    <a:pt x="42812" y="39711"/>
                  </a:lnTo>
                  <a:lnTo>
                    <a:pt x="42720" y="39711"/>
                  </a:lnTo>
                  <a:lnTo>
                    <a:pt x="42812" y="39664"/>
                  </a:lnTo>
                  <a:lnTo>
                    <a:pt x="45682" y="37998"/>
                  </a:lnTo>
                  <a:lnTo>
                    <a:pt x="46284" y="37674"/>
                  </a:lnTo>
                  <a:close/>
                  <a:moveTo>
                    <a:pt x="6573" y="34388"/>
                  </a:moveTo>
                  <a:lnTo>
                    <a:pt x="6666" y="34434"/>
                  </a:lnTo>
                  <a:lnTo>
                    <a:pt x="7221" y="34481"/>
                  </a:lnTo>
                  <a:lnTo>
                    <a:pt x="7823" y="34573"/>
                  </a:lnTo>
                  <a:lnTo>
                    <a:pt x="8147" y="34666"/>
                  </a:lnTo>
                  <a:lnTo>
                    <a:pt x="9720" y="40035"/>
                  </a:lnTo>
                  <a:lnTo>
                    <a:pt x="9720" y="40127"/>
                  </a:lnTo>
                  <a:lnTo>
                    <a:pt x="6434" y="34388"/>
                  </a:lnTo>
                  <a:close/>
                  <a:moveTo>
                    <a:pt x="9443" y="35221"/>
                  </a:moveTo>
                  <a:lnTo>
                    <a:pt x="9581" y="35267"/>
                  </a:lnTo>
                  <a:lnTo>
                    <a:pt x="9767" y="35360"/>
                  </a:lnTo>
                  <a:lnTo>
                    <a:pt x="9767" y="35406"/>
                  </a:lnTo>
                  <a:lnTo>
                    <a:pt x="9859" y="35453"/>
                  </a:lnTo>
                  <a:lnTo>
                    <a:pt x="9952" y="35499"/>
                  </a:lnTo>
                  <a:lnTo>
                    <a:pt x="10090" y="35545"/>
                  </a:lnTo>
                  <a:lnTo>
                    <a:pt x="10137" y="35591"/>
                  </a:lnTo>
                  <a:lnTo>
                    <a:pt x="10924" y="36147"/>
                  </a:lnTo>
                  <a:lnTo>
                    <a:pt x="10924" y="40173"/>
                  </a:lnTo>
                  <a:lnTo>
                    <a:pt x="10924" y="40220"/>
                  </a:lnTo>
                  <a:lnTo>
                    <a:pt x="9443" y="35221"/>
                  </a:lnTo>
                  <a:close/>
                  <a:moveTo>
                    <a:pt x="39202" y="39942"/>
                  </a:moveTo>
                  <a:lnTo>
                    <a:pt x="39341" y="39988"/>
                  </a:lnTo>
                  <a:lnTo>
                    <a:pt x="39619" y="39988"/>
                  </a:lnTo>
                  <a:lnTo>
                    <a:pt x="39526" y="40035"/>
                  </a:lnTo>
                  <a:lnTo>
                    <a:pt x="39480" y="40081"/>
                  </a:lnTo>
                  <a:lnTo>
                    <a:pt x="39341" y="40127"/>
                  </a:lnTo>
                  <a:lnTo>
                    <a:pt x="39249" y="40173"/>
                  </a:lnTo>
                  <a:lnTo>
                    <a:pt x="39202" y="40220"/>
                  </a:lnTo>
                  <a:lnTo>
                    <a:pt x="39156" y="39942"/>
                  </a:lnTo>
                  <a:close/>
                  <a:moveTo>
                    <a:pt x="5370" y="34712"/>
                  </a:moveTo>
                  <a:lnTo>
                    <a:pt x="8697" y="40443"/>
                  </a:lnTo>
                  <a:lnTo>
                    <a:pt x="4629" y="36101"/>
                  </a:lnTo>
                  <a:lnTo>
                    <a:pt x="4768" y="35777"/>
                  </a:lnTo>
                  <a:lnTo>
                    <a:pt x="4999" y="35221"/>
                  </a:lnTo>
                  <a:lnTo>
                    <a:pt x="5185" y="34943"/>
                  </a:lnTo>
                  <a:lnTo>
                    <a:pt x="5370" y="34712"/>
                  </a:lnTo>
                  <a:close/>
                  <a:moveTo>
                    <a:pt x="37212" y="31519"/>
                  </a:moveTo>
                  <a:lnTo>
                    <a:pt x="37629" y="31704"/>
                  </a:lnTo>
                  <a:lnTo>
                    <a:pt x="37999" y="31843"/>
                  </a:lnTo>
                  <a:lnTo>
                    <a:pt x="38416" y="31889"/>
                  </a:lnTo>
                  <a:lnTo>
                    <a:pt x="38832" y="31935"/>
                  </a:lnTo>
                  <a:lnTo>
                    <a:pt x="39202" y="31889"/>
                  </a:lnTo>
                  <a:lnTo>
                    <a:pt x="39573" y="31843"/>
                  </a:lnTo>
                  <a:lnTo>
                    <a:pt x="39943" y="31750"/>
                  </a:lnTo>
                  <a:lnTo>
                    <a:pt x="40267" y="31611"/>
                  </a:lnTo>
                  <a:lnTo>
                    <a:pt x="40452" y="31843"/>
                  </a:lnTo>
                  <a:lnTo>
                    <a:pt x="40498" y="32259"/>
                  </a:lnTo>
                  <a:lnTo>
                    <a:pt x="40591" y="32629"/>
                  </a:lnTo>
                  <a:lnTo>
                    <a:pt x="40776" y="33000"/>
                  </a:lnTo>
                  <a:lnTo>
                    <a:pt x="41054" y="33324"/>
                  </a:lnTo>
                  <a:lnTo>
                    <a:pt x="41239" y="33509"/>
                  </a:lnTo>
                  <a:lnTo>
                    <a:pt x="41470" y="33648"/>
                  </a:lnTo>
                  <a:lnTo>
                    <a:pt x="41517" y="33648"/>
                  </a:lnTo>
                  <a:lnTo>
                    <a:pt x="41517" y="33694"/>
                  </a:lnTo>
                  <a:lnTo>
                    <a:pt x="41517" y="33740"/>
                  </a:lnTo>
                  <a:lnTo>
                    <a:pt x="41563" y="33786"/>
                  </a:lnTo>
                  <a:lnTo>
                    <a:pt x="41563" y="33833"/>
                  </a:lnTo>
                  <a:lnTo>
                    <a:pt x="41609" y="33879"/>
                  </a:lnTo>
                  <a:lnTo>
                    <a:pt x="41609" y="33925"/>
                  </a:lnTo>
                  <a:lnTo>
                    <a:pt x="41609" y="33972"/>
                  </a:lnTo>
                  <a:lnTo>
                    <a:pt x="41702" y="34110"/>
                  </a:lnTo>
                  <a:lnTo>
                    <a:pt x="41840" y="34249"/>
                  </a:lnTo>
                  <a:lnTo>
                    <a:pt x="42026" y="34388"/>
                  </a:lnTo>
                  <a:lnTo>
                    <a:pt x="42396" y="34573"/>
                  </a:lnTo>
                  <a:lnTo>
                    <a:pt x="42674" y="34712"/>
                  </a:lnTo>
                  <a:lnTo>
                    <a:pt x="45636" y="36425"/>
                  </a:lnTo>
                  <a:lnTo>
                    <a:pt x="45682" y="36471"/>
                  </a:lnTo>
                  <a:lnTo>
                    <a:pt x="45636" y="36517"/>
                  </a:lnTo>
                  <a:lnTo>
                    <a:pt x="45404" y="36656"/>
                  </a:lnTo>
                  <a:lnTo>
                    <a:pt x="45219" y="36748"/>
                  </a:lnTo>
                  <a:lnTo>
                    <a:pt x="45173" y="36795"/>
                  </a:lnTo>
                  <a:lnTo>
                    <a:pt x="44525" y="37119"/>
                  </a:lnTo>
                  <a:lnTo>
                    <a:pt x="44479" y="37119"/>
                  </a:lnTo>
                  <a:lnTo>
                    <a:pt x="44432" y="37072"/>
                  </a:lnTo>
                  <a:lnTo>
                    <a:pt x="44155" y="37072"/>
                  </a:lnTo>
                  <a:lnTo>
                    <a:pt x="44016" y="37165"/>
                  </a:lnTo>
                  <a:lnTo>
                    <a:pt x="43877" y="37211"/>
                  </a:lnTo>
                  <a:lnTo>
                    <a:pt x="43507" y="37258"/>
                  </a:lnTo>
                  <a:lnTo>
                    <a:pt x="43136" y="37304"/>
                  </a:lnTo>
                  <a:lnTo>
                    <a:pt x="42720" y="37304"/>
                  </a:lnTo>
                  <a:lnTo>
                    <a:pt x="42581" y="37258"/>
                  </a:lnTo>
                  <a:lnTo>
                    <a:pt x="42257" y="37258"/>
                  </a:lnTo>
                  <a:lnTo>
                    <a:pt x="42026" y="37165"/>
                  </a:lnTo>
                  <a:lnTo>
                    <a:pt x="41840" y="37119"/>
                  </a:lnTo>
                  <a:lnTo>
                    <a:pt x="41655" y="37119"/>
                  </a:lnTo>
                  <a:lnTo>
                    <a:pt x="41424" y="37072"/>
                  </a:lnTo>
                  <a:lnTo>
                    <a:pt x="41378" y="37072"/>
                  </a:lnTo>
                  <a:lnTo>
                    <a:pt x="41331" y="37119"/>
                  </a:lnTo>
                  <a:lnTo>
                    <a:pt x="41285" y="37119"/>
                  </a:lnTo>
                  <a:lnTo>
                    <a:pt x="41146" y="37211"/>
                  </a:lnTo>
                  <a:lnTo>
                    <a:pt x="41007" y="37304"/>
                  </a:lnTo>
                  <a:lnTo>
                    <a:pt x="40961" y="37350"/>
                  </a:lnTo>
                  <a:lnTo>
                    <a:pt x="40637" y="37535"/>
                  </a:lnTo>
                  <a:lnTo>
                    <a:pt x="40591" y="37535"/>
                  </a:lnTo>
                  <a:lnTo>
                    <a:pt x="40545" y="37582"/>
                  </a:lnTo>
                  <a:lnTo>
                    <a:pt x="40498" y="37674"/>
                  </a:lnTo>
                  <a:lnTo>
                    <a:pt x="40498" y="37859"/>
                  </a:lnTo>
                  <a:lnTo>
                    <a:pt x="40545" y="37998"/>
                  </a:lnTo>
                  <a:lnTo>
                    <a:pt x="40545" y="38044"/>
                  </a:lnTo>
                  <a:lnTo>
                    <a:pt x="40545" y="38137"/>
                  </a:lnTo>
                  <a:lnTo>
                    <a:pt x="40545" y="38230"/>
                  </a:lnTo>
                  <a:lnTo>
                    <a:pt x="40545" y="38276"/>
                  </a:lnTo>
                  <a:lnTo>
                    <a:pt x="40591" y="38554"/>
                  </a:lnTo>
                  <a:lnTo>
                    <a:pt x="40452" y="38600"/>
                  </a:lnTo>
                  <a:lnTo>
                    <a:pt x="40082" y="38554"/>
                  </a:lnTo>
                  <a:lnTo>
                    <a:pt x="39665" y="38554"/>
                  </a:lnTo>
                  <a:lnTo>
                    <a:pt x="39526" y="38507"/>
                  </a:lnTo>
                  <a:lnTo>
                    <a:pt x="39341" y="38461"/>
                  </a:lnTo>
                  <a:lnTo>
                    <a:pt x="39110" y="38415"/>
                  </a:lnTo>
                  <a:lnTo>
                    <a:pt x="38925" y="38368"/>
                  </a:lnTo>
                  <a:lnTo>
                    <a:pt x="38647" y="38368"/>
                  </a:lnTo>
                  <a:lnTo>
                    <a:pt x="38601" y="38415"/>
                  </a:lnTo>
                  <a:lnTo>
                    <a:pt x="38416" y="38507"/>
                  </a:lnTo>
                  <a:lnTo>
                    <a:pt x="38323" y="38554"/>
                  </a:lnTo>
                  <a:lnTo>
                    <a:pt x="38277" y="38600"/>
                  </a:lnTo>
                  <a:lnTo>
                    <a:pt x="37953" y="38785"/>
                  </a:lnTo>
                  <a:lnTo>
                    <a:pt x="37906" y="38785"/>
                  </a:lnTo>
                  <a:lnTo>
                    <a:pt x="37860" y="38877"/>
                  </a:lnTo>
                  <a:lnTo>
                    <a:pt x="37814" y="38970"/>
                  </a:lnTo>
                  <a:lnTo>
                    <a:pt x="37768" y="39063"/>
                  </a:lnTo>
                  <a:lnTo>
                    <a:pt x="37814" y="39155"/>
                  </a:lnTo>
                  <a:lnTo>
                    <a:pt x="37860" y="39340"/>
                  </a:lnTo>
                  <a:lnTo>
                    <a:pt x="37860" y="39387"/>
                  </a:lnTo>
                  <a:lnTo>
                    <a:pt x="37906" y="39664"/>
                  </a:lnTo>
                  <a:lnTo>
                    <a:pt x="37999" y="40451"/>
                  </a:lnTo>
                  <a:lnTo>
                    <a:pt x="37906" y="40451"/>
                  </a:lnTo>
                  <a:lnTo>
                    <a:pt x="37582" y="40405"/>
                  </a:lnTo>
                  <a:lnTo>
                    <a:pt x="37212" y="40312"/>
                  </a:lnTo>
                  <a:lnTo>
                    <a:pt x="37120" y="40266"/>
                  </a:lnTo>
                  <a:lnTo>
                    <a:pt x="36981" y="40220"/>
                  </a:lnTo>
                  <a:lnTo>
                    <a:pt x="36749" y="40127"/>
                  </a:lnTo>
                  <a:lnTo>
                    <a:pt x="36703" y="40127"/>
                  </a:lnTo>
                  <a:lnTo>
                    <a:pt x="36749" y="39988"/>
                  </a:lnTo>
                  <a:lnTo>
                    <a:pt x="36749" y="39896"/>
                  </a:lnTo>
                  <a:lnTo>
                    <a:pt x="36888" y="39942"/>
                  </a:lnTo>
                  <a:lnTo>
                    <a:pt x="37073" y="39942"/>
                  </a:lnTo>
                  <a:lnTo>
                    <a:pt x="37305" y="39896"/>
                  </a:lnTo>
                  <a:lnTo>
                    <a:pt x="37444" y="39803"/>
                  </a:lnTo>
                  <a:lnTo>
                    <a:pt x="37582" y="39618"/>
                  </a:lnTo>
                  <a:lnTo>
                    <a:pt x="37582" y="39387"/>
                  </a:lnTo>
                  <a:lnTo>
                    <a:pt x="37536" y="39201"/>
                  </a:lnTo>
                  <a:lnTo>
                    <a:pt x="36888" y="37813"/>
                  </a:lnTo>
                  <a:lnTo>
                    <a:pt x="36842" y="37720"/>
                  </a:lnTo>
                  <a:lnTo>
                    <a:pt x="36842" y="37628"/>
                  </a:lnTo>
                  <a:lnTo>
                    <a:pt x="36981" y="37813"/>
                  </a:lnTo>
                  <a:lnTo>
                    <a:pt x="37120" y="37906"/>
                  </a:lnTo>
                  <a:lnTo>
                    <a:pt x="37351" y="37906"/>
                  </a:lnTo>
                  <a:lnTo>
                    <a:pt x="37536" y="37859"/>
                  </a:lnTo>
                  <a:lnTo>
                    <a:pt x="37721" y="37720"/>
                  </a:lnTo>
                  <a:lnTo>
                    <a:pt x="37814" y="37535"/>
                  </a:lnTo>
                  <a:lnTo>
                    <a:pt x="37814" y="37350"/>
                  </a:lnTo>
                  <a:lnTo>
                    <a:pt x="37768" y="37119"/>
                  </a:lnTo>
                  <a:lnTo>
                    <a:pt x="37120" y="35962"/>
                  </a:lnTo>
                  <a:lnTo>
                    <a:pt x="37027" y="35823"/>
                  </a:lnTo>
                  <a:lnTo>
                    <a:pt x="36935" y="35730"/>
                  </a:lnTo>
                  <a:lnTo>
                    <a:pt x="36796" y="35684"/>
                  </a:lnTo>
                  <a:lnTo>
                    <a:pt x="36333" y="35684"/>
                  </a:lnTo>
                  <a:lnTo>
                    <a:pt x="37212" y="31519"/>
                  </a:lnTo>
                  <a:close/>
                  <a:moveTo>
                    <a:pt x="38092" y="38877"/>
                  </a:moveTo>
                  <a:lnTo>
                    <a:pt x="38138" y="38924"/>
                  </a:lnTo>
                  <a:lnTo>
                    <a:pt x="38230" y="38924"/>
                  </a:lnTo>
                  <a:lnTo>
                    <a:pt x="38416" y="38970"/>
                  </a:lnTo>
                  <a:lnTo>
                    <a:pt x="38554" y="39016"/>
                  </a:lnTo>
                  <a:lnTo>
                    <a:pt x="38647" y="39016"/>
                  </a:lnTo>
                  <a:lnTo>
                    <a:pt x="38925" y="39063"/>
                  </a:lnTo>
                  <a:lnTo>
                    <a:pt x="39249" y="39109"/>
                  </a:lnTo>
                  <a:lnTo>
                    <a:pt x="40128" y="39109"/>
                  </a:lnTo>
                  <a:lnTo>
                    <a:pt x="40221" y="39063"/>
                  </a:lnTo>
                  <a:lnTo>
                    <a:pt x="40267" y="39063"/>
                  </a:lnTo>
                  <a:lnTo>
                    <a:pt x="40452" y="39016"/>
                  </a:lnTo>
                  <a:lnTo>
                    <a:pt x="40637" y="38924"/>
                  </a:lnTo>
                  <a:lnTo>
                    <a:pt x="41054" y="38924"/>
                  </a:lnTo>
                  <a:lnTo>
                    <a:pt x="41193" y="39063"/>
                  </a:lnTo>
                  <a:lnTo>
                    <a:pt x="41239" y="39155"/>
                  </a:lnTo>
                  <a:lnTo>
                    <a:pt x="41285" y="39201"/>
                  </a:lnTo>
                  <a:lnTo>
                    <a:pt x="41331" y="39340"/>
                  </a:lnTo>
                  <a:lnTo>
                    <a:pt x="41331" y="39387"/>
                  </a:lnTo>
                  <a:lnTo>
                    <a:pt x="41331" y="39479"/>
                  </a:lnTo>
                  <a:lnTo>
                    <a:pt x="41239" y="39618"/>
                  </a:lnTo>
                  <a:lnTo>
                    <a:pt x="41100" y="39711"/>
                  </a:lnTo>
                  <a:lnTo>
                    <a:pt x="40915" y="39757"/>
                  </a:lnTo>
                  <a:lnTo>
                    <a:pt x="40776" y="39757"/>
                  </a:lnTo>
                  <a:lnTo>
                    <a:pt x="40498" y="39803"/>
                  </a:lnTo>
                  <a:lnTo>
                    <a:pt x="40406" y="39803"/>
                  </a:lnTo>
                  <a:lnTo>
                    <a:pt x="40128" y="39849"/>
                  </a:lnTo>
                  <a:lnTo>
                    <a:pt x="39341" y="39849"/>
                  </a:lnTo>
                  <a:lnTo>
                    <a:pt x="39156" y="39803"/>
                  </a:lnTo>
                  <a:lnTo>
                    <a:pt x="39017" y="39803"/>
                  </a:lnTo>
                  <a:lnTo>
                    <a:pt x="38971" y="39849"/>
                  </a:lnTo>
                  <a:lnTo>
                    <a:pt x="39017" y="39896"/>
                  </a:lnTo>
                  <a:lnTo>
                    <a:pt x="39064" y="40266"/>
                  </a:lnTo>
                  <a:lnTo>
                    <a:pt x="38971" y="40266"/>
                  </a:lnTo>
                  <a:lnTo>
                    <a:pt x="38925" y="40312"/>
                  </a:lnTo>
                  <a:lnTo>
                    <a:pt x="38554" y="40405"/>
                  </a:lnTo>
                  <a:lnTo>
                    <a:pt x="38184" y="40451"/>
                  </a:lnTo>
                  <a:lnTo>
                    <a:pt x="38045" y="39387"/>
                  </a:lnTo>
                  <a:lnTo>
                    <a:pt x="37999" y="39340"/>
                  </a:lnTo>
                  <a:lnTo>
                    <a:pt x="37999" y="39294"/>
                  </a:lnTo>
                  <a:lnTo>
                    <a:pt x="37953" y="39248"/>
                  </a:lnTo>
                  <a:lnTo>
                    <a:pt x="37953" y="39201"/>
                  </a:lnTo>
                  <a:lnTo>
                    <a:pt x="37953" y="39155"/>
                  </a:lnTo>
                  <a:lnTo>
                    <a:pt x="37906" y="39063"/>
                  </a:lnTo>
                  <a:lnTo>
                    <a:pt x="37953" y="39016"/>
                  </a:lnTo>
                  <a:lnTo>
                    <a:pt x="37953" y="38970"/>
                  </a:lnTo>
                  <a:lnTo>
                    <a:pt x="37999" y="38924"/>
                  </a:lnTo>
                  <a:lnTo>
                    <a:pt x="38045" y="38924"/>
                  </a:lnTo>
                  <a:lnTo>
                    <a:pt x="38092" y="38877"/>
                  </a:lnTo>
                  <a:close/>
                  <a:moveTo>
                    <a:pt x="34759" y="40497"/>
                  </a:moveTo>
                  <a:lnTo>
                    <a:pt x="34944" y="40590"/>
                  </a:lnTo>
                  <a:lnTo>
                    <a:pt x="34944" y="40636"/>
                  </a:lnTo>
                  <a:lnTo>
                    <a:pt x="34713" y="40497"/>
                  </a:lnTo>
                  <a:close/>
                  <a:moveTo>
                    <a:pt x="34991" y="35638"/>
                  </a:moveTo>
                  <a:lnTo>
                    <a:pt x="35176" y="35684"/>
                  </a:lnTo>
                  <a:lnTo>
                    <a:pt x="35268" y="35777"/>
                  </a:lnTo>
                  <a:lnTo>
                    <a:pt x="35315" y="35823"/>
                  </a:lnTo>
                  <a:lnTo>
                    <a:pt x="36749" y="35823"/>
                  </a:lnTo>
                  <a:lnTo>
                    <a:pt x="36842" y="35869"/>
                  </a:lnTo>
                  <a:lnTo>
                    <a:pt x="36935" y="35915"/>
                  </a:lnTo>
                  <a:lnTo>
                    <a:pt x="36981" y="36008"/>
                  </a:lnTo>
                  <a:lnTo>
                    <a:pt x="37629" y="37211"/>
                  </a:lnTo>
                  <a:lnTo>
                    <a:pt x="37675" y="37350"/>
                  </a:lnTo>
                  <a:lnTo>
                    <a:pt x="37675" y="37489"/>
                  </a:lnTo>
                  <a:lnTo>
                    <a:pt x="37582" y="37628"/>
                  </a:lnTo>
                  <a:lnTo>
                    <a:pt x="37490" y="37720"/>
                  </a:lnTo>
                  <a:lnTo>
                    <a:pt x="37351" y="37767"/>
                  </a:lnTo>
                  <a:lnTo>
                    <a:pt x="37166" y="37767"/>
                  </a:lnTo>
                  <a:lnTo>
                    <a:pt x="37027" y="37674"/>
                  </a:lnTo>
                  <a:lnTo>
                    <a:pt x="36935" y="37582"/>
                  </a:lnTo>
                  <a:lnTo>
                    <a:pt x="36796" y="37304"/>
                  </a:lnTo>
                  <a:lnTo>
                    <a:pt x="36749" y="37258"/>
                  </a:lnTo>
                  <a:lnTo>
                    <a:pt x="36703" y="37258"/>
                  </a:lnTo>
                  <a:lnTo>
                    <a:pt x="36657" y="37304"/>
                  </a:lnTo>
                  <a:lnTo>
                    <a:pt x="36657" y="37350"/>
                  </a:lnTo>
                  <a:lnTo>
                    <a:pt x="36703" y="37720"/>
                  </a:lnTo>
                  <a:lnTo>
                    <a:pt x="36703" y="37767"/>
                  </a:lnTo>
                  <a:lnTo>
                    <a:pt x="36796" y="37859"/>
                  </a:lnTo>
                  <a:lnTo>
                    <a:pt x="37444" y="39248"/>
                  </a:lnTo>
                  <a:lnTo>
                    <a:pt x="37444" y="39387"/>
                  </a:lnTo>
                  <a:lnTo>
                    <a:pt x="37444" y="39572"/>
                  </a:lnTo>
                  <a:lnTo>
                    <a:pt x="37351" y="39711"/>
                  </a:lnTo>
                  <a:lnTo>
                    <a:pt x="37212" y="39803"/>
                  </a:lnTo>
                  <a:lnTo>
                    <a:pt x="36935" y="39803"/>
                  </a:lnTo>
                  <a:lnTo>
                    <a:pt x="36796" y="39711"/>
                  </a:lnTo>
                  <a:lnTo>
                    <a:pt x="36703" y="39572"/>
                  </a:lnTo>
                  <a:lnTo>
                    <a:pt x="35963" y="37952"/>
                  </a:lnTo>
                  <a:lnTo>
                    <a:pt x="35916" y="37906"/>
                  </a:lnTo>
                  <a:lnTo>
                    <a:pt x="35870" y="37906"/>
                  </a:lnTo>
                  <a:lnTo>
                    <a:pt x="35824" y="37952"/>
                  </a:lnTo>
                  <a:lnTo>
                    <a:pt x="35824" y="37998"/>
                  </a:lnTo>
                  <a:lnTo>
                    <a:pt x="36564" y="39664"/>
                  </a:lnTo>
                  <a:lnTo>
                    <a:pt x="36611" y="39711"/>
                  </a:lnTo>
                  <a:lnTo>
                    <a:pt x="36611" y="39896"/>
                  </a:lnTo>
                  <a:lnTo>
                    <a:pt x="36564" y="40035"/>
                  </a:lnTo>
                  <a:lnTo>
                    <a:pt x="36564" y="40127"/>
                  </a:lnTo>
                  <a:lnTo>
                    <a:pt x="36518" y="40173"/>
                  </a:lnTo>
                  <a:lnTo>
                    <a:pt x="36472" y="40173"/>
                  </a:lnTo>
                  <a:lnTo>
                    <a:pt x="36379" y="40220"/>
                  </a:lnTo>
                  <a:lnTo>
                    <a:pt x="36379" y="40266"/>
                  </a:lnTo>
                  <a:lnTo>
                    <a:pt x="36055" y="40266"/>
                  </a:lnTo>
                  <a:lnTo>
                    <a:pt x="35963" y="40173"/>
                  </a:lnTo>
                  <a:lnTo>
                    <a:pt x="35870" y="40035"/>
                  </a:lnTo>
                  <a:lnTo>
                    <a:pt x="35685" y="39711"/>
                  </a:lnTo>
                  <a:lnTo>
                    <a:pt x="35639" y="39572"/>
                  </a:lnTo>
                  <a:lnTo>
                    <a:pt x="35592" y="39479"/>
                  </a:lnTo>
                  <a:lnTo>
                    <a:pt x="35546" y="39294"/>
                  </a:lnTo>
                  <a:lnTo>
                    <a:pt x="35500" y="39201"/>
                  </a:lnTo>
                  <a:lnTo>
                    <a:pt x="35453" y="39109"/>
                  </a:lnTo>
                  <a:lnTo>
                    <a:pt x="35222" y="38646"/>
                  </a:lnTo>
                  <a:lnTo>
                    <a:pt x="35222" y="38600"/>
                  </a:lnTo>
                  <a:lnTo>
                    <a:pt x="35129" y="38600"/>
                  </a:lnTo>
                  <a:lnTo>
                    <a:pt x="35129" y="38646"/>
                  </a:lnTo>
                  <a:lnTo>
                    <a:pt x="35129" y="38692"/>
                  </a:lnTo>
                  <a:lnTo>
                    <a:pt x="35407" y="39340"/>
                  </a:lnTo>
                  <a:lnTo>
                    <a:pt x="35407" y="39387"/>
                  </a:lnTo>
                  <a:lnTo>
                    <a:pt x="35453" y="39433"/>
                  </a:lnTo>
                  <a:lnTo>
                    <a:pt x="35453" y="39479"/>
                  </a:lnTo>
                  <a:lnTo>
                    <a:pt x="35500" y="39525"/>
                  </a:lnTo>
                  <a:lnTo>
                    <a:pt x="35500" y="39572"/>
                  </a:lnTo>
                  <a:lnTo>
                    <a:pt x="35731" y="40081"/>
                  </a:lnTo>
                  <a:lnTo>
                    <a:pt x="35731" y="40127"/>
                  </a:lnTo>
                  <a:lnTo>
                    <a:pt x="35777" y="40266"/>
                  </a:lnTo>
                  <a:lnTo>
                    <a:pt x="35731" y="40405"/>
                  </a:lnTo>
                  <a:lnTo>
                    <a:pt x="35685" y="40544"/>
                  </a:lnTo>
                  <a:lnTo>
                    <a:pt x="35546" y="40636"/>
                  </a:lnTo>
                  <a:lnTo>
                    <a:pt x="35361" y="40683"/>
                  </a:lnTo>
                  <a:lnTo>
                    <a:pt x="35222" y="40683"/>
                  </a:lnTo>
                  <a:lnTo>
                    <a:pt x="35176" y="40636"/>
                  </a:lnTo>
                  <a:lnTo>
                    <a:pt x="35129" y="40590"/>
                  </a:lnTo>
                  <a:lnTo>
                    <a:pt x="35083" y="40544"/>
                  </a:lnTo>
                  <a:lnTo>
                    <a:pt x="35037" y="40497"/>
                  </a:lnTo>
                  <a:lnTo>
                    <a:pt x="34991" y="40451"/>
                  </a:lnTo>
                  <a:lnTo>
                    <a:pt x="34806" y="40035"/>
                  </a:lnTo>
                  <a:lnTo>
                    <a:pt x="34343" y="38924"/>
                  </a:lnTo>
                  <a:lnTo>
                    <a:pt x="34343" y="38831"/>
                  </a:lnTo>
                  <a:lnTo>
                    <a:pt x="34296" y="38692"/>
                  </a:lnTo>
                  <a:lnTo>
                    <a:pt x="34250" y="38692"/>
                  </a:lnTo>
                  <a:lnTo>
                    <a:pt x="34204" y="38646"/>
                  </a:lnTo>
                  <a:lnTo>
                    <a:pt x="34158" y="38692"/>
                  </a:lnTo>
                  <a:lnTo>
                    <a:pt x="34158" y="38739"/>
                  </a:lnTo>
                  <a:lnTo>
                    <a:pt x="34158" y="38785"/>
                  </a:lnTo>
                  <a:lnTo>
                    <a:pt x="34667" y="40081"/>
                  </a:lnTo>
                  <a:lnTo>
                    <a:pt x="34713" y="40220"/>
                  </a:lnTo>
                  <a:lnTo>
                    <a:pt x="34667" y="40312"/>
                  </a:lnTo>
                  <a:lnTo>
                    <a:pt x="34667" y="40359"/>
                  </a:lnTo>
                  <a:lnTo>
                    <a:pt x="34620" y="40451"/>
                  </a:lnTo>
                  <a:lnTo>
                    <a:pt x="34574" y="40497"/>
                  </a:lnTo>
                  <a:lnTo>
                    <a:pt x="34482" y="40497"/>
                  </a:lnTo>
                  <a:lnTo>
                    <a:pt x="34482" y="40544"/>
                  </a:lnTo>
                  <a:lnTo>
                    <a:pt x="34389" y="40544"/>
                  </a:lnTo>
                  <a:lnTo>
                    <a:pt x="34296" y="40497"/>
                  </a:lnTo>
                  <a:lnTo>
                    <a:pt x="34204" y="40451"/>
                  </a:lnTo>
                  <a:lnTo>
                    <a:pt x="34111" y="40359"/>
                  </a:lnTo>
                  <a:lnTo>
                    <a:pt x="34065" y="40266"/>
                  </a:lnTo>
                  <a:lnTo>
                    <a:pt x="34019" y="40173"/>
                  </a:lnTo>
                  <a:lnTo>
                    <a:pt x="33972" y="40081"/>
                  </a:lnTo>
                  <a:lnTo>
                    <a:pt x="33972" y="40035"/>
                  </a:lnTo>
                  <a:lnTo>
                    <a:pt x="33926" y="39942"/>
                  </a:lnTo>
                  <a:lnTo>
                    <a:pt x="33880" y="39849"/>
                  </a:lnTo>
                  <a:lnTo>
                    <a:pt x="33510" y="39063"/>
                  </a:lnTo>
                  <a:lnTo>
                    <a:pt x="33232" y="38785"/>
                  </a:lnTo>
                  <a:lnTo>
                    <a:pt x="33047" y="38461"/>
                  </a:lnTo>
                  <a:lnTo>
                    <a:pt x="32908" y="38091"/>
                  </a:lnTo>
                  <a:lnTo>
                    <a:pt x="32908" y="37998"/>
                  </a:lnTo>
                  <a:lnTo>
                    <a:pt x="32908" y="37906"/>
                  </a:lnTo>
                  <a:lnTo>
                    <a:pt x="32862" y="37628"/>
                  </a:lnTo>
                  <a:lnTo>
                    <a:pt x="32908" y="37350"/>
                  </a:lnTo>
                  <a:lnTo>
                    <a:pt x="32954" y="37119"/>
                  </a:lnTo>
                  <a:lnTo>
                    <a:pt x="33047" y="36841"/>
                  </a:lnTo>
                  <a:lnTo>
                    <a:pt x="33047" y="36795"/>
                  </a:lnTo>
                  <a:lnTo>
                    <a:pt x="32862" y="36378"/>
                  </a:lnTo>
                  <a:lnTo>
                    <a:pt x="33278" y="36147"/>
                  </a:lnTo>
                  <a:lnTo>
                    <a:pt x="33926" y="35823"/>
                  </a:lnTo>
                  <a:lnTo>
                    <a:pt x="34296" y="35684"/>
                  </a:lnTo>
                  <a:lnTo>
                    <a:pt x="34667" y="35638"/>
                  </a:lnTo>
                  <a:close/>
                  <a:moveTo>
                    <a:pt x="35268" y="40821"/>
                  </a:moveTo>
                  <a:lnTo>
                    <a:pt x="35546" y="40960"/>
                  </a:lnTo>
                  <a:lnTo>
                    <a:pt x="35685" y="41053"/>
                  </a:lnTo>
                  <a:lnTo>
                    <a:pt x="35762" y="41099"/>
                  </a:lnTo>
                  <a:lnTo>
                    <a:pt x="35268" y="40821"/>
                  </a:lnTo>
                  <a:close/>
                  <a:moveTo>
                    <a:pt x="12173" y="37211"/>
                  </a:moveTo>
                  <a:lnTo>
                    <a:pt x="12821" y="37813"/>
                  </a:lnTo>
                  <a:lnTo>
                    <a:pt x="13423" y="38461"/>
                  </a:lnTo>
                  <a:lnTo>
                    <a:pt x="12173" y="41145"/>
                  </a:lnTo>
                  <a:lnTo>
                    <a:pt x="12173" y="41053"/>
                  </a:lnTo>
                  <a:lnTo>
                    <a:pt x="12173" y="37211"/>
                  </a:lnTo>
                  <a:close/>
                  <a:moveTo>
                    <a:pt x="35963" y="41192"/>
                  </a:moveTo>
                  <a:lnTo>
                    <a:pt x="35963" y="41212"/>
                  </a:lnTo>
                  <a:lnTo>
                    <a:pt x="35963" y="41212"/>
                  </a:lnTo>
                  <a:lnTo>
                    <a:pt x="35927" y="41192"/>
                  </a:lnTo>
                  <a:close/>
                  <a:moveTo>
                    <a:pt x="40961" y="40729"/>
                  </a:moveTo>
                  <a:lnTo>
                    <a:pt x="40915" y="40775"/>
                  </a:lnTo>
                  <a:lnTo>
                    <a:pt x="40128" y="41238"/>
                  </a:lnTo>
                  <a:lnTo>
                    <a:pt x="40082" y="41238"/>
                  </a:lnTo>
                  <a:lnTo>
                    <a:pt x="40128" y="41192"/>
                  </a:lnTo>
                  <a:lnTo>
                    <a:pt x="40915" y="40775"/>
                  </a:lnTo>
                  <a:lnTo>
                    <a:pt x="40915" y="40729"/>
                  </a:lnTo>
                  <a:close/>
                  <a:moveTo>
                    <a:pt x="36148" y="41284"/>
                  </a:moveTo>
                  <a:lnTo>
                    <a:pt x="36287" y="41377"/>
                  </a:lnTo>
                  <a:lnTo>
                    <a:pt x="36194" y="41377"/>
                  </a:lnTo>
                  <a:lnTo>
                    <a:pt x="36194" y="41330"/>
                  </a:lnTo>
                  <a:lnTo>
                    <a:pt x="36148" y="41284"/>
                  </a:lnTo>
                  <a:close/>
                  <a:moveTo>
                    <a:pt x="4305" y="37396"/>
                  </a:moveTo>
                  <a:lnTo>
                    <a:pt x="8008" y="41330"/>
                  </a:lnTo>
                  <a:lnTo>
                    <a:pt x="8147" y="41469"/>
                  </a:lnTo>
                  <a:lnTo>
                    <a:pt x="8285" y="41608"/>
                  </a:lnTo>
                  <a:lnTo>
                    <a:pt x="4213" y="39201"/>
                  </a:lnTo>
                  <a:lnTo>
                    <a:pt x="4213" y="38415"/>
                  </a:lnTo>
                  <a:lnTo>
                    <a:pt x="4213" y="38276"/>
                  </a:lnTo>
                  <a:lnTo>
                    <a:pt x="4213" y="38230"/>
                  </a:lnTo>
                  <a:lnTo>
                    <a:pt x="4213" y="38091"/>
                  </a:lnTo>
                  <a:lnTo>
                    <a:pt x="4213" y="38044"/>
                  </a:lnTo>
                  <a:lnTo>
                    <a:pt x="4259" y="37952"/>
                  </a:lnTo>
                  <a:lnTo>
                    <a:pt x="4259" y="37906"/>
                  </a:lnTo>
                  <a:lnTo>
                    <a:pt x="4259" y="37813"/>
                  </a:lnTo>
                  <a:lnTo>
                    <a:pt x="4259" y="37720"/>
                  </a:lnTo>
                  <a:lnTo>
                    <a:pt x="4259" y="37674"/>
                  </a:lnTo>
                  <a:lnTo>
                    <a:pt x="4259" y="37535"/>
                  </a:lnTo>
                  <a:lnTo>
                    <a:pt x="4305" y="37535"/>
                  </a:lnTo>
                  <a:lnTo>
                    <a:pt x="4305" y="37396"/>
                  </a:lnTo>
                  <a:close/>
                  <a:moveTo>
                    <a:pt x="36287" y="41377"/>
                  </a:moveTo>
                  <a:lnTo>
                    <a:pt x="36564" y="41469"/>
                  </a:lnTo>
                  <a:lnTo>
                    <a:pt x="36564" y="41516"/>
                  </a:lnTo>
                  <a:lnTo>
                    <a:pt x="36703" y="41516"/>
                  </a:lnTo>
                  <a:lnTo>
                    <a:pt x="36842" y="41562"/>
                  </a:lnTo>
                  <a:lnTo>
                    <a:pt x="36981" y="41608"/>
                  </a:lnTo>
                  <a:lnTo>
                    <a:pt x="37120" y="41654"/>
                  </a:lnTo>
                  <a:lnTo>
                    <a:pt x="37351" y="41654"/>
                  </a:lnTo>
                  <a:lnTo>
                    <a:pt x="37490" y="41701"/>
                  </a:lnTo>
                  <a:lnTo>
                    <a:pt x="37536" y="41701"/>
                  </a:lnTo>
                  <a:lnTo>
                    <a:pt x="37582" y="41747"/>
                  </a:lnTo>
                  <a:lnTo>
                    <a:pt x="37351" y="41747"/>
                  </a:lnTo>
                  <a:lnTo>
                    <a:pt x="37305" y="41701"/>
                  </a:lnTo>
                  <a:lnTo>
                    <a:pt x="37120" y="41701"/>
                  </a:lnTo>
                  <a:lnTo>
                    <a:pt x="37073" y="41654"/>
                  </a:lnTo>
                  <a:lnTo>
                    <a:pt x="36888" y="41654"/>
                  </a:lnTo>
                  <a:lnTo>
                    <a:pt x="36796" y="41608"/>
                  </a:lnTo>
                  <a:lnTo>
                    <a:pt x="36749" y="41608"/>
                  </a:lnTo>
                  <a:lnTo>
                    <a:pt x="36703" y="41562"/>
                  </a:lnTo>
                  <a:lnTo>
                    <a:pt x="36611" y="41562"/>
                  </a:lnTo>
                  <a:lnTo>
                    <a:pt x="36287" y="41377"/>
                  </a:lnTo>
                  <a:close/>
                  <a:moveTo>
                    <a:pt x="37814" y="41701"/>
                  </a:moveTo>
                  <a:lnTo>
                    <a:pt x="37814" y="41747"/>
                  </a:lnTo>
                  <a:lnTo>
                    <a:pt x="37582" y="41747"/>
                  </a:lnTo>
                  <a:lnTo>
                    <a:pt x="37582" y="41701"/>
                  </a:lnTo>
                  <a:close/>
                  <a:moveTo>
                    <a:pt x="39989" y="41302"/>
                  </a:moveTo>
                  <a:lnTo>
                    <a:pt x="39989" y="41330"/>
                  </a:lnTo>
                  <a:lnTo>
                    <a:pt x="39897" y="41377"/>
                  </a:lnTo>
                  <a:lnTo>
                    <a:pt x="39758" y="41423"/>
                  </a:lnTo>
                  <a:lnTo>
                    <a:pt x="39665" y="41469"/>
                  </a:lnTo>
                  <a:lnTo>
                    <a:pt x="39619" y="41516"/>
                  </a:lnTo>
                  <a:lnTo>
                    <a:pt x="39526" y="41516"/>
                  </a:lnTo>
                  <a:lnTo>
                    <a:pt x="39434" y="41562"/>
                  </a:lnTo>
                  <a:lnTo>
                    <a:pt x="39341" y="41562"/>
                  </a:lnTo>
                  <a:lnTo>
                    <a:pt x="39341" y="41608"/>
                  </a:lnTo>
                  <a:lnTo>
                    <a:pt x="39202" y="41608"/>
                  </a:lnTo>
                  <a:lnTo>
                    <a:pt x="39064" y="41654"/>
                  </a:lnTo>
                  <a:lnTo>
                    <a:pt x="38971" y="41654"/>
                  </a:lnTo>
                  <a:lnTo>
                    <a:pt x="38925" y="41701"/>
                  </a:lnTo>
                  <a:lnTo>
                    <a:pt x="38786" y="41701"/>
                  </a:lnTo>
                  <a:lnTo>
                    <a:pt x="38693" y="41747"/>
                  </a:lnTo>
                  <a:lnTo>
                    <a:pt x="38323" y="41747"/>
                  </a:lnTo>
                  <a:lnTo>
                    <a:pt x="38369" y="41701"/>
                  </a:lnTo>
                  <a:lnTo>
                    <a:pt x="38786" y="41701"/>
                  </a:lnTo>
                  <a:lnTo>
                    <a:pt x="38971" y="41654"/>
                  </a:lnTo>
                  <a:lnTo>
                    <a:pt x="39064" y="41608"/>
                  </a:lnTo>
                  <a:lnTo>
                    <a:pt x="39249" y="41562"/>
                  </a:lnTo>
                  <a:lnTo>
                    <a:pt x="39341" y="41562"/>
                  </a:lnTo>
                  <a:lnTo>
                    <a:pt x="39388" y="41516"/>
                  </a:lnTo>
                  <a:lnTo>
                    <a:pt x="39434" y="41516"/>
                  </a:lnTo>
                  <a:lnTo>
                    <a:pt x="39619" y="41469"/>
                  </a:lnTo>
                  <a:lnTo>
                    <a:pt x="39665" y="41423"/>
                  </a:lnTo>
                  <a:lnTo>
                    <a:pt x="39989" y="41302"/>
                  </a:lnTo>
                  <a:close/>
                  <a:moveTo>
                    <a:pt x="38138" y="41747"/>
                  </a:moveTo>
                  <a:lnTo>
                    <a:pt x="38092" y="41793"/>
                  </a:lnTo>
                  <a:lnTo>
                    <a:pt x="37999" y="41747"/>
                  </a:lnTo>
                  <a:close/>
                  <a:moveTo>
                    <a:pt x="14534" y="39757"/>
                  </a:moveTo>
                  <a:lnTo>
                    <a:pt x="15228" y="40775"/>
                  </a:lnTo>
                  <a:lnTo>
                    <a:pt x="13423" y="42071"/>
                  </a:lnTo>
                  <a:lnTo>
                    <a:pt x="14534" y="39757"/>
                  </a:lnTo>
                  <a:close/>
                  <a:moveTo>
                    <a:pt x="8378" y="34758"/>
                  </a:moveTo>
                  <a:lnTo>
                    <a:pt x="8887" y="34943"/>
                  </a:lnTo>
                  <a:lnTo>
                    <a:pt x="8933" y="34990"/>
                  </a:lnTo>
                  <a:lnTo>
                    <a:pt x="8980" y="34990"/>
                  </a:lnTo>
                  <a:lnTo>
                    <a:pt x="9165" y="35082"/>
                  </a:lnTo>
                  <a:lnTo>
                    <a:pt x="10924" y="41006"/>
                  </a:lnTo>
                  <a:lnTo>
                    <a:pt x="10924" y="41840"/>
                  </a:lnTo>
                  <a:lnTo>
                    <a:pt x="10924" y="41978"/>
                  </a:lnTo>
                  <a:lnTo>
                    <a:pt x="10924" y="42164"/>
                  </a:lnTo>
                  <a:lnTo>
                    <a:pt x="10229" y="40914"/>
                  </a:lnTo>
                  <a:lnTo>
                    <a:pt x="8378" y="34758"/>
                  </a:lnTo>
                  <a:close/>
                  <a:moveTo>
                    <a:pt x="6203" y="34434"/>
                  </a:moveTo>
                  <a:lnTo>
                    <a:pt x="6295" y="34619"/>
                  </a:lnTo>
                  <a:lnTo>
                    <a:pt x="9998" y="41006"/>
                  </a:lnTo>
                  <a:lnTo>
                    <a:pt x="10276" y="41886"/>
                  </a:lnTo>
                  <a:lnTo>
                    <a:pt x="10322" y="42071"/>
                  </a:lnTo>
                  <a:lnTo>
                    <a:pt x="10322" y="42210"/>
                  </a:lnTo>
                  <a:lnTo>
                    <a:pt x="9396" y="41192"/>
                  </a:lnTo>
                  <a:lnTo>
                    <a:pt x="5555" y="34573"/>
                  </a:lnTo>
                  <a:lnTo>
                    <a:pt x="5879" y="34481"/>
                  </a:lnTo>
                  <a:lnTo>
                    <a:pt x="5925" y="34481"/>
                  </a:lnTo>
                  <a:lnTo>
                    <a:pt x="6203" y="34434"/>
                  </a:lnTo>
                  <a:close/>
                  <a:moveTo>
                    <a:pt x="11155" y="36332"/>
                  </a:moveTo>
                  <a:lnTo>
                    <a:pt x="11942" y="36934"/>
                  </a:lnTo>
                  <a:lnTo>
                    <a:pt x="11942" y="36980"/>
                  </a:lnTo>
                  <a:lnTo>
                    <a:pt x="11942" y="41654"/>
                  </a:lnTo>
                  <a:lnTo>
                    <a:pt x="11572" y="42395"/>
                  </a:lnTo>
                  <a:lnTo>
                    <a:pt x="11433" y="41978"/>
                  </a:lnTo>
                  <a:lnTo>
                    <a:pt x="11386" y="41840"/>
                  </a:lnTo>
                  <a:lnTo>
                    <a:pt x="11155" y="41006"/>
                  </a:lnTo>
                  <a:lnTo>
                    <a:pt x="11155" y="36332"/>
                  </a:lnTo>
                  <a:close/>
                  <a:moveTo>
                    <a:pt x="16154" y="42256"/>
                  </a:moveTo>
                  <a:lnTo>
                    <a:pt x="16154" y="42302"/>
                  </a:lnTo>
                  <a:lnTo>
                    <a:pt x="15644" y="42626"/>
                  </a:lnTo>
                  <a:lnTo>
                    <a:pt x="15644" y="42626"/>
                  </a:lnTo>
                  <a:lnTo>
                    <a:pt x="16154" y="42256"/>
                  </a:lnTo>
                  <a:close/>
                  <a:moveTo>
                    <a:pt x="4537" y="36332"/>
                  </a:moveTo>
                  <a:lnTo>
                    <a:pt x="9211" y="41377"/>
                  </a:lnTo>
                  <a:lnTo>
                    <a:pt x="9720" y="42210"/>
                  </a:lnTo>
                  <a:lnTo>
                    <a:pt x="9813" y="42395"/>
                  </a:lnTo>
                  <a:lnTo>
                    <a:pt x="9952" y="42626"/>
                  </a:lnTo>
                  <a:lnTo>
                    <a:pt x="8980" y="42025"/>
                  </a:lnTo>
                  <a:lnTo>
                    <a:pt x="4351" y="37119"/>
                  </a:lnTo>
                  <a:lnTo>
                    <a:pt x="4490" y="36425"/>
                  </a:lnTo>
                  <a:lnTo>
                    <a:pt x="4537" y="36378"/>
                  </a:lnTo>
                  <a:lnTo>
                    <a:pt x="4537" y="36332"/>
                  </a:lnTo>
                  <a:close/>
                  <a:moveTo>
                    <a:pt x="11942" y="42256"/>
                  </a:moveTo>
                  <a:lnTo>
                    <a:pt x="11942" y="42626"/>
                  </a:lnTo>
                  <a:lnTo>
                    <a:pt x="11757" y="42626"/>
                  </a:lnTo>
                  <a:lnTo>
                    <a:pt x="11942" y="42256"/>
                  </a:lnTo>
                  <a:close/>
                  <a:moveTo>
                    <a:pt x="10507" y="41840"/>
                  </a:moveTo>
                  <a:lnTo>
                    <a:pt x="10924" y="42580"/>
                  </a:lnTo>
                  <a:lnTo>
                    <a:pt x="10924" y="42673"/>
                  </a:lnTo>
                  <a:lnTo>
                    <a:pt x="10877" y="42765"/>
                  </a:lnTo>
                  <a:lnTo>
                    <a:pt x="10785" y="42673"/>
                  </a:lnTo>
                  <a:lnTo>
                    <a:pt x="10692" y="42580"/>
                  </a:lnTo>
                  <a:lnTo>
                    <a:pt x="10600" y="42256"/>
                  </a:lnTo>
                  <a:lnTo>
                    <a:pt x="10507" y="41840"/>
                  </a:lnTo>
                  <a:close/>
                  <a:moveTo>
                    <a:pt x="13608" y="38692"/>
                  </a:moveTo>
                  <a:lnTo>
                    <a:pt x="14349" y="39525"/>
                  </a:lnTo>
                  <a:lnTo>
                    <a:pt x="13006" y="42395"/>
                  </a:lnTo>
                  <a:lnTo>
                    <a:pt x="12543" y="42719"/>
                  </a:lnTo>
                  <a:lnTo>
                    <a:pt x="12358" y="42812"/>
                  </a:lnTo>
                  <a:lnTo>
                    <a:pt x="12266" y="42765"/>
                  </a:lnTo>
                  <a:lnTo>
                    <a:pt x="12173" y="42719"/>
                  </a:lnTo>
                  <a:lnTo>
                    <a:pt x="12173" y="42580"/>
                  </a:lnTo>
                  <a:lnTo>
                    <a:pt x="12173" y="42488"/>
                  </a:lnTo>
                  <a:lnTo>
                    <a:pt x="12173" y="41747"/>
                  </a:lnTo>
                  <a:lnTo>
                    <a:pt x="13608" y="38692"/>
                  </a:lnTo>
                  <a:close/>
                  <a:moveTo>
                    <a:pt x="11155" y="41840"/>
                  </a:moveTo>
                  <a:lnTo>
                    <a:pt x="11433" y="42719"/>
                  </a:lnTo>
                  <a:lnTo>
                    <a:pt x="11340" y="42858"/>
                  </a:lnTo>
                  <a:lnTo>
                    <a:pt x="11155" y="42534"/>
                  </a:lnTo>
                  <a:lnTo>
                    <a:pt x="11155" y="42256"/>
                  </a:lnTo>
                  <a:lnTo>
                    <a:pt x="11155" y="41840"/>
                  </a:lnTo>
                  <a:close/>
                  <a:moveTo>
                    <a:pt x="9905" y="42071"/>
                  </a:moveTo>
                  <a:lnTo>
                    <a:pt x="10507" y="42719"/>
                  </a:lnTo>
                  <a:lnTo>
                    <a:pt x="10507" y="42812"/>
                  </a:lnTo>
                  <a:lnTo>
                    <a:pt x="10553" y="42997"/>
                  </a:lnTo>
                  <a:lnTo>
                    <a:pt x="10368" y="42858"/>
                  </a:lnTo>
                  <a:lnTo>
                    <a:pt x="10137" y="42488"/>
                  </a:lnTo>
                  <a:lnTo>
                    <a:pt x="9905" y="42071"/>
                  </a:lnTo>
                  <a:close/>
                  <a:moveTo>
                    <a:pt x="10831" y="43043"/>
                  </a:moveTo>
                  <a:lnTo>
                    <a:pt x="10877" y="43135"/>
                  </a:lnTo>
                  <a:lnTo>
                    <a:pt x="10831" y="43089"/>
                  </a:lnTo>
                  <a:lnTo>
                    <a:pt x="10831" y="43043"/>
                  </a:lnTo>
                  <a:close/>
                  <a:moveTo>
                    <a:pt x="4351" y="40729"/>
                  </a:moveTo>
                  <a:lnTo>
                    <a:pt x="7961" y="42904"/>
                  </a:lnTo>
                  <a:lnTo>
                    <a:pt x="8147" y="42997"/>
                  </a:lnTo>
                  <a:lnTo>
                    <a:pt x="8471" y="43182"/>
                  </a:lnTo>
                  <a:lnTo>
                    <a:pt x="4814" y="42812"/>
                  </a:lnTo>
                  <a:lnTo>
                    <a:pt x="4537" y="41793"/>
                  </a:lnTo>
                  <a:lnTo>
                    <a:pt x="4351" y="40729"/>
                  </a:lnTo>
                  <a:close/>
                  <a:moveTo>
                    <a:pt x="40961" y="41238"/>
                  </a:moveTo>
                  <a:lnTo>
                    <a:pt x="41285" y="43228"/>
                  </a:lnTo>
                  <a:lnTo>
                    <a:pt x="40406" y="42858"/>
                  </a:lnTo>
                  <a:lnTo>
                    <a:pt x="40221" y="41654"/>
                  </a:lnTo>
                  <a:lnTo>
                    <a:pt x="40961" y="41238"/>
                  </a:lnTo>
                  <a:close/>
                  <a:moveTo>
                    <a:pt x="4213" y="39479"/>
                  </a:moveTo>
                  <a:lnTo>
                    <a:pt x="8887" y="42256"/>
                  </a:lnTo>
                  <a:lnTo>
                    <a:pt x="9489" y="42950"/>
                  </a:lnTo>
                  <a:lnTo>
                    <a:pt x="9628" y="43043"/>
                  </a:lnTo>
                  <a:lnTo>
                    <a:pt x="9859" y="43321"/>
                  </a:lnTo>
                  <a:lnTo>
                    <a:pt x="9026" y="43274"/>
                  </a:lnTo>
                  <a:lnTo>
                    <a:pt x="4305" y="40451"/>
                  </a:lnTo>
                  <a:lnTo>
                    <a:pt x="4305" y="40266"/>
                  </a:lnTo>
                  <a:lnTo>
                    <a:pt x="4305" y="40220"/>
                  </a:lnTo>
                  <a:lnTo>
                    <a:pt x="4213" y="39479"/>
                  </a:lnTo>
                  <a:close/>
                  <a:moveTo>
                    <a:pt x="16246" y="42441"/>
                  </a:moveTo>
                  <a:lnTo>
                    <a:pt x="15228" y="43043"/>
                  </a:lnTo>
                  <a:lnTo>
                    <a:pt x="14580" y="43413"/>
                  </a:lnTo>
                  <a:lnTo>
                    <a:pt x="14580" y="43413"/>
                  </a:lnTo>
                  <a:lnTo>
                    <a:pt x="14626" y="43367"/>
                  </a:lnTo>
                  <a:lnTo>
                    <a:pt x="16246" y="42441"/>
                  </a:lnTo>
                  <a:close/>
                  <a:moveTo>
                    <a:pt x="9628" y="42719"/>
                  </a:moveTo>
                  <a:lnTo>
                    <a:pt x="10229" y="43043"/>
                  </a:lnTo>
                  <a:lnTo>
                    <a:pt x="10276" y="43135"/>
                  </a:lnTo>
                  <a:lnTo>
                    <a:pt x="10368" y="43367"/>
                  </a:lnTo>
                  <a:lnTo>
                    <a:pt x="10322" y="43413"/>
                  </a:lnTo>
                  <a:lnTo>
                    <a:pt x="10229" y="43367"/>
                  </a:lnTo>
                  <a:lnTo>
                    <a:pt x="9952" y="43089"/>
                  </a:lnTo>
                  <a:lnTo>
                    <a:pt x="9628" y="42719"/>
                  </a:lnTo>
                  <a:close/>
                  <a:moveTo>
                    <a:pt x="11525" y="43459"/>
                  </a:moveTo>
                  <a:lnTo>
                    <a:pt x="11479" y="43506"/>
                  </a:lnTo>
                  <a:lnTo>
                    <a:pt x="11433" y="43506"/>
                  </a:lnTo>
                  <a:lnTo>
                    <a:pt x="11479" y="43459"/>
                  </a:lnTo>
                  <a:close/>
                  <a:moveTo>
                    <a:pt x="9952" y="43598"/>
                  </a:moveTo>
                  <a:lnTo>
                    <a:pt x="9813" y="43691"/>
                  </a:lnTo>
                  <a:lnTo>
                    <a:pt x="9628" y="43598"/>
                  </a:lnTo>
                  <a:close/>
                  <a:moveTo>
                    <a:pt x="42026" y="40636"/>
                  </a:moveTo>
                  <a:lnTo>
                    <a:pt x="42535" y="43830"/>
                  </a:lnTo>
                  <a:lnTo>
                    <a:pt x="42164" y="43598"/>
                  </a:lnTo>
                  <a:lnTo>
                    <a:pt x="41748" y="43413"/>
                  </a:lnTo>
                  <a:lnTo>
                    <a:pt x="41470" y="43321"/>
                  </a:lnTo>
                  <a:lnTo>
                    <a:pt x="41146" y="41145"/>
                  </a:lnTo>
                  <a:lnTo>
                    <a:pt x="42026" y="40636"/>
                  </a:lnTo>
                  <a:close/>
                  <a:moveTo>
                    <a:pt x="16292" y="42580"/>
                  </a:moveTo>
                  <a:lnTo>
                    <a:pt x="16709" y="43413"/>
                  </a:lnTo>
                  <a:lnTo>
                    <a:pt x="17033" y="44107"/>
                  </a:lnTo>
                  <a:lnTo>
                    <a:pt x="14765" y="43876"/>
                  </a:lnTo>
                  <a:lnTo>
                    <a:pt x="14534" y="43830"/>
                  </a:lnTo>
                  <a:lnTo>
                    <a:pt x="14163" y="43783"/>
                  </a:lnTo>
                  <a:lnTo>
                    <a:pt x="15274" y="43135"/>
                  </a:lnTo>
                  <a:lnTo>
                    <a:pt x="16292" y="42580"/>
                  </a:lnTo>
                  <a:close/>
                  <a:moveTo>
                    <a:pt x="4351" y="44154"/>
                  </a:moveTo>
                  <a:lnTo>
                    <a:pt x="4444" y="44200"/>
                  </a:lnTo>
                  <a:lnTo>
                    <a:pt x="4213" y="44154"/>
                  </a:lnTo>
                  <a:close/>
                  <a:moveTo>
                    <a:pt x="16987" y="41654"/>
                  </a:moveTo>
                  <a:lnTo>
                    <a:pt x="17079" y="41793"/>
                  </a:lnTo>
                  <a:lnTo>
                    <a:pt x="17079" y="41886"/>
                  </a:lnTo>
                  <a:lnTo>
                    <a:pt x="17125" y="41886"/>
                  </a:lnTo>
                  <a:lnTo>
                    <a:pt x="17125" y="41932"/>
                  </a:lnTo>
                  <a:lnTo>
                    <a:pt x="17172" y="41978"/>
                  </a:lnTo>
                  <a:lnTo>
                    <a:pt x="17218" y="42071"/>
                  </a:lnTo>
                  <a:lnTo>
                    <a:pt x="17357" y="42302"/>
                  </a:lnTo>
                  <a:lnTo>
                    <a:pt x="17357" y="42488"/>
                  </a:lnTo>
                  <a:lnTo>
                    <a:pt x="17357" y="44154"/>
                  </a:lnTo>
                  <a:lnTo>
                    <a:pt x="17357" y="44200"/>
                  </a:lnTo>
                  <a:lnTo>
                    <a:pt x="17357" y="44246"/>
                  </a:lnTo>
                  <a:lnTo>
                    <a:pt x="17311" y="44200"/>
                  </a:lnTo>
                  <a:lnTo>
                    <a:pt x="17311" y="44154"/>
                  </a:lnTo>
                  <a:lnTo>
                    <a:pt x="16940" y="43274"/>
                  </a:lnTo>
                  <a:lnTo>
                    <a:pt x="16524" y="42441"/>
                  </a:lnTo>
                  <a:lnTo>
                    <a:pt x="16478" y="42395"/>
                  </a:lnTo>
                  <a:lnTo>
                    <a:pt x="16431" y="42349"/>
                  </a:lnTo>
                  <a:lnTo>
                    <a:pt x="16431" y="42302"/>
                  </a:lnTo>
                  <a:lnTo>
                    <a:pt x="16385" y="42256"/>
                  </a:lnTo>
                  <a:lnTo>
                    <a:pt x="16385" y="42210"/>
                  </a:lnTo>
                  <a:lnTo>
                    <a:pt x="16339" y="42117"/>
                  </a:lnTo>
                  <a:lnTo>
                    <a:pt x="16894" y="41701"/>
                  </a:lnTo>
                  <a:lnTo>
                    <a:pt x="16987" y="41654"/>
                  </a:lnTo>
                  <a:close/>
                  <a:moveTo>
                    <a:pt x="26799" y="37119"/>
                  </a:moveTo>
                  <a:lnTo>
                    <a:pt x="28928" y="38044"/>
                  </a:lnTo>
                  <a:lnTo>
                    <a:pt x="31797" y="39294"/>
                  </a:lnTo>
                  <a:lnTo>
                    <a:pt x="32214" y="39479"/>
                  </a:lnTo>
                  <a:lnTo>
                    <a:pt x="32260" y="39525"/>
                  </a:lnTo>
                  <a:lnTo>
                    <a:pt x="32306" y="39572"/>
                  </a:lnTo>
                  <a:lnTo>
                    <a:pt x="32353" y="39618"/>
                  </a:lnTo>
                  <a:lnTo>
                    <a:pt x="32491" y="39711"/>
                  </a:lnTo>
                  <a:lnTo>
                    <a:pt x="32630" y="39849"/>
                  </a:lnTo>
                  <a:lnTo>
                    <a:pt x="33000" y="40035"/>
                  </a:lnTo>
                  <a:lnTo>
                    <a:pt x="33278" y="40173"/>
                  </a:lnTo>
                  <a:lnTo>
                    <a:pt x="34991" y="41145"/>
                  </a:lnTo>
                  <a:lnTo>
                    <a:pt x="35037" y="41192"/>
                  </a:lnTo>
                  <a:lnTo>
                    <a:pt x="35129" y="41238"/>
                  </a:lnTo>
                  <a:lnTo>
                    <a:pt x="36194" y="41840"/>
                  </a:lnTo>
                  <a:lnTo>
                    <a:pt x="36333" y="41978"/>
                  </a:lnTo>
                  <a:lnTo>
                    <a:pt x="36611" y="42117"/>
                  </a:lnTo>
                  <a:lnTo>
                    <a:pt x="36935" y="42210"/>
                  </a:lnTo>
                  <a:lnTo>
                    <a:pt x="37536" y="42302"/>
                  </a:lnTo>
                  <a:lnTo>
                    <a:pt x="38277" y="42302"/>
                  </a:lnTo>
                  <a:lnTo>
                    <a:pt x="38416" y="43135"/>
                  </a:lnTo>
                  <a:lnTo>
                    <a:pt x="38554" y="44246"/>
                  </a:lnTo>
                  <a:lnTo>
                    <a:pt x="34713" y="42534"/>
                  </a:lnTo>
                  <a:lnTo>
                    <a:pt x="34667" y="42534"/>
                  </a:lnTo>
                  <a:lnTo>
                    <a:pt x="34574" y="42488"/>
                  </a:lnTo>
                  <a:lnTo>
                    <a:pt x="26799" y="39109"/>
                  </a:lnTo>
                  <a:lnTo>
                    <a:pt x="26799" y="37119"/>
                  </a:lnTo>
                  <a:close/>
                  <a:moveTo>
                    <a:pt x="4907" y="43089"/>
                  </a:moveTo>
                  <a:lnTo>
                    <a:pt x="9026" y="43506"/>
                  </a:lnTo>
                  <a:lnTo>
                    <a:pt x="9581" y="43830"/>
                  </a:lnTo>
                  <a:lnTo>
                    <a:pt x="9535" y="43876"/>
                  </a:lnTo>
                  <a:lnTo>
                    <a:pt x="9535" y="43922"/>
                  </a:lnTo>
                  <a:lnTo>
                    <a:pt x="9396" y="44015"/>
                  </a:lnTo>
                  <a:lnTo>
                    <a:pt x="9304" y="44154"/>
                  </a:lnTo>
                  <a:lnTo>
                    <a:pt x="9257" y="44339"/>
                  </a:lnTo>
                  <a:lnTo>
                    <a:pt x="9211" y="44570"/>
                  </a:lnTo>
                  <a:lnTo>
                    <a:pt x="5277" y="44107"/>
                  </a:lnTo>
                  <a:lnTo>
                    <a:pt x="5138" y="43691"/>
                  </a:lnTo>
                  <a:lnTo>
                    <a:pt x="4907" y="43089"/>
                  </a:lnTo>
                  <a:close/>
                  <a:moveTo>
                    <a:pt x="17311" y="39433"/>
                  </a:moveTo>
                  <a:lnTo>
                    <a:pt x="17311" y="40451"/>
                  </a:lnTo>
                  <a:lnTo>
                    <a:pt x="17311" y="40590"/>
                  </a:lnTo>
                  <a:lnTo>
                    <a:pt x="17311" y="40729"/>
                  </a:lnTo>
                  <a:lnTo>
                    <a:pt x="17311" y="40868"/>
                  </a:lnTo>
                  <a:lnTo>
                    <a:pt x="17311" y="40960"/>
                  </a:lnTo>
                  <a:lnTo>
                    <a:pt x="17311" y="41053"/>
                  </a:lnTo>
                  <a:lnTo>
                    <a:pt x="17311" y="41145"/>
                  </a:lnTo>
                  <a:lnTo>
                    <a:pt x="17311" y="41192"/>
                  </a:lnTo>
                  <a:lnTo>
                    <a:pt x="17311" y="41238"/>
                  </a:lnTo>
                  <a:lnTo>
                    <a:pt x="17033" y="41469"/>
                  </a:lnTo>
                  <a:lnTo>
                    <a:pt x="16987" y="41516"/>
                  </a:lnTo>
                  <a:lnTo>
                    <a:pt x="16894" y="41516"/>
                  </a:lnTo>
                  <a:lnTo>
                    <a:pt x="16894" y="41562"/>
                  </a:lnTo>
                  <a:lnTo>
                    <a:pt x="16848" y="41608"/>
                  </a:lnTo>
                  <a:lnTo>
                    <a:pt x="16292" y="41978"/>
                  </a:lnTo>
                  <a:lnTo>
                    <a:pt x="16246" y="42025"/>
                  </a:lnTo>
                  <a:lnTo>
                    <a:pt x="16200" y="42025"/>
                  </a:lnTo>
                  <a:lnTo>
                    <a:pt x="16154" y="42071"/>
                  </a:lnTo>
                  <a:lnTo>
                    <a:pt x="16154" y="42117"/>
                  </a:lnTo>
                  <a:lnTo>
                    <a:pt x="16061" y="42164"/>
                  </a:lnTo>
                  <a:lnTo>
                    <a:pt x="14580" y="43228"/>
                  </a:lnTo>
                  <a:lnTo>
                    <a:pt x="14025" y="43598"/>
                  </a:lnTo>
                  <a:lnTo>
                    <a:pt x="13747" y="43830"/>
                  </a:lnTo>
                  <a:lnTo>
                    <a:pt x="13608" y="43922"/>
                  </a:lnTo>
                  <a:lnTo>
                    <a:pt x="13562" y="43969"/>
                  </a:lnTo>
                  <a:lnTo>
                    <a:pt x="13515" y="43969"/>
                  </a:lnTo>
                  <a:lnTo>
                    <a:pt x="13469" y="44015"/>
                  </a:lnTo>
                  <a:lnTo>
                    <a:pt x="13330" y="44154"/>
                  </a:lnTo>
                  <a:lnTo>
                    <a:pt x="13238" y="44154"/>
                  </a:lnTo>
                  <a:lnTo>
                    <a:pt x="13191" y="44200"/>
                  </a:lnTo>
                  <a:lnTo>
                    <a:pt x="12960" y="44385"/>
                  </a:lnTo>
                  <a:lnTo>
                    <a:pt x="12867" y="44478"/>
                  </a:lnTo>
                  <a:lnTo>
                    <a:pt x="12775" y="44524"/>
                  </a:lnTo>
                  <a:lnTo>
                    <a:pt x="12729" y="44570"/>
                  </a:lnTo>
                  <a:lnTo>
                    <a:pt x="12636" y="44617"/>
                  </a:lnTo>
                  <a:lnTo>
                    <a:pt x="12543" y="44663"/>
                  </a:lnTo>
                  <a:lnTo>
                    <a:pt x="12497" y="44709"/>
                  </a:lnTo>
                  <a:lnTo>
                    <a:pt x="12451" y="44755"/>
                  </a:lnTo>
                  <a:lnTo>
                    <a:pt x="12405" y="44802"/>
                  </a:lnTo>
                  <a:lnTo>
                    <a:pt x="12358" y="44802"/>
                  </a:lnTo>
                  <a:lnTo>
                    <a:pt x="12358" y="44848"/>
                  </a:lnTo>
                  <a:lnTo>
                    <a:pt x="12312" y="44848"/>
                  </a:lnTo>
                  <a:lnTo>
                    <a:pt x="12312" y="44894"/>
                  </a:lnTo>
                  <a:lnTo>
                    <a:pt x="12266" y="44894"/>
                  </a:lnTo>
                  <a:lnTo>
                    <a:pt x="12266" y="44848"/>
                  </a:lnTo>
                  <a:lnTo>
                    <a:pt x="12266" y="44802"/>
                  </a:lnTo>
                  <a:lnTo>
                    <a:pt x="12219" y="44802"/>
                  </a:lnTo>
                  <a:lnTo>
                    <a:pt x="12219" y="44755"/>
                  </a:lnTo>
                  <a:lnTo>
                    <a:pt x="12219" y="44709"/>
                  </a:lnTo>
                  <a:lnTo>
                    <a:pt x="12219" y="44663"/>
                  </a:lnTo>
                  <a:lnTo>
                    <a:pt x="12173" y="44617"/>
                  </a:lnTo>
                  <a:lnTo>
                    <a:pt x="12173" y="44570"/>
                  </a:lnTo>
                  <a:lnTo>
                    <a:pt x="12127" y="44524"/>
                  </a:lnTo>
                  <a:lnTo>
                    <a:pt x="12127" y="44478"/>
                  </a:lnTo>
                  <a:lnTo>
                    <a:pt x="12127" y="44431"/>
                  </a:lnTo>
                  <a:lnTo>
                    <a:pt x="12081" y="44431"/>
                  </a:lnTo>
                  <a:lnTo>
                    <a:pt x="12081" y="44385"/>
                  </a:lnTo>
                  <a:lnTo>
                    <a:pt x="12081" y="44339"/>
                  </a:lnTo>
                  <a:lnTo>
                    <a:pt x="11988" y="44200"/>
                  </a:lnTo>
                  <a:lnTo>
                    <a:pt x="11942" y="44107"/>
                  </a:lnTo>
                  <a:lnTo>
                    <a:pt x="11896" y="44061"/>
                  </a:lnTo>
                  <a:lnTo>
                    <a:pt x="11849" y="43969"/>
                  </a:lnTo>
                  <a:lnTo>
                    <a:pt x="11803" y="43922"/>
                  </a:lnTo>
                  <a:lnTo>
                    <a:pt x="11757" y="43830"/>
                  </a:lnTo>
                  <a:lnTo>
                    <a:pt x="11710" y="43783"/>
                  </a:lnTo>
                  <a:lnTo>
                    <a:pt x="11664" y="43737"/>
                  </a:lnTo>
                  <a:lnTo>
                    <a:pt x="11618" y="43691"/>
                  </a:lnTo>
                  <a:lnTo>
                    <a:pt x="11572" y="43645"/>
                  </a:lnTo>
                  <a:lnTo>
                    <a:pt x="11525" y="43598"/>
                  </a:lnTo>
                  <a:lnTo>
                    <a:pt x="11572" y="43598"/>
                  </a:lnTo>
                  <a:lnTo>
                    <a:pt x="11618" y="43552"/>
                  </a:lnTo>
                  <a:lnTo>
                    <a:pt x="11664" y="43552"/>
                  </a:lnTo>
                  <a:lnTo>
                    <a:pt x="11664" y="43506"/>
                  </a:lnTo>
                  <a:lnTo>
                    <a:pt x="11710" y="43506"/>
                  </a:lnTo>
                  <a:lnTo>
                    <a:pt x="11803" y="43413"/>
                  </a:lnTo>
                  <a:lnTo>
                    <a:pt x="11849" y="43413"/>
                  </a:lnTo>
                  <a:lnTo>
                    <a:pt x="11942" y="43321"/>
                  </a:lnTo>
                  <a:lnTo>
                    <a:pt x="11988" y="43274"/>
                  </a:lnTo>
                  <a:lnTo>
                    <a:pt x="12034" y="43228"/>
                  </a:lnTo>
                  <a:lnTo>
                    <a:pt x="12081" y="43228"/>
                  </a:lnTo>
                  <a:lnTo>
                    <a:pt x="12173" y="43182"/>
                  </a:lnTo>
                  <a:lnTo>
                    <a:pt x="12405" y="42997"/>
                  </a:lnTo>
                  <a:lnTo>
                    <a:pt x="12451" y="42950"/>
                  </a:lnTo>
                  <a:lnTo>
                    <a:pt x="12497" y="42904"/>
                  </a:lnTo>
                  <a:lnTo>
                    <a:pt x="12636" y="42812"/>
                  </a:lnTo>
                  <a:lnTo>
                    <a:pt x="12867" y="42673"/>
                  </a:lnTo>
                  <a:lnTo>
                    <a:pt x="12960" y="42580"/>
                  </a:lnTo>
                  <a:lnTo>
                    <a:pt x="13053" y="42534"/>
                  </a:lnTo>
                  <a:lnTo>
                    <a:pt x="13099" y="42488"/>
                  </a:lnTo>
                  <a:lnTo>
                    <a:pt x="13191" y="42441"/>
                  </a:lnTo>
                  <a:lnTo>
                    <a:pt x="13330" y="42349"/>
                  </a:lnTo>
                  <a:lnTo>
                    <a:pt x="13654" y="42071"/>
                  </a:lnTo>
                  <a:lnTo>
                    <a:pt x="15320" y="40914"/>
                  </a:lnTo>
                  <a:lnTo>
                    <a:pt x="15367" y="40868"/>
                  </a:lnTo>
                  <a:lnTo>
                    <a:pt x="15413" y="40821"/>
                  </a:lnTo>
                  <a:lnTo>
                    <a:pt x="15459" y="40775"/>
                  </a:lnTo>
                  <a:lnTo>
                    <a:pt x="15506" y="40775"/>
                  </a:lnTo>
                  <a:lnTo>
                    <a:pt x="15552" y="40729"/>
                  </a:lnTo>
                  <a:lnTo>
                    <a:pt x="16061" y="40359"/>
                  </a:lnTo>
                  <a:lnTo>
                    <a:pt x="16107" y="40312"/>
                  </a:lnTo>
                  <a:lnTo>
                    <a:pt x="16154" y="40266"/>
                  </a:lnTo>
                  <a:lnTo>
                    <a:pt x="16200" y="40220"/>
                  </a:lnTo>
                  <a:lnTo>
                    <a:pt x="16292" y="40220"/>
                  </a:lnTo>
                  <a:lnTo>
                    <a:pt x="17311" y="39433"/>
                  </a:lnTo>
                  <a:close/>
                  <a:moveTo>
                    <a:pt x="26799" y="40636"/>
                  </a:moveTo>
                  <a:lnTo>
                    <a:pt x="33787" y="43645"/>
                  </a:lnTo>
                  <a:lnTo>
                    <a:pt x="33371" y="44061"/>
                  </a:lnTo>
                  <a:lnTo>
                    <a:pt x="32908" y="44385"/>
                  </a:lnTo>
                  <a:lnTo>
                    <a:pt x="32353" y="44709"/>
                  </a:lnTo>
                  <a:lnTo>
                    <a:pt x="31751" y="44941"/>
                  </a:lnTo>
                  <a:lnTo>
                    <a:pt x="31149" y="45079"/>
                  </a:lnTo>
                  <a:lnTo>
                    <a:pt x="30547" y="45126"/>
                  </a:lnTo>
                  <a:lnTo>
                    <a:pt x="30270" y="45126"/>
                  </a:lnTo>
                  <a:lnTo>
                    <a:pt x="29853" y="45079"/>
                  </a:lnTo>
                  <a:lnTo>
                    <a:pt x="29437" y="45033"/>
                  </a:lnTo>
                  <a:lnTo>
                    <a:pt x="29066" y="44941"/>
                  </a:lnTo>
                  <a:lnTo>
                    <a:pt x="28696" y="44802"/>
                  </a:lnTo>
                  <a:lnTo>
                    <a:pt x="28326" y="44617"/>
                  </a:lnTo>
                  <a:lnTo>
                    <a:pt x="28002" y="44431"/>
                  </a:lnTo>
                  <a:lnTo>
                    <a:pt x="27678" y="44200"/>
                  </a:lnTo>
                  <a:lnTo>
                    <a:pt x="27354" y="43969"/>
                  </a:lnTo>
                  <a:lnTo>
                    <a:pt x="27076" y="43691"/>
                  </a:lnTo>
                  <a:lnTo>
                    <a:pt x="26799" y="43367"/>
                  </a:lnTo>
                  <a:lnTo>
                    <a:pt x="26799" y="43321"/>
                  </a:lnTo>
                  <a:lnTo>
                    <a:pt x="26799" y="43228"/>
                  </a:lnTo>
                  <a:lnTo>
                    <a:pt x="26799" y="42904"/>
                  </a:lnTo>
                  <a:lnTo>
                    <a:pt x="26799" y="42812"/>
                  </a:lnTo>
                  <a:lnTo>
                    <a:pt x="26799" y="42765"/>
                  </a:lnTo>
                  <a:lnTo>
                    <a:pt x="26799" y="40636"/>
                  </a:lnTo>
                  <a:close/>
                  <a:moveTo>
                    <a:pt x="13747" y="44015"/>
                  </a:moveTo>
                  <a:lnTo>
                    <a:pt x="17125" y="44385"/>
                  </a:lnTo>
                  <a:lnTo>
                    <a:pt x="17357" y="44987"/>
                  </a:lnTo>
                  <a:lnTo>
                    <a:pt x="17357" y="45403"/>
                  </a:lnTo>
                  <a:lnTo>
                    <a:pt x="15182" y="45172"/>
                  </a:lnTo>
                  <a:lnTo>
                    <a:pt x="13654" y="44061"/>
                  </a:lnTo>
                  <a:lnTo>
                    <a:pt x="13747" y="44015"/>
                  </a:lnTo>
                  <a:close/>
                  <a:moveTo>
                    <a:pt x="26799" y="39294"/>
                  </a:moveTo>
                  <a:lnTo>
                    <a:pt x="34528" y="42626"/>
                  </a:lnTo>
                  <a:lnTo>
                    <a:pt x="34574" y="42673"/>
                  </a:lnTo>
                  <a:lnTo>
                    <a:pt x="34620" y="42673"/>
                  </a:lnTo>
                  <a:lnTo>
                    <a:pt x="38601" y="44431"/>
                  </a:lnTo>
                  <a:lnTo>
                    <a:pt x="38786" y="45450"/>
                  </a:lnTo>
                  <a:lnTo>
                    <a:pt x="38786" y="45542"/>
                  </a:lnTo>
                  <a:lnTo>
                    <a:pt x="38786" y="45588"/>
                  </a:lnTo>
                  <a:lnTo>
                    <a:pt x="38786" y="45681"/>
                  </a:lnTo>
                  <a:lnTo>
                    <a:pt x="38740" y="45635"/>
                  </a:lnTo>
                  <a:lnTo>
                    <a:pt x="38647" y="45588"/>
                  </a:lnTo>
                  <a:lnTo>
                    <a:pt x="38601" y="45588"/>
                  </a:lnTo>
                  <a:lnTo>
                    <a:pt x="38554" y="45542"/>
                  </a:lnTo>
                  <a:lnTo>
                    <a:pt x="38508" y="45542"/>
                  </a:lnTo>
                  <a:lnTo>
                    <a:pt x="38416" y="45496"/>
                  </a:lnTo>
                  <a:lnTo>
                    <a:pt x="38369" y="45496"/>
                  </a:lnTo>
                  <a:lnTo>
                    <a:pt x="34019" y="43598"/>
                  </a:lnTo>
                  <a:lnTo>
                    <a:pt x="33972" y="43552"/>
                  </a:lnTo>
                  <a:lnTo>
                    <a:pt x="33926" y="43552"/>
                  </a:lnTo>
                  <a:lnTo>
                    <a:pt x="26799" y="40451"/>
                  </a:lnTo>
                  <a:lnTo>
                    <a:pt x="26799" y="40405"/>
                  </a:lnTo>
                  <a:lnTo>
                    <a:pt x="26799" y="40359"/>
                  </a:lnTo>
                  <a:lnTo>
                    <a:pt x="26799" y="39294"/>
                  </a:lnTo>
                  <a:close/>
                  <a:moveTo>
                    <a:pt x="5370" y="44385"/>
                  </a:moveTo>
                  <a:lnTo>
                    <a:pt x="8285" y="44709"/>
                  </a:lnTo>
                  <a:lnTo>
                    <a:pt x="8517" y="44755"/>
                  </a:lnTo>
                  <a:lnTo>
                    <a:pt x="8933" y="44802"/>
                  </a:lnTo>
                  <a:lnTo>
                    <a:pt x="6295" y="46283"/>
                  </a:lnTo>
                  <a:lnTo>
                    <a:pt x="5740" y="45264"/>
                  </a:lnTo>
                  <a:lnTo>
                    <a:pt x="5370" y="44385"/>
                  </a:lnTo>
                  <a:close/>
                  <a:moveTo>
                    <a:pt x="9952" y="43922"/>
                  </a:moveTo>
                  <a:lnTo>
                    <a:pt x="10137" y="43969"/>
                  </a:lnTo>
                  <a:lnTo>
                    <a:pt x="10229" y="44015"/>
                  </a:lnTo>
                  <a:lnTo>
                    <a:pt x="10276" y="44061"/>
                  </a:lnTo>
                  <a:lnTo>
                    <a:pt x="10322" y="44061"/>
                  </a:lnTo>
                  <a:lnTo>
                    <a:pt x="10322" y="44107"/>
                  </a:lnTo>
                  <a:lnTo>
                    <a:pt x="10368" y="44107"/>
                  </a:lnTo>
                  <a:lnTo>
                    <a:pt x="10414" y="44154"/>
                  </a:lnTo>
                  <a:lnTo>
                    <a:pt x="10461" y="44154"/>
                  </a:lnTo>
                  <a:lnTo>
                    <a:pt x="10461" y="44200"/>
                  </a:lnTo>
                  <a:lnTo>
                    <a:pt x="10507" y="44200"/>
                  </a:lnTo>
                  <a:lnTo>
                    <a:pt x="10553" y="44246"/>
                  </a:lnTo>
                  <a:lnTo>
                    <a:pt x="10600" y="44293"/>
                  </a:lnTo>
                  <a:lnTo>
                    <a:pt x="10646" y="44339"/>
                  </a:lnTo>
                  <a:lnTo>
                    <a:pt x="10692" y="44431"/>
                  </a:lnTo>
                  <a:lnTo>
                    <a:pt x="10738" y="44478"/>
                  </a:lnTo>
                  <a:lnTo>
                    <a:pt x="10785" y="44524"/>
                  </a:lnTo>
                  <a:lnTo>
                    <a:pt x="10831" y="44570"/>
                  </a:lnTo>
                  <a:lnTo>
                    <a:pt x="10831" y="44617"/>
                  </a:lnTo>
                  <a:lnTo>
                    <a:pt x="10877" y="44709"/>
                  </a:lnTo>
                  <a:lnTo>
                    <a:pt x="10924" y="44709"/>
                  </a:lnTo>
                  <a:lnTo>
                    <a:pt x="10970" y="44802"/>
                  </a:lnTo>
                  <a:lnTo>
                    <a:pt x="10970" y="44848"/>
                  </a:lnTo>
                  <a:lnTo>
                    <a:pt x="11016" y="44894"/>
                  </a:lnTo>
                  <a:lnTo>
                    <a:pt x="11016" y="44941"/>
                  </a:lnTo>
                  <a:lnTo>
                    <a:pt x="11062" y="44941"/>
                  </a:lnTo>
                  <a:lnTo>
                    <a:pt x="11062" y="45033"/>
                  </a:lnTo>
                  <a:lnTo>
                    <a:pt x="11109" y="45079"/>
                  </a:lnTo>
                  <a:lnTo>
                    <a:pt x="11109" y="45172"/>
                  </a:lnTo>
                  <a:lnTo>
                    <a:pt x="11155" y="45264"/>
                  </a:lnTo>
                  <a:lnTo>
                    <a:pt x="11155" y="45311"/>
                  </a:lnTo>
                  <a:lnTo>
                    <a:pt x="11155" y="45357"/>
                  </a:lnTo>
                  <a:lnTo>
                    <a:pt x="11201" y="45403"/>
                  </a:lnTo>
                  <a:lnTo>
                    <a:pt x="11201" y="45450"/>
                  </a:lnTo>
                  <a:lnTo>
                    <a:pt x="11201" y="45496"/>
                  </a:lnTo>
                  <a:lnTo>
                    <a:pt x="11201" y="45542"/>
                  </a:lnTo>
                  <a:lnTo>
                    <a:pt x="11201" y="45635"/>
                  </a:lnTo>
                  <a:lnTo>
                    <a:pt x="11201" y="45727"/>
                  </a:lnTo>
                  <a:lnTo>
                    <a:pt x="11201" y="45774"/>
                  </a:lnTo>
                  <a:lnTo>
                    <a:pt x="11155" y="46005"/>
                  </a:lnTo>
                  <a:lnTo>
                    <a:pt x="11062" y="46144"/>
                  </a:lnTo>
                  <a:lnTo>
                    <a:pt x="10970" y="46236"/>
                  </a:lnTo>
                  <a:lnTo>
                    <a:pt x="10924" y="46236"/>
                  </a:lnTo>
                  <a:lnTo>
                    <a:pt x="10924" y="46283"/>
                  </a:lnTo>
                  <a:lnTo>
                    <a:pt x="10831" y="46283"/>
                  </a:lnTo>
                  <a:lnTo>
                    <a:pt x="10692" y="46329"/>
                  </a:lnTo>
                  <a:lnTo>
                    <a:pt x="10600" y="46283"/>
                  </a:lnTo>
                  <a:lnTo>
                    <a:pt x="10322" y="46190"/>
                  </a:lnTo>
                  <a:lnTo>
                    <a:pt x="10137" y="46098"/>
                  </a:lnTo>
                  <a:lnTo>
                    <a:pt x="10137" y="46051"/>
                  </a:lnTo>
                  <a:lnTo>
                    <a:pt x="10090" y="46051"/>
                  </a:lnTo>
                  <a:lnTo>
                    <a:pt x="10090" y="46005"/>
                  </a:lnTo>
                  <a:lnTo>
                    <a:pt x="10044" y="46005"/>
                  </a:lnTo>
                  <a:lnTo>
                    <a:pt x="10044" y="45959"/>
                  </a:lnTo>
                  <a:lnTo>
                    <a:pt x="9998" y="45959"/>
                  </a:lnTo>
                  <a:lnTo>
                    <a:pt x="9952" y="45912"/>
                  </a:lnTo>
                  <a:lnTo>
                    <a:pt x="9905" y="45866"/>
                  </a:lnTo>
                  <a:lnTo>
                    <a:pt x="9720" y="45635"/>
                  </a:lnTo>
                  <a:lnTo>
                    <a:pt x="9581" y="45403"/>
                  </a:lnTo>
                  <a:lnTo>
                    <a:pt x="9489" y="45126"/>
                  </a:lnTo>
                  <a:lnTo>
                    <a:pt x="9396" y="44848"/>
                  </a:lnTo>
                  <a:lnTo>
                    <a:pt x="9396" y="44755"/>
                  </a:lnTo>
                  <a:lnTo>
                    <a:pt x="9350" y="44709"/>
                  </a:lnTo>
                  <a:lnTo>
                    <a:pt x="9350" y="44617"/>
                  </a:lnTo>
                  <a:lnTo>
                    <a:pt x="9350" y="44570"/>
                  </a:lnTo>
                  <a:lnTo>
                    <a:pt x="9350" y="44524"/>
                  </a:lnTo>
                  <a:lnTo>
                    <a:pt x="9396" y="44339"/>
                  </a:lnTo>
                  <a:lnTo>
                    <a:pt x="9443" y="44200"/>
                  </a:lnTo>
                  <a:lnTo>
                    <a:pt x="9535" y="44107"/>
                  </a:lnTo>
                  <a:lnTo>
                    <a:pt x="9628" y="44015"/>
                  </a:lnTo>
                  <a:lnTo>
                    <a:pt x="9720" y="43969"/>
                  </a:lnTo>
                  <a:lnTo>
                    <a:pt x="9813" y="43922"/>
                  </a:lnTo>
                  <a:close/>
                  <a:moveTo>
                    <a:pt x="40406" y="43043"/>
                  </a:moveTo>
                  <a:lnTo>
                    <a:pt x="41331" y="43413"/>
                  </a:lnTo>
                  <a:lnTo>
                    <a:pt x="41378" y="43459"/>
                  </a:lnTo>
                  <a:lnTo>
                    <a:pt x="41470" y="43459"/>
                  </a:lnTo>
                  <a:lnTo>
                    <a:pt x="41702" y="43552"/>
                  </a:lnTo>
                  <a:lnTo>
                    <a:pt x="42164" y="43783"/>
                  </a:lnTo>
                  <a:lnTo>
                    <a:pt x="42350" y="43876"/>
                  </a:lnTo>
                  <a:lnTo>
                    <a:pt x="42535" y="44061"/>
                  </a:lnTo>
                  <a:lnTo>
                    <a:pt x="42627" y="44154"/>
                  </a:lnTo>
                  <a:lnTo>
                    <a:pt x="42720" y="44293"/>
                  </a:lnTo>
                  <a:lnTo>
                    <a:pt x="42766" y="44339"/>
                  </a:lnTo>
                  <a:lnTo>
                    <a:pt x="42859" y="44663"/>
                  </a:lnTo>
                  <a:lnTo>
                    <a:pt x="42859" y="44802"/>
                  </a:lnTo>
                  <a:lnTo>
                    <a:pt x="42812" y="44941"/>
                  </a:lnTo>
                  <a:lnTo>
                    <a:pt x="42766" y="45033"/>
                  </a:lnTo>
                  <a:lnTo>
                    <a:pt x="42720" y="45126"/>
                  </a:lnTo>
                  <a:lnTo>
                    <a:pt x="42581" y="45264"/>
                  </a:lnTo>
                  <a:lnTo>
                    <a:pt x="42442" y="45403"/>
                  </a:lnTo>
                  <a:lnTo>
                    <a:pt x="41840" y="45820"/>
                  </a:lnTo>
                  <a:lnTo>
                    <a:pt x="41794" y="45866"/>
                  </a:lnTo>
                  <a:lnTo>
                    <a:pt x="41702" y="45912"/>
                  </a:lnTo>
                  <a:lnTo>
                    <a:pt x="40915" y="46375"/>
                  </a:lnTo>
                  <a:lnTo>
                    <a:pt x="40915" y="46236"/>
                  </a:lnTo>
                  <a:lnTo>
                    <a:pt x="40961" y="46005"/>
                  </a:lnTo>
                  <a:lnTo>
                    <a:pt x="40915" y="45774"/>
                  </a:lnTo>
                  <a:lnTo>
                    <a:pt x="40822" y="45542"/>
                  </a:lnTo>
                  <a:lnTo>
                    <a:pt x="40406" y="43043"/>
                  </a:lnTo>
                  <a:close/>
                  <a:moveTo>
                    <a:pt x="9257" y="44755"/>
                  </a:moveTo>
                  <a:lnTo>
                    <a:pt x="6388" y="46422"/>
                  </a:lnTo>
                  <a:lnTo>
                    <a:pt x="6342" y="46422"/>
                  </a:lnTo>
                  <a:lnTo>
                    <a:pt x="6388" y="46375"/>
                  </a:lnTo>
                  <a:lnTo>
                    <a:pt x="9257" y="44755"/>
                  </a:lnTo>
                  <a:close/>
                  <a:moveTo>
                    <a:pt x="8903" y="46607"/>
                  </a:moveTo>
                  <a:lnTo>
                    <a:pt x="8903" y="46607"/>
                  </a:lnTo>
                  <a:lnTo>
                    <a:pt x="8903" y="46607"/>
                  </a:lnTo>
                  <a:lnTo>
                    <a:pt x="8903" y="46607"/>
                  </a:lnTo>
                  <a:close/>
                  <a:moveTo>
                    <a:pt x="15598" y="45496"/>
                  </a:moveTo>
                  <a:lnTo>
                    <a:pt x="16015" y="45542"/>
                  </a:lnTo>
                  <a:lnTo>
                    <a:pt x="17357" y="45681"/>
                  </a:lnTo>
                  <a:lnTo>
                    <a:pt x="17357" y="46792"/>
                  </a:lnTo>
                  <a:lnTo>
                    <a:pt x="16801" y="46375"/>
                  </a:lnTo>
                  <a:lnTo>
                    <a:pt x="15598" y="45496"/>
                  </a:lnTo>
                  <a:close/>
                  <a:moveTo>
                    <a:pt x="6249" y="46468"/>
                  </a:moveTo>
                  <a:lnTo>
                    <a:pt x="5416" y="46977"/>
                  </a:lnTo>
                  <a:lnTo>
                    <a:pt x="5370" y="46977"/>
                  </a:lnTo>
                  <a:lnTo>
                    <a:pt x="5416" y="46931"/>
                  </a:lnTo>
                  <a:lnTo>
                    <a:pt x="6249" y="46468"/>
                  </a:lnTo>
                  <a:close/>
                  <a:moveTo>
                    <a:pt x="5323" y="46977"/>
                  </a:moveTo>
                  <a:lnTo>
                    <a:pt x="5323" y="47023"/>
                  </a:lnTo>
                  <a:lnTo>
                    <a:pt x="5277" y="47023"/>
                  </a:lnTo>
                  <a:lnTo>
                    <a:pt x="5323" y="46977"/>
                  </a:lnTo>
                  <a:close/>
                  <a:moveTo>
                    <a:pt x="9257" y="44894"/>
                  </a:moveTo>
                  <a:lnTo>
                    <a:pt x="9350" y="45172"/>
                  </a:lnTo>
                  <a:lnTo>
                    <a:pt x="9489" y="45450"/>
                  </a:lnTo>
                  <a:lnTo>
                    <a:pt x="9628" y="45727"/>
                  </a:lnTo>
                  <a:lnTo>
                    <a:pt x="9813" y="45959"/>
                  </a:lnTo>
                  <a:lnTo>
                    <a:pt x="7036" y="47532"/>
                  </a:lnTo>
                  <a:lnTo>
                    <a:pt x="6666" y="46884"/>
                  </a:lnTo>
                  <a:lnTo>
                    <a:pt x="6434" y="46514"/>
                  </a:lnTo>
                  <a:lnTo>
                    <a:pt x="9257" y="44894"/>
                  </a:lnTo>
                  <a:close/>
                  <a:moveTo>
                    <a:pt x="8903" y="46607"/>
                  </a:moveTo>
                  <a:lnTo>
                    <a:pt x="7128" y="47671"/>
                  </a:lnTo>
                  <a:lnTo>
                    <a:pt x="7036" y="47671"/>
                  </a:lnTo>
                  <a:lnTo>
                    <a:pt x="7082" y="47625"/>
                  </a:lnTo>
                  <a:lnTo>
                    <a:pt x="8903" y="46607"/>
                  </a:lnTo>
                  <a:close/>
                  <a:moveTo>
                    <a:pt x="41748" y="46051"/>
                  </a:moveTo>
                  <a:lnTo>
                    <a:pt x="41840" y="46699"/>
                  </a:lnTo>
                  <a:lnTo>
                    <a:pt x="42118" y="48412"/>
                  </a:lnTo>
                  <a:lnTo>
                    <a:pt x="41794" y="48412"/>
                  </a:lnTo>
                  <a:lnTo>
                    <a:pt x="41239" y="48365"/>
                  </a:lnTo>
                  <a:lnTo>
                    <a:pt x="40961" y="46514"/>
                  </a:lnTo>
                  <a:lnTo>
                    <a:pt x="41748" y="46051"/>
                  </a:lnTo>
                  <a:close/>
                  <a:moveTo>
                    <a:pt x="42766" y="45311"/>
                  </a:moveTo>
                  <a:lnTo>
                    <a:pt x="43275" y="48689"/>
                  </a:lnTo>
                  <a:lnTo>
                    <a:pt x="43183" y="48643"/>
                  </a:lnTo>
                  <a:lnTo>
                    <a:pt x="42257" y="48458"/>
                  </a:lnTo>
                  <a:lnTo>
                    <a:pt x="41887" y="45959"/>
                  </a:lnTo>
                  <a:lnTo>
                    <a:pt x="42581" y="45496"/>
                  </a:lnTo>
                  <a:lnTo>
                    <a:pt x="42674" y="45403"/>
                  </a:lnTo>
                  <a:lnTo>
                    <a:pt x="42720" y="45357"/>
                  </a:lnTo>
                  <a:lnTo>
                    <a:pt x="42766" y="45311"/>
                  </a:lnTo>
                  <a:close/>
                  <a:moveTo>
                    <a:pt x="42766" y="40220"/>
                  </a:moveTo>
                  <a:lnTo>
                    <a:pt x="44062" y="48921"/>
                  </a:lnTo>
                  <a:lnTo>
                    <a:pt x="43414" y="48736"/>
                  </a:lnTo>
                  <a:lnTo>
                    <a:pt x="42859" y="45172"/>
                  </a:lnTo>
                  <a:lnTo>
                    <a:pt x="42951" y="44941"/>
                  </a:lnTo>
                  <a:lnTo>
                    <a:pt x="42998" y="44755"/>
                  </a:lnTo>
                  <a:lnTo>
                    <a:pt x="42951" y="44524"/>
                  </a:lnTo>
                  <a:lnTo>
                    <a:pt x="42905" y="44293"/>
                  </a:lnTo>
                  <a:lnTo>
                    <a:pt x="42674" y="44015"/>
                  </a:lnTo>
                  <a:lnTo>
                    <a:pt x="42164" y="40544"/>
                  </a:lnTo>
                  <a:lnTo>
                    <a:pt x="42766" y="40220"/>
                  </a:lnTo>
                  <a:close/>
                  <a:moveTo>
                    <a:pt x="9720" y="46329"/>
                  </a:moveTo>
                  <a:lnTo>
                    <a:pt x="9396" y="47070"/>
                  </a:lnTo>
                  <a:lnTo>
                    <a:pt x="8285" y="49384"/>
                  </a:lnTo>
                  <a:lnTo>
                    <a:pt x="7961" y="49013"/>
                  </a:lnTo>
                  <a:lnTo>
                    <a:pt x="7175" y="47764"/>
                  </a:lnTo>
                  <a:lnTo>
                    <a:pt x="9304" y="46560"/>
                  </a:lnTo>
                  <a:lnTo>
                    <a:pt x="9443" y="46468"/>
                  </a:lnTo>
                  <a:lnTo>
                    <a:pt x="9720" y="46329"/>
                  </a:lnTo>
                  <a:close/>
                  <a:moveTo>
                    <a:pt x="33926" y="43691"/>
                  </a:moveTo>
                  <a:lnTo>
                    <a:pt x="38416" y="45635"/>
                  </a:lnTo>
                  <a:lnTo>
                    <a:pt x="31519" y="49800"/>
                  </a:lnTo>
                  <a:lnTo>
                    <a:pt x="31658" y="49476"/>
                  </a:lnTo>
                  <a:lnTo>
                    <a:pt x="31751" y="49152"/>
                  </a:lnTo>
                  <a:lnTo>
                    <a:pt x="31797" y="48828"/>
                  </a:lnTo>
                  <a:lnTo>
                    <a:pt x="31890" y="48504"/>
                  </a:lnTo>
                  <a:lnTo>
                    <a:pt x="31890" y="48180"/>
                  </a:lnTo>
                  <a:lnTo>
                    <a:pt x="31890" y="47810"/>
                  </a:lnTo>
                  <a:lnTo>
                    <a:pt x="31843" y="47486"/>
                  </a:lnTo>
                  <a:lnTo>
                    <a:pt x="31751" y="47162"/>
                  </a:lnTo>
                  <a:lnTo>
                    <a:pt x="31612" y="46699"/>
                  </a:lnTo>
                  <a:lnTo>
                    <a:pt x="31427" y="46283"/>
                  </a:lnTo>
                  <a:lnTo>
                    <a:pt x="31195" y="45912"/>
                  </a:lnTo>
                  <a:lnTo>
                    <a:pt x="30918" y="45542"/>
                  </a:lnTo>
                  <a:lnTo>
                    <a:pt x="30871" y="45542"/>
                  </a:lnTo>
                  <a:lnTo>
                    <a:pt x="30733" y="45357"/>
                  </a:lnTo>
                  <a:lnTo>
                    <a:pt x="30640" y="45264"/>
                  </a:lnTo>
                  <a:lnTo>
                    <a:pt x="31103" y="45218"/>
                  </a:lnTo>
                  <a:lnTo>
                    <a:pt x="31566" y="45126"/>
                  </a:lnTo>
                  <a:lnTo>
                    <a:pt x="32029" y="44987"/>
                  </a:lnTo>
                  <a:lnTo>
                    <a:pt x="32445" y="44802"/>
                  </a:lnTo>
                  <a:lnTo>
                    <a:pt x="32862" y="44570"/>
                  </a:lnTo>
                  <a:lnTo>
                    <a:pt x="33232" y="44339"/>
                  </a:lnTo>
                  <a:lnTo>
                    <a:pt x="33602" y="44015"/>
                  </a:lnTo>
                  <a:lnTo>
                    <a:pt x="33926" y="43691"/>
                  </a:lnTo>
                  <a:close/>
                  <a:moveTo>
                    <a:pt x="10090" y="46190"/>
                  </a:moveTo>
                  <a:lnTo>
                    <a:pt x="10229" y="46329"/>
                  </a:lnTo>
                  <a:lnTo>
                    <a:pt x="10461" y="46422"/>
                  </a:lnTo>
                  <a:lnTo>
                    <a:pt x="10692" y="46468"/>
                  </a:lnTo>
                  <a:lnTo>
                    <a:pt x="10877" y="46422"/>
                  </a:lnTo>
                  <a:lnTo>
                    <a:pt x="10877" y="46838"/>
                  </a:lnTo>
                  <a:lnTo>
                    <a:pt x="9211" y="50448"/>
                  </a:lnTo>
                  <a:lnTo>
                    <a:pt x="8471" y="49615"/>
                  </a:lnTo>
                  <a:lnTo>
                    <a:pt x="10090" y="46190"/>
                  </a:lnTo>
                  <a:close/>
                  <a:moveTo>
                    <a:pt x="26799" y="44339"/>
                  </a:moveTo>
                  <a:lnTo>
                    <a:pt x="27400" y="44709"/>
                  </a:lnTo>
                  <a:lnTo>
                    <a:pt x="27724" y="44941"/>
                  </a:lnTo>
                  <a:lnTo>
                    <a:pt x="28141" y="45126"/>
                  </a:lnTo>
                  <a:lnTo>
                    <a:pt x="28557" y="45264"/>
                  </a:lnTo>
                  <a:lnTo>
                    <a:pt x="29020" y="45403"/>
                  </a:lnTo>
                  <a:lnTo>
                    <a:pt x="29483" y="45496"/>
                  </a:lnTo>
                  <a:lnTo>
                    <a:pt x="29992" y="45542"/>
                  </a:lnTo>
                  <a:lnTo>
                    <a:pt x="30640" y="45496"/>
                  </a:lnTo>
                  <a:lnTo>
                    <a:pt x="30686" y="45542"/>
                  </a:lnTo>
                  <a:lnTo>
                    <a:pt x="30409" y="45588"/>
                  </a:lnTo>
                  <a:lnTo>
                    <a:pt x="30038" y="45774"/>
                  </a:lnTo>
                  <a:lnTo>
                    <a:pt x="29853" y="45866"/>
                  </a:lnTo>
                  <a:lnTo>
                    <a:pt x="29668" y="46005"/>
                  </a:lnTo>
                  <a:lnTo>
                    <a:pt x="29529" y="46190"/>
                  </a:lnTo>
                  <a:lnTo>
                    <a:pt x="29390" y="46375"/>
                  </a:lnTo>
                  <a:lnTo>
                    <a:pt x="29390" y="46468"/>
                  </a:lnTo>
                  <a:lnTo>
                    <a:pt x="29483" y="46468"/>
                  </a:lnTo>
                  <a:lnTo>
                    <a:pt x="29529" y="46422"/>
                  </a:lnTo>
                  <a:lnTo>
                    <a:pt x="29668" y="46236"/>
                  </a:lnTo>
                  <a:lnTo>
                    <a:pt x="29807" y="46051"/>
                  </a:lnTo>
                  <a:lnTo>
                    <a:pt x="29992" y="45912"/>
                  </a:lnTo>
                  <a:lnTo>
                    <a:pt x="30177" y="45820"/>
                  </a:lnTo>
                  <a:lnTo>
                    <a:pt x="30547" y="45681"/>
                  </a:lnTo>
                  <a:lnTo>
                    <a:pt x="30825" y="45635"/>
                  </a:lnTo>
                  <a:lnTo>
                    <a:pt x="31010" y="45912"/>
                  </a:lnTo>
                  <a:lnTo>
                    <a:pt x="31195" y="46144"/>
                  </a:lnTo>
                  <a:lnTo>
                    <a:pt x="30918" y="46236"/>
                  </a:lnTo>
                  <a:lnTo>
                    <a:pt x="30594" y="46375"/>
                  </a:lnTo>
                  <a:lnTo>
                    <a:pt x="30224" y="46607"/>
                  </a:lnTo>
                  <a:lnTo>
                    <a:pt x="30038" y="46746"/>
                  </a:lnTo>
                  <a:lnTo>
                    <a:pt x="29946" y="46931"/>
                  </a:lnTo>
                  <a:lnTo>
                    <a:pt x="29946" y="46977"/>
                  </a:lnTo>
                  <a:lnTo>
                    <a:pt x="29946" y="47023"/>
                  </a:lnTo>
                  <a:lnTo>
                    <a:pt x="29992" y="47023"/>
                  </a:lnTo>
                  <a:lnTo>
                    <a:pt x="30038" y="46977"/>
                  </a:lnTo>
                  <a:lnTo>
                    <a:pt x="30177" y="46838"/>
                  </a:lnTo>
                  <a:lnTo>
                    <a:pt x="30316" y="46699"/>
                  </a:lnTo>
                  <a:lnTo>
                    <a:pt x="30686" y="46468"/>
                  </a:lnTo>
                  <a:lnTo>
                    <a:pt x="31057" y="46329"/>
                  </a:lnTo>
                  <a:lnTo>
                    <a:pt x="31242" y="46283"/>
                  </a:lnTo>
                  <a:lnTo>
                    <a:pt x="31473" y="46699"/>
                  </a:lnTo>
                  <a:lnTo>
                    <a:pt x="31612" y="47162"/>
                  </a:lnTo>
                  <a:lnTo>
                    <a:pt x="31705" y="47625"/>
                  </a:lnTo>
                  <a:lnTo>
                    <a:pt x="31751" y="48088"/>
                  </a:lnTo>
                  <a:lnTo>
                    <a:pt x="31705" y="48551"/>
                  </a:lnTo>
                  <a:lnTo>
                    <a:pt x="31658" y="49013"/>
                  </a:lnTo>
                  <a:lnTo>
                    <a:pt x="31473" y="49476"/>
                  </a:lnTo>
                  <a:lnTo>
                    <a:pt x="31288" y="49939"/>
                  </a:lnTo>
                  <a:lnTo>
                    <a:pt x="30224" y="50541"/>
                  </a:lnTo>
                  <a:lnTo>
                    <a:pt x="29946" y="50494"/>
                  </a:lnTo>
                  <a:lnTo>
                    <a:pt x="29714" y="50402"/>
                  </a:lnTo>
                  <a:lnTo>
                    <a:pt x="28187" y="49522"/>
                  </a:lnTo>
                  <a:lnTo>
                    <a:pt x="28141" y="49476"/>
                  </a:lnTo>
                  <a:lnTo>
                    <a:pt x="28048" y="49430"/>
                  </a:lnTo>
                  <a:lnTo>
                    <a:pt x="26799" y="48689"/>
                  </a:lnTo>
                  <a:lnTo>
                    <a:pt x="26799" y="47162"/>
                  </a:lnTo>
                  <a:lnTo>
                    <a:pt x="26799" y="47070"/>
                  </a:lnTo>
                  <a:lnTo>
                    <a:pt x="26799" y="47023"/>
                  </a:lnTo>
                  <a:lnTo>
                    <a:pt x="26799" y="44339"/>
                  </a:lnTo>
                  <a:close/>
                  <a:moveTo>
                    <a:pt x="12034" y="45820"/>
                  </a:moveTo>
                  <a:lnTo>
                    <a:pt x="12081" y="45866"/>
                  </a:lnTo>
                  <a:lnTo>
                    <a:pt x="12173" y="45959"/>
                  </a:lnTo>
                  <a:lnTo>
                    <a:pt x="12405" y="46098"/>
                  </a:lnTo>
                  <a:lnTo>
                    <a:pt x="12497" y="46190"/>
                  </a:lnTo>
                  <a:lnTo>
                    <a:pt x="12636" y="46283"/>
                  </a:lnTo>
                  <a:lnTo>
                    <a:pt x="12682" y="46329"/>
                  </a:lnTo>
                  <a:lnTo>
                    <a:pt x="12729" y="46329"/>
                  </a:lnTo>
                  <a:lnTo>
                    <a:pt x="13006" y="46560"/>
                  </a:lnTo>
                  <a:lnTo>
                    <a:pt x="13377" y="46838"/>
                  </a:lnTo>
                  <a:lnTo>
                    <a:pt x="13423" y="46838"/>
                  </a:lnTo>
                  <a:lnTo>
                    <a:pt x="13515" y="46931"/>
                  </a:lnTo>
                  <a:lnTo>
                    <a:pt x="13654" y="47070"/>
                  </a:lnTo>
                  <a:lnTo>
                    <a:pt x="13701" y="47070"/>
                  </a:lnTo>
                  <a:lnTo>
                    <a:pt x="13793" y="47162"/>
                  </a:lnTo>
                  <a:lnTo>
                    <a:pt x="16663" y="49291"/>
                  </a:lnTo>
                  <a:lnTo>
                    <a:pt x="16987" y="49522"/>
                  </a:lnTo>
                  <a:lnTo>
                    <a:pt x="17357" y="49800"/>
                  </a:lnTo>
                  <a:lnTo>
                    <a:pt x="17357" y="49939"/>
                  </a:lnTo>
                  <a:lnTo>
                    <a:pt x="17357" y="50032"/>
                  </a:lnTo>
                  <a:lnTo>
                    <a:pt x="17357" y="50957"/>
                  </a:lnTo>
                  <a:lnTo>
                    <a:pt x="17311" y="50911"/>
                  </a:lnTo>
                  <a:lnTo>
                    <a:pt x="16987" y="50680"/>
                  </a:lnTo>
                  <a:lnTo>
                    <a:pt x="16570" y="50356"/>
                  </a:lnTo>
                  <a:lnTo>
                    <a:pt x="16292" y="50124"/>
                  </a:lnTo>
                  <a:lnTo>
                    <a:pt x="14950" y="49152"/>
                  </a:lnTo>
                  <a:lnTo>
                    <a:pt x="14811" y="49060"/>
                  </a:lnTo>
                  <a:lnTo>
                    <a:pt x="14672" y="48921"/>
                  </a:lnTo>
                  <a:lnTo>
                    <a:pt x="14534" y="48828"/>
                  </a:lnTo>
                  <a:lnTo>
                    <a:pt x="13284" y="47903"/>
                  </a:lnTo>
                  <a:lnTo>
                    <a:pt x="13145" y="47810"/>
                  </a:lnTo>
                  <a:lnTo>
                    <a:pt x="13099" y="47764"/>
                  </a:lnTo>
                  <a:lnTo>
                    <a:pt x="12960" y="47671"/>
                  </a:lnTo>
                  <a:lnTo>
                    <a:pt x="12867" y="47625"/>
                  </a:lnTo>
                  <a:lnTo>
                    <a:pt x="12821" y="47579"/>
                  </a:lnTo>
                  <a:lnTo>
                    <a:pt x="12173" y="47070"/>
                  </a:lnTo>
                  <a:lnTo>
                    <a:pt x="12081" y="47023"/>
                  </a:lnTo>
                  <a:lnTo>
                    <a:pt x="11988" y="46977"/>
                  </a:lnTo>
                  <a:lnTo>
                    <a:pt x="11988" y="46931"/>
                  </a:lnTo>
                  <a:lnTo>
                    <a:pt x="11942" y="46884"/>
                  </a:lnTo>
                  <a:lnTo>
                    <a:pt x="11896" y="46884"/>
                  </a:lnTo>
                  <a:lnTo>
                    <a:pt x="11757" y="46792"/>
                  </a:lnTo>
                  <a:lnTo>
                    <a:pt x="11664" y="46699"/>
                  </a:lnTo>
                  <a:lnTo>
                    <a:pt x="11340" y="46514"/>
                  </a:lnTo>
                  <a:lnTo>
                    <a:pt x="11294" y="46468"/>
                  </a:lnTo>
                  <a:lnTo>
                    <a:pt x="11201" y="46375"/>
                  </a:lnTo>
                  <a:lnTo>
                    <a:pt x="11155" y="46329"/>
                  </a:lnTo>
                  <a:lnTo>
                    <a:pt x="11248" y="46236"/>
                  </a:lnTo>
                  <a:lnTo>
                    <a:pt x="11433" y="46144"/>
                  </a:lnTo>
                  <a:lnTo>
                    <a:pt x="11479" y="46144"/>
                  </a:lnTo>
                  <a:lnTo>
                    <a:pt x="11479" y="46098"/>
                  </a:lnTo>
                  <a:lnTo>
                    <a:pt x="11572" y="46098"/>
                  </a:lnTo>
                  <a:lnTo>
                    <a:pt x="11618" y="46051"/>
                  </a:lnTo>
                  <a:lnTo>
                    <a:pt x="11664" y="46051"/>
                  </a:lnTo>
                  <a:lnTo>
                    <a:pt x="11710" y="46005"/>
                  </a:lnTo>
                  <a:lnTo>
                    <a:pt x="11849" y="45912"/>
                  </a:lnTo>
                  <a:lnTo>
                    <a:pt x="11896" y="45912"/>
                  </a:lnTo>
                  <a:lnTo>
                    <a:pt x="11942" y="45866"/>
                  </a:lnTo>
                  <a:lnTo>
                    <a:pt x="11988" y="45866"/>
                  </a:lnTo>
                  <a:lnTo>
                    <a:pt x="12034" y="45820"/>
                  </a:lnTo>
                  <a:close/>
                  <a:moveTo>
                    <a:pt x="3056" y="39896"/>
                  </a:moveTo>
                  <a:lnTo>
                    <a:pt x="3148" y="40035"/>
                  </a:lnTo>
                  <a:lnTo>
                    <a:pt x="3241" y="40081"/>
                  </a:lnTo>
                  <a:lnTo>
                    <a:pt x="3287" y="40821"/>
                  </a:lnTo>
                  <a:lnTo>
                    <a:pt x="3287" y="40914"/>
                  </a:lnTo>
                  <a:lnTo>
                    <a:pt x="3333" y="41099"/>
                  </a:lnTo>
                  <a:lnTo>
                    <a:pt x="3287" y="41145"/>
                  </a:lnTo>
                  <a:lnTo>
                    <a:pt x="3287" y="41192"/>
                  </a:lnTo>
                  <a:lnTo>
                    <a:pt x="3333" y="41238"/>
                  </a:lnTo>
                  <a:lnTo>
                    <a:pt x="3426" y="41747"/>
                  </a:lnTo>
                  <a:lnTo>
                    <a:pt x="3472" y="41932"/>
                  </a:lnTo>
                  <a:lnTo>
                    <a:pt x="3518" y="42071"/>
                  </a:lnTo>
                  <a:lnTo>
                    <a:pt x="3518" y="42256"/>
                  </a:lnTo>
                  <a:lnTo>
                    <a:pt x="3518" y="42302"/>
                  </a:lnTo>
                  <a:lnTo>
                    <a:pt x="3518" y="42349"/>
                  </a:lnTo>
                  <a:lnTo>
                    <a:pt x="3518" y="42395"/>
                  </a:lnTo>
                  <a:lnTo>
                    <a:pt x="3611" y="42673"/>
                  </a:lnTo>
                  <a:lnTo>
                    <a:pt x="3518" y="42673"/>
                  </a:lnTo>
                  <a:lnTo>
                    <a:pt x="3472" y="42719"/>
                  </a:lnTo>
                  <a:lnTo>
                    <a:pt x="3472" y="42765"/>
                  </a:lnTo>
                  <a:lnTo>
                    <a:pt x="3657" y="43367"/>
                  </a:lnTo>
                  <a:lnTo>
                    <a:pt x="3703" y="43598"/>
                  </a:lnTo>
                  <a:lnTo>
                    <a:pt x="3750" y="43922"/>
                  </a:lnTo>
                  <a:lnTo>
                    <a:pt x="3796" y="44061"/>
                  </a:lnTo>
                  <a:lnTo>
                    <a:pt x="3889" y="44200"/>
                  </a:lnTo>
                  <a:lnTo>
                    <a:pt x="3935" y="44246"/>
                  </a:lnTo>
                  <a:lnTo>
                    <a:pt x="4027" y="44293"/>
                  </a:lnTo>
                  <a:lnTo>
                    <a:pt x="4074" y="44293"/>
                  </a:lnTo>
                  <a:lnTo>
                    <a:pt x="4213" y="44570"/>
                  </a:lnTo>
                  <a:lnTo>
                    <a:pt x="4259" y="44802"/>
                  </a:lnTo>
                  <a:lnTo>
                    <a:pt x="4305" y="44894"/>
                  </a:lnTo>
                  <a:lnTo>
                    <a:pt x="4351" y="45033"/>
                  </a:lnTo>
                  <a:lnTo>
                    <a:pt x="4490" y="45311"/>
                  </a:lnTo>
                  <a:lnTo>
                    <a:pt x="4583" y="45542"/>
                  </a:lnTo>
                  <a:lnTo>
                    <a:pt x="4583" y="45588"/>
                  </a:lnTo>
                  <a:lnTo>
                    <a:pt x="4675" y="45774"/>
                  </a:lnTo>
                  <a:lnTo>
                    <a:pt x="4814" y="46005"/>
                  </a:lnTo>
                  <a:lnTo>
                    <a:pt x="4907" y="46236"/>
                  </a:lnTo>
                  <a:lnTo>
                    <a:pt x="4907" y="46283"/>
                  </a:lnTo>
                  <a:lnTo>
                    <a:pt x="4999" y="46468"/>
                  </a:lnTo>
                  <a:lnTo>
                    <a:pt x="5138" y="46699"/>
                  </a:lnTo>
                  <a:lnTo>
                    <a:pt x="5231" y="46884"/>
                  </a:lnTo>
                  <a:lnTo>
                    <a:pt x="5185" y="46931"/>
                  </a:lnTo>
                  <a:lnTo>
                    <a:pt x="5138" y="46931"/>
                  </a:lnTo>
                  <a:lnTo>
                    <a:pt x="5092" y="46977"/>
                  </a:lnTo>
                  <a:lnTo>
                    <a:pt x="5092" y="47023"/>
                  </a:lnTo>
                  <a:lnTo>
                    <a:pt x="5786" y="48227"/>
                  </a:lnTo>
                  <a:lnTo>
                    <a:pt x="5832" y="48319"/>
                  </a:lnTo>
                  <a:lnTo>
                    <a:pt x="5879" y="48365"/>
                  </a:lnTo>
                  <a:lnTo>
                    <a:pt x="6018" y="48412"/>
                  </a:lnTo>
                  <a:lnTo>
                    <a:pt x="6110" y="48412"/>
                  </a:lnTo>
                  <a:lnTo>
                    <a:pt x="6249" y="48597"/>
                  </a:lnTo>
                  <a:lnTo>
                    <a:pt x="6434" y="48921"/>
                  </a:lnTo>
                  <a:lnTo>
                    <a:pt x="6527" y="49060"/>
                  </a:lnTo>
                  <a:lnTo>
                    <a:pt x="6573" y="49106"/>
                  </a:lnTo>
                  <a:lnTo>
                    <a:pt x="6758" y="49337"/>
                  </a:lnTo>
                  <a:lnTo>
                    <a:pt x="6990" y="49661"/>
                  </a:lnTo>
                  <a:lnTo>
                    <a:pt x="7082" y="49800"/>
                  </a:lnTo>
                  <a:lnTo>
                    <a:pt x="7128" y="49846"/>
                  </a:lnTo>
                  <a:lnTo>
                    <a:pt x="7360" y="50124"/>
                  </a:lnTo>
                  <a:lnTo>
                    <a:pt x="7406" y="50217"/>
                  </a:lnTo>
                  <a:lnTo>
                    <a:pt x="7684" y="50587"/>
                  </a:lnTo>
                  <a:lnTo>
                    <a:pt x="7684" y="50633"/>
                  </a:lnTo>
                  <a:lnTo>
                    <a:pt x="7684" y="50680"/>
                  </a:lnTo>
                  <a:lnTo>
                    <a:pt x="7637" y="50772"/>
                  </a:lnTo>
                  <a:lnTo>
                    <a:pt x="7684" y="50772"/>
                  </a:lnTo>
                  <a:lnTo>
                    <a:pt x="7730" y="50818"/>
                  </a:lnTo>
                  <a:lnTo>
                    <a:pt x="7869" y="51050"/>
                  </a:lnTo>
                  <a:lnTo>
                    <a:pt x="7869" y="51050"/>
                  </a:lnTo>
                  <a:lnTo>
                    <a:pt x="7730" y="50911"/>
                  </a:lnTo>
                  <a:lnTo>
                    <a:pt x="7545" y="50726"/>
                  </a:lnTo>
                  <a:lnTo>
                    <a:pt x="7267" y="50402"/>
                  </a:lnTo>
                  <a:lnTo>
                    <a:pt x="7221" y="50309"/>
                  </a:lnTo>
                  <a:lnTo>
                    <a:pt x="6897" y="49939"/>
                  </a:lnTo>
                  <a:lnTo>
                    <a:pt x="6897" y="49893"/>
                  </a:lnTo>
                  <a:lnTo>
                    <a:pt x="6851" y="49893"/>
                  </a:lnTo>
                  <a:lnTo>
                    <a:pt x="6573" y="49476"/>
                  </a:lnTo>
                  <a:lnTo>
                    <a:pt x="6295" y="49106"/>
                  </a:lnTo>
                  <a:lnTo>
                    <a:pt x="6018" y="48643"/>
                  </a:lnTo>
                  <a:lnTo>
                    <a:pt x="5879" y="48458"/>
                  </a:lnTo>
                  <a:lnTo>
                    <a:pt x="5832" y="48365"/>
                  </a:lnTo>
                  <a:lnTo>
                    <a:pt x="5694" y="48180"/>
                  </a:lnTo>
                  <a:lnTo>
                    <a:pt x="5647" y="48088"/>
                  </a:lnTo>
                  <a:lnTo>
                    <a:pt x="5601" y="47995"/>
                  </a:lnTo>
                  <a:lnTo>
                    <a:pt x="5555" y="47903"/>
                  </a:lnTo>
                  <a:lnTo>
                    <a:pt x="5508" y="47903"/>
                  </a:lnTo>
                  <a:lnTo>
                    <a:pt x="5462" y="47810"/>
                  </a:lnTo>
                  <a:lnTo>
                    <a:pt x="5462" y="47764"/>
                  </a:lnTo>
                  <a:lnTo>
                    <a:pt x="4768" y="46468"/>
                  </a:lnTo>
                  <a:lnTo>
                    <a:pt x="4213" y="45172"/>
                  </a:lnTo>
                  <a:lnTo>
                    <a:pt x="4120" y="44987"/>
                  </a:lnTo>
                  <a:lnTo>
                    <a:pt x="4027" y="44755"/>
                  </a:lnTo>
                  <a:lnTo>
                    <a:pt x="4027" y="44709"/>
                  </a:lnTo>
                  <a:lnTo>
                    <a:pt x="3981" y="44570"/>
                  </a:lnTo>
                  <a:lnTo>
                    <a:pt x="3935" y="44478"/>
                  </a:lnTo>
                  <a:lnTo>
                    <a:pt x="3889" y="44385"/>
                  </a:lnTo>
                  <a:lnTo>
                    <a:pt x="3842" y="44200"/>
                  </a:lnTo>
                  <a:lnTo>
                    <a:pt x="3796" y="44154"/>
                  </a:lnTo>
                  <a:lnTo>
                    <a:pt x="3750" y="43969"/>
                  </a:lnTo>
                  <a:lnTo>
                    <a:pt x="3657" y="43552"/>
                  </a:lnTo>
                  <a:lnTo>
                    <a:pt x="3611" y="43506"/>
                  </a:lnTo>
                  <a:lnTo>
                    <a:pt x="3565" y="43321"/>
                  </a:lnTo>
                  <a:lnTo>
                    <a:pt x="3565" y="43274"/>
                  </a:lnTo>
                  <a:lnTo>
                    <a:pt x="3518" y="43089"/>
                  </a:lnTo>
                  <a:lnTo>
                    <a:pt x="3472" y="42904"/>
                  </a:lnTo>
                  <a:lnTo>
                    <a:pt x="3426" y="42858"/>
                  </a:lnTo>
                  <a:lnTo>
                    <a:pt x="3426" y="42765"/>
                  </a:lnTo>
                  <a:lnTo>
                    <a:pt x="3333" y="42349"/>
                  </a:lnTo>
                  <a:lnTo>
                    <a:pt x="3287" y="42164"/>
                  </a:lnTo>
                  <a:lnTo>
                    <a:pt x="3241" y="41932"/>
                  </a:lnTo>
                  <a:lnTo>
                    <a:pt x="3241" y="41747"/>
                  </a:lnTo>
                  <a:lnTo>
                    <a:pt x="3194" y="41654"/>
                  </a:lnTo>
                  <a:lnTo>
                    <a:pt x="3194" y="41562"/>
                  </a:lnTo>
                  <a:lnTo>
                    <a:pt x="3148" y="41238"/>
                  </a:lnTo>
                  <a:lnTo>
                    <a:pt x="3102" y="40914"/>
                  </a:lnTo>
                  <a:lnTo>
                    <a:pt x="3102" y="40775"/>
                  </a:lnTo>
                  <a:lnTo>
                    <a:pt x="3102" y="40451"/>
                  </a:lnTo>
                  <a:lnTo>
                    <a:pt x="3056" y="39988"/>
                  </a:lnTo>
                  <a:lnTo>
                    <a:pt x="3056" y="39942"/>
                  </a:lnTo>
                  <a:lnTo>
                    <a:pt x="3056" y="39896"/>
                  </a:lnTo>
                  <a:close/>
                  <a:moveTo>
                    <a:pt x="8100" y="51281"/>
                  </a:moveTo>
                  <a:lnTo>
                    <a:pt x="8285" y="51466"/>
                  </a:lnTo>
                  <a:lnTo>
                    <a:pt x="8656" y="51883"/>
                  </a:lnTo>
                  <a:lnTo>
                    <a:pt x="8424" y="51651"/>
                  </a:lnTo>
                  <a:lnTo>
                    <a:pt x="8100" y="51281"/>
                  </a:lnTo>
                  <a:close/>
                  <a:moveTo>
                    <a:pt x="10877" y="47440"/>
                  </a:moveTo>
                  <a:lnTo>
                    <a:pt x="10877" y="47671"/>
                  </a:lnTo>
                  <a:lnTo>
                    <a:pt x="10877" y="47810"/>
                  </a:lnTo>
                  <a:lnTo>
                    <a:pt x="10877" y="52022"/>
                  </a:lnTo>
                  <a:lnTo>
                    <a:pt x="10137" y="51374"/>
                  </a:lnTo>
                  <a:lnTo>
                    <a:pt x="9396" y="50633"/>
                  </a:lnTo>
                  <a:lnTo>
                    <a:pt x="10877" y="47440"/>
                  </a:lnTo>
                  <a:close/>
                  <a:moveTo>
                    <a:pt x="28048" y="49569"/>
                  </a:moveTo>
                  <a:lnTo>
                    <a:pt x="29622" y="50541"/>
                  </a:lnTo>
                  <a:lnTo>
                    <a:pt x="29807" y="50633"/>
                  </a:lnTo>
                  <a:lnTo>
                    <a:pt x="30038" y="50680"/>
                  </a:lnTo>
                  <a:lnTo>
                    <a:pt x="26799" y="52577"/>
                  </a:lnTo>
                  <a:lnTo>
                    <a:pt x="26799" y="50309"/>
                  </a:lnTo>
                  <a:lnTo>
                    <a:pt x="27863" y="49661"/>
                  </a:lnTo>
                  <a:lnTo>
                    <a:pt x="28048" y="49569"/>
                  </a:lnTo>
                  <a:close/>
                  <a:moveTo>
                    <a:pt x="39758" y="52114"/>
                  </a:moveTo>
                  <a:lnTo>
                    <a:pt x="39850" y="52670"/>
                  </a:lnTo>
                  <a:lnTo>
                    <a:pt x="39526" y="52114"/>
                  </a:lnTo>
                  <a:close/>
                  <a:moveTo>
                    <a:pt x="11294" y="46607"/>
                  </a:moveTo>
                  <a:lnTo>
                    <a:pt x="11664" y="46884"/>
                  </a:lnTo>
                  <a:lnTo>
                    <a:pt x="11757" y="46931"/>
                  </a:lnTo>
                  <a:lnTo>
                    <a:pt x="11942" y="47579"/>
                  </a:lnTo>
                  <a:lnTo>
                    <a:pt x="11896" y="52809"/>
                  </a:lnTo>
                  <a:lnTo>
                    <a:pt x="11109" y="52207"/>
                  </a:lnTo>
                  <a:lnTo>
                    <a:pt x="11155" y="46931"/>
                  </a:lnTo>
                  <a:lnTo>
                    <a:pt x="11294" y="46607"/>
                  </a:lnTo>
                  <a:close/>
                  <a:moveTo>
                    <a:pt x="15135" y="49476"/>
                  </a:moveTo>
                  <a:lnTo>
                    <a:pt x="16801" y="50726"/>
                  </a:lnTo>
                  <a:lnTo>
                    <a:pt x="17357" y="51281"/>
                  </a:lnTo>
                  <a:lnTo>
                    <a:pt x="17357" y="53318"/>
                  </a:lnTo>
                  <a:lnTo>
                    <a:pt x="15506" y="50124"/>
                  </a:lnTo>
                  <a:lnTo>
                    <a:pt x="15135" y="49476"/>
                  </a:lnTo>
                  <a:close/>
                  <a:moveTo>
                    <a:pt x="37258" y="53410"/>
                  </a:moveTo>
                  <a:lnTo>
                    <a:pt x="37258" y="53457"/>
                  </a:lnTo>
                  <a:lnTo>
                    <a:pt x="37212" y="53457"/>
                  </a:lnTo>
                  <a:lnTo>
                    <a:pt x="37258" y="53410"/>
                  </a:lnTo>
                  <a:close/>
                  <a:moveTo>
                    <a:pt x="37027" y="53457"/>
                  </a:moveTo>
                  <a:lnTo>
                    <a:pt x="37027" y="53503"/>
                  </a:lnTo>
                  <a:lnTo>
                    <a:pt x="37004" y="53503"/>
                  </a:lnTo>
                  <a:lnTo>
                    <a:pt x="37027" y="53457"/>
                  </a:lnTo>
                  <a:close/>
                  <a:moveTo>
                    <a:pt x="8841" y="51790"/>
                  </a:moveTo>
                  <a:lnTo>
                    <a:pt x="8887" y="51837"/>
                  </a:lnTo>
                  <a:lnTo>
                    <a:pt x="9072" y="51975"/>
                  </a:lnTo>
                  <a:lnTo>
                    <a:pt x="9350" y="52207"/>
                  </a:lnTo>
                  <a:lnTo>
                    <a:pt x="9489" y="52346"/>
                  </a:lnTo>
                  <a:lnTo>
                    <a:pt x="9581" y="52438"/>
                  </a:lnTo>
                  <a:lnTo>
                    <a:pt x="9813" y="52577"/>
                  </a:lnTo>
                  <a:lnTo>
                    <a:pt x="9905" y="52716"/>
                  </a:lnTo>
                  <a:lnTo>
                    <a:pt x="10322" y="52994"/>
                  </a:lnTo>
                  <a:lnTo>
                    <a:pt x="10692" y="53271"/>
                  </a:lnTo>
                  <a:lnTo>
                    <a:pt x="10785" y="53318"/>
                  </a:lnTo>
                  <a:lnTo>
                    <a:pt x="10877" y="53364"/>
                  </a:lnTo>
                  <a:lnTo>
                    <a:pt x="10877" y="53549"/>
                  </a:lnTo>
                  <a:lnTo>
                    <a:pt x="10877" y="53595"/>
                  </a:lnTo>
                  <a:lnTo>
                    <a:pt x="10831" y="53549"/>
                  </a:lnTo>
                  <a:lnTo>
                    <a:pt x="10600" y="53410"/>
                  </a:lnTo>
                  <a:lnTo>
                    <a:pt x="10507" y="53364"/>
                  </a:lnTo>
                  <a:lnTo>
                    <a:pt x="10507" y="53318"/>
                  </a:lnTo>
                  <a:lnTo>
                    <a:pt x="10368" y="53271"/>
                  </a:lnTo>
                  <a:lnTo>
                    <a:pt x="9535" y="52623"/>
                  </a:lnTo>
                  <a:lnTo>
                    <a:pt x="8751" y="51926"/>
                  </a:lnTo>
                  <a:lnTo>
                    <a:pt x="8751" y="51926"/>
                  </a:lnTo>
                  <a:lnTo>
                    <a:pt x="8795" y="51883"/>
                  </a:lnTo>
                  <a:lnTo>
                    <a:pt x="8841" y="51790"/>
                  </a:lnTo>
                  <a:close/>
                  <a:moveTo>
                    <a:pt x="11155" y="53549"/>
                  </a:moveTo>
                  <a:lnTo>
                    <a:pt x="11248" y="53595"/>
                  </a:lnTo>
                  <a:lnTo>
                    <a:pt x="11248" y="53642"/>
                  </a:lnTo>
                  <a:lnTo>
                    <a:pt x="11109" y="53549"/>
                  </a:lnTo>
                  <a:close/>
                  <a:moveTo>
                    <a:pt x="12173" y="48365"/>
                  </a:moveTo>
                  <a:lnTo>
                    <a:pt x="13747" y="53827"/>
                  </a:lnTo>
                  <a:lnTo>
                    <a:pt x="13747" y="53827"/>
                  </a:lnTo>
                  <a:lnTo>
                    <a:pt x="13423" y="53688"/>
                  </a:lnTo>
                  <a:lnTo>
                    <a:pt x="13238" y="53549"/>
                  </a:lnTo>
                  <a:lnTo>
                    <a:pt x="12867" y="53364"/>
                  </a:lnTo>
                  <a:lnTo>
                    <a:pt x="12543" y="53225"/>
                  </a:lnTo>
                  <a:lnTo>
                    <a:pt x="12358" y="53086"/>
                  </a:lnTo>
                  <a:lnTo>
                    <a:pt x="12312" y="53086"/>
                  </a:lnTo>
                  <a:lnTo>
                    <a:pt x="12266" y="53040"/>
                  </a:lnTo>
                  <a:lnTo>
                    <a:pt x="12127" y="52994"/>
                  </a:lnTo>
                  <a:lnTo>
                    <a:pt x="12173" y="48412"/>
                  </a:lnTo>
                  <a:lnTo>
                    <a:pt x="12173" y="48365"/>
                  </a:lnTo>
                  <a:close/>
                  <a:moveTo>
                    <a:pt x="42674" y="52947"/>
                  </a:moveTo>
                  <a:lnTo>
                    <a:pt x="42766" y="52994"/>
                  </a:lnTo>
                  <a:lnTo>
                    <a:pt x="42812" y="53040"/>
                  </a:lnTo>
                  <a:lnTo>
                    <a:pt x="42951" y="53919"/>
                  </a:lnTo>
                  <a:lnTo>
                    <a:pt x="42674" y="52947"/>
                  </a:lnTo>
                  <a:close/>
                  <a:moveTo>
                    <a:pt x="11433" y="53734"/>
                  </a:moveTo>
                  <a:lnTo>
                    <a:pt x="11572" y="53780"/>
                  </a:lnTo>
                  <a:lnTo>
                    <a:pt x="11757" y="53873"/>
                  </a:lnTo>
                  <a:lnTo>
                    <a:pt x="11896" y="53966"/>
                  </a:lnTo>
                  <a:lnTo>
                    <a:pt x="11896" y="54012"/>
                  </a:lnTo>
                  <a:lnTo>
                    <a:pt x="11433" y="53734"/>
                  </a:lnTo>
                  <a:close/>
                  <a:moveTo>
                    <a:pt x="36981" y="53549"/>
                  </a:moveTo>
                  <a:lnTo>
                    <a:pt x="36796" y="53966"/>
                  </a:lnTo>
                  <a:lnTo>
                    <a:pt x="36749" y="54058"/>
                  </a:lnTo>
                  <a:lnTo>
                    <a:pt x="36703" y="54151"/>
                  </a:lnTo>
                  <a:lnTo>
                    <a:pt x="36703" y="54151"/>
                  </a:lnTo>
                  <a:lnTo>
                    <a:pt x="36796" y="53873"/>
                  </a:lnTo>
                  <a:lnTo>
                    <a:pt x="36935" y="53642"/>
                  </a:lnTo>
                  <a:lnTo>
                    <a:pt x="36981" y="53549"/>
                  </a:lnTo>
                  <a:close/>
                  <a:moveTo>
                    <a:pt x="12173" y="47255"/>
                  </a:moveTo>
                  <a:lnTo>
                    <a:pt x="12914" y="47810"/>
                  </a:lnTo>
                  <a:lnTo>
                    <a:pt x="14765" y="54151"/>
                  </a:lnTo>
                  <a:lnTo>
                    <a:pt x="14025" y="53919"/>
                  </a:lnTo>
                  <a:lnTo>
                    <a:pt x="12173" y="47579"/>
                  </a:lnTo>
                  <a:lnTo>
                    <a:pt x="12173" y="47255"/>
                  </a:lnTo>
                  <a:close/>
                  <a:moveTo>
                    <a:pt x="13423" y="48227"/>
                  </a:moveTo>
                  <a:lnTo>
                    <a:pt x="14672" y="49152"/>
                  </a:lnTo>
                  <a:lnTo>
                    <a:pt x="17357" y="53734"/>
                  </a:lnTo>
                  <a:lnTo>
                    <a:pt x="17125" y="54012"/>
                  </a:lnTo>
                  <a:lnTo>
                    <a:pt x="16894" y="54197"/>
                  </a:lnTo>
                  <a:lnTo>
                    <a:pt x="16801" y="54058"/>
                  </a:lnTo>
                  <a:lnTo>
                    <a:pt x="13423" y="48227"/>
                  </a:lnTo>
                  <a:close/>
                  <a:moveTo>
                    <a:pt x="13330" y="48458"/>
                  </a:moveTo>
                  <a:lnTo>
                    <a:pt x="16663" y="54243"/>
                  </a:lnTo>
                  <a:lnTo>
                    <a:pt x="16107" y="54336"/>
                  </a:lnTo>
                  <a:lnTo>
                    <a:pt x="15552" y="54290"/>
                  </a:lnTo>
                  <a:lnTo>
                    <a:pt x="15043" y="54197"/>
                  </a:lnTo>
                  <a:lnTo>
                    <a:pt x="13377" y="48551"/>
                  </a:lnTo>
                  <a:lnTo>
                    <a:pt x="13330" y="48458"/>
                  </a:lnTo>
                  <a:close/>
                  <a:moveTo>
                    <a:pt x="37120" y="53642"/>
                  </a:moveTo>
                  <a:lnTo>
                    <a:pt x="36796" y="54336"/>
                  </a:lnTo>
                  <a:lnTo>
                    <a:pt x="36749" y="54290"/>
                  </a:lnTo>
                  <a:lnTo>
                    <a:pt x="36796" y="54290"/>
                  </a:lnTo>
                  <a:lnTo>
                    <a:pt x="36796" y="54197"/>
                  </a:lnTo>
                  <a:lnTo>
                    <a:pt x="36842" y="54104"/>
                  </a:lnTo>
                  <a:lnTo>
                    <a:pt x="36888" y="54058"/>
                  </a:lnTo>
                  <a:lnTo>
                    <a:pt x="37073" y="53642"/>
                  </a:lnTo>
                  <a:close/>
                  <a:moveTo>
                    <a:pt x="38832" y="45820"/>
                  </a:moveTo>
                  <a:lnTo>
                    <a:pt x="38878" y="46144"/>
                  </a:lnTo>
                  <a:lnTo>
                    <a:pt x="39064" y="47301"/>
                  </a:lnTo>
                  <a:lnTo>
                    <a:pt x="39064" y="47393"/>
                  </a:lnTo>
                  <a:lnTo>
                    <a:pt x="26984" y="54614"/>
                  </a:lnTo>
                  <a:lnTo>
                    <a:pt x="26891" y="54614"/>
                  </a:lnTo>
                  <a:lnTo>
                    <a:pt x="26845" y="54660"/>
                  </a:lnTo>
                  <a:lnTo>
                    <a:pt x="26799" y="54706"/>
                  </a:lnTo>
                  <a:lnTo>
                    <a:pt x="26799" y="54660"/>
                  </a:lnTo>
                  <a:lnTo>
                    <a:pt x="26799" y="54614"/>
                  </a:lnTo>
                  <a:lnTo>
                    <a:pt x="26799" y="54428"/>
                  </a:lnTo>
                  <a:lnTo>
                    <a:pt x="26799" y="54290"/>
                  </a:lnTo>
                  <a:lnTo>
                    <a:pt x="26799" y="52994"/>
                  </a:lnTo>
                  <a:lnTo>
                    <a:pt x="38832" y="45820"/>
                  </a:lnTo>
                  <a:close/>
                  <a:moveTo>
                    <a:pt x="12219" y="54104"/>
                  </a:moveTo>
                  <a:lnTo>
                    <a:pt x="12312" y="54151"/>
                  </a:lnTo>
                  <a:lnTo>
                    <a:pt x="12451" y="54243"/>
                  </a:lnTo>
                  <a:lnTo>
                    <a:pt x="12543" y="54243"/>
                  </a:lnTo>
                  <a:lnTo>
                    <a:pt x="12682" y="54290"/>
                  </a:lnTo>
                  <a:lnTo>
                    <a:pt x="12867" y="54382"/>
                  </a:lnTo>
                  <a:lnTo>
                    <a:pt x="12914" y="54382"/>
                  </a:lnTo>
                  <a:lnTo>
                    <a:pt x="12960" y="54428"/>
                  </a:lnTo>
                  <a:lnTo>
                    <a:pt x="13006" y="54428"/>
                  </a:lnTo>
                  <a:lnTo>
                    <a:pt x="13191" y="54521"/>
                  </a:lnTo>
                  <a:lnTo>
                    <a:pt x="13238" y="54521"/>
                  </a:lnTo>
                  <a:lnTo>
                    <a:pt x="13469" y="54567"/>
                  </a:lnTo>
                  <a:lnTo>
                    <a:pt x="13515" y="54567"/>
                  </a:lnTo>
                  <a:lnTo>
                    <a:pt x="13701" y="54614"/>
                  </a:lnTo>
                  <a:lnTo>
                    <a:pt x="13932" y="54660"/>
                  </a:lnTo>
                  <a:lnTo>
                    <a:pt x="13978" y="54660"/>
                  </a:lnTo>
                  <a:lnTo>
                    <a:pt x="13978" y="54706"/>
                  </a:lnTo>
                  <a:lnTo>
                    <a:pt x="14025" y="54752"/>
                  </a:lnTo>
                  <a:lnTo>
                    <a:pt x="13747" y="54752"/>
                  </a:lnTo>
                  <a:lnTo>
                    <a:pt x="12960" y="54521"/>
                  </a:lnTo>
                  <a:lnTo>
                    <a:pt x="12127" y="54243"/>
                  </a:lnTo>
                  <a:lnTo>
                    <a:pt x="12127" y="54104"/>
                  </a:lnTo>
                  <a:close/>
                  <a:moveTo>
                    <a:pt x="15459" y="54752"/>
                  </a:moveTo>
                  <a:lnTo>
                    <a:pt x="15320" y="54799"/>
                  </a:lnTo>
                  <a:lnTo>
                    <a:pt x="15274" y="54799"/>
                  </a:lnTo>
                  <a:lnTo>
                    <a:pt x="15459" y="54752"/>
                  </a:lnTo>
                  <a:close/>
                  <a:moveTo>
                    <a:pt x="14580" y="54752"/>
                  </a:moveTo>
                  <a:lnTo>
                    <a:pt x="14765" y="54799"/>
                  </a:lnTo>
                  <a:lnTo>
                    <a:pt x="14950" y="54799"/>
                  </a:lnTo>
                  <a:lnTo>
                    <a:pt x="14858" y="54845"/>
                  </a:lnTo>
                  <a:lnTo>
                    <a:pt x="14256" y="54799"/>
                  </a:lnTo>
                  <a:lnTo>
                    <a:pt x="14256" y="54752"/>
                  </a:lnTo>
                  <a:close/>
                  <a:moveTo>
                    <a:pt x="39295" y="52114"/>
                  </a:moveTo>
                  <a:lnTo>
                    <a:pt x="39295" y="52161"/>
                  </a:lnTo>
                  <a:lnTo>
                    <a:pt x="39388" y="52299"/>
                  </a:lnTo>
                  <a:lnTo>
                    <a:pt x="39943" y="53318"/>
                  </a:lnTo>
                  <a:lnTo>
                    <a:pt x="40221" y="55030"/>
                  </a:lnTo>
                  <a:lnTo>
                    <a:pt x="38647" y="52299"/>
                  </a:lnTo>
                  <a:lnTo>
                    <a:pt x="38925" y="52207"/>
                  </a:lnTo>
                  <a:lnTo>
                    <a:pt x="38971" y="52161"/>
                  </a:lnTo>
                  <a:lnTo>
                    <a:pt x="39017" y="52161"/>
                  </a:lnTo>
                  <a:lnTo>
                    <a:pt x="39295" y="52114"/>
                  </a:lnTo>
                  <a:close/>
                  <a:moveTo>
                    <a:pt x="45080" y="54614"/>
                  </a:moveTo>
                  <a:lnTo>
                    <a:pt x="45219" y="54752"/>
                  </a:lnTo>
                  <a:lnTo>
                    <a:pt x="45265" y="54799"/>
                  </a:lnTo>
                  <a:lnTo>
                    <a:pt x="45265" y="55771"/>
                  </a:lnTo>
                  <a:lnTo>
                    <a:pt x="45080" y="54614"/>
                  </a:lnTo>
                  <a:close/>
                  <a:moveTo>
                    <a:pt x="36611" y="54475"/>
                  </a:moveTo>
                  <a:lnTo>
                    <a:pt x="36657" y="54521"/>
                  </a:lnTo>
                  <a:lnTo>
                    <a:pt x="36703" y="54521"/>
                  </a:lnTo>
                  <a:lnTo>
                    <a:pt x="36472" y="55169"/>
                  </a:lnTo>
                  <a:lnTo>
                    <a:pt x="36472" y="55215"/>
                  </a:lnTo>
                  <a:lnTo>
                    <a:pt x="36472" y="55308"/>
                  </a:lnTo>
                  <a:lnTo>
                    <a:pt x="36425" y="55447"/>
                  </a:lnTo>
                  <a:lnTo>
                    <a:pt x="36333" y="55956"/>
                  </a:lnTo>
                  <a:lnTo>
                    <a:pt x="36240" y="56511"/>
                  </a:lnTo>
                  <a:lnTo>
                    <a:pt x="36148" y="56465"/>
                  </a:lnTo>
                  <a:lnTo>
                    <a:pt x="36101" y="56465"/>
                  </a:lnTo>
                  <a:lnTo>
                    <a:pt x="36101" y="56326"/>
                  </a:lnTo>
                  <a:lnTo>
                    <a:pt x="36148" y="56233"/>
                  </a:lnTo>
                  <a:lnTo>
                    <a:pt x="36148" y="56141"/>
                  </a:lnTo>
                  <a:lnTo>
                    <a:pt x="36148" y="56002"/>
                  </a:lnTo>
                  <a:lnTo>
                    <a:pt x="36194" y="55956"/>
                  </a:lnTo>
                  <a:lnTo>
                    <a:pt x="36194" y="55817"/>
                  </a:lnTo>
                  <a:lnTo>
                    <a:pt x="36194" y="55771"/>
                  </a:lnTo>
                  <a:lnTo>
                    <a:pt x="36240" y="55586"/>
                  </a:lnTo>
                  <a:lnTo>
                    <a:pt x="36287" y="55447"/>
                  </a:lnTo>
                  <a:lnTo>
                    <a:pt x="36287" y="55400"/>
                  </a:lnTo>
                  <a:lnTo>
                    <a:pt x="36333" y="55308"/>
                  </a:lnTo>
                  <a:lnTo>
                    <a:pt x="36564" y="54614"/>
                  </a:lnTo>
                  <a:lnTo>
                    <a:pt x="36564" y="54567"/>
                  </a:lnTo>
                  <a:lnTo>
                    <a:pt x="36611" y="54475"/>
                  </a:lnTo>
                  <a:close/>
                  <a:moveTo>
                    <a:pt x="38462" y="52438"/>
                  </a:moveTo>
                  <a:lnTo>
                    <a:pt x="40313" y="55678"/>
                  </a:lnTo>
                  <a:lnTo>
                    <a:pt x="40498" y="56928"/>
                  </a:lnTo>
                  <a:lnTo>
                    <a:pt x="37629" y="53873"/>
                  </a:lnTo>
                  <a:lnTo>
                    <a:pt x="37768" y="53503"/>
                  </a:lnTo>
                  <a:lnTo>
                    <a:pt x="38045" y="52947"/>
                  </a:lnTo>
                  <a:lnTo>
                    <a:pt x="38230" y="52670"/>
                  </a:lnTo>
                  <a:lnTo>
                    <a:pt x="38462" y="52438"/>
                  </a:lnTo>
                  <a:close/>
                  <a:moveTo>
                    <a:pt x="6156" y="32722"/>
                  </a:moveTo>
                  <a:lnTo>
                    <a:pt x="6712" y="32814"/>
                  </a:lnTo>
                  <a:lnTo>
                    <a:pt x="7267" y="32907"/>
                  </a:lnTo>
                  <a:lnTo>
                    <a:pt x="7823" y="33092"/>
                  </a:lnTo>
                  <a:lnTo>
                    <a:pt x="8332" y="33277"/>
                  </a:lnTo>
                  <a:lnTo>
                    <a:pt x="8841" y="33462"/>
                  </a:lnTo>
                  <a:lnTo>
                    <a:pt x="8933" y="33555"/>
                  </a:lnTo>
                  <a:lnTo>
                    <a:pt x="9674" y="33925"/>
                  </a:lnTo>
                  <a:lnTo>
                    <a:pt x="10368" y="34295"/>
                  </a:lnTo>
                  <a:lnTo>
                    <a:pt x="10507" y="34388"/>
                  </a:lnTo>
                  <a:lnTo>
                    <a:pt x="10831" y="34619"/>
                  </a:lnTo>
                  <a:lnTo>
                    <a:pt x="10924" y="34666"/>
                  </a:lnTo>
                  <a:lnTo>
                    <a:pt x="11016" y="34712"/>
                  </a:lnTo>
                  <a:lnTo>
                    <a:pt x="11109" y="34805"/>
                  </a:lnTo>
                  <a:lnTo>
                    <a:pt x="11155" y="34851"/>
                  </a:lnTo>
                  <a:lnTo>
                    <a:pt x="11942" y="35453"/>
                  </a:lnTo>
                  <a:lnTo>
                    <a:pt x="11988" y="35499"/>
                  </a:lnTo>
                  <a:lnTo>
                    <a:pt x="12034" y="35499"/>
                  </a:lnTo>
                  <a:lnTo>
                    <a:pt x="12127" y="35591"/>
                  </a:lnTo>
                  <a:lnTo>
                    <a:pt x="12173" y="35638"/>
                  </a:lnTo>
                  <a:lnTo>
                    <a:pt x="13145" y="36517"/>
                  </a:lnTo>
                  <a:lnTo>
                    <a:pt x="13932" y="37396"/>
                  </a:lnTo>
                  <a:lnTo>
                    <a:pt x="13978" y="37443"/>
                  </a:lnTo>
                  <a:lnTo>
                    <a:pt x="14071" y="37535"/>
                  </a:lnTo>
                  <a:lnTo>
                    <a:pt x="14117" y="37582"/>
                  </a:lnTo>
                  <a:lnTo>
                    <a:pt x="14858" y="38461"/>
                  </a:lnTo>
                  <a:lnTo>
                    <a:pt x="14904" y="38507"/>
                  </a:lnTo>
                  <a:lnTo>
                    <a:pt x="14996" y="38646"/>
                  </a:lnTo>
                  <a:lnTo>
                    <a:pt x="15043" y="38692"/>
                  </a:lnTo>
                  <a:lnTo>
                    <a:pt x="15691" y="39572"/>
                  </a:lnTo>
                  <a:lnTo>
                    <a:pt x="16107" y="40173"/>
                  </a:lnTo>
                  <a:lnTo>
                    <a:pt x="16061" y="40173"/>
                  </a:lnTo>
                  <a:lnTo>
                    <a:pt x="16015" y="40220"/>
                  </a:lnTo>
                  <a:lnTo>
                    <a:pt x="15968" y="40266"/>
                  </a:lnTo>
                  <a:lnTo>
                    <a:pt x="15459" y="40590"/>
                  </a:lnTo>
                  <a:lnTo>
                    <a:pt x="15413" y="40636"/>
                  </a:lnTo>
                  <a:lnTo>
                    <a:pt x="14626" y="39525"/>
                  </a:lnTo>
                  <a:lnTo>
                    <a:pt x="14580" y="39479"/>
                  </a:lnTo>
                  <a:lnTo>
                    <a:pt x="14487" y="39340"/>
                  </a:lnTo>
                  <a:lnTo>
                    <a:pt x="14441" y="39294"/>
                  </a:lnTo>
                  <a:lnTo>
                    <a:pt x="13978" y="38739"/>
                  </a:lnTo>
                  <a:lnTo>
                    <a:pt x="13747" y="38415"/>
                  </a:lnTo>
                  <a:lnTo>
                    <a:pt x="13701" y="38368"/>
                  </a:lnTo>
                  <a:lnTo>
                    <a:pt x="13608" y="38276"/>
                  </a:lnTo>
                  <a:lnTo>
                    <a:pt x="13562" y="38230"/>
                  </a:lnTo>
                  <a:lnTo>
                    <a:pt x="13099" y="37720"/>
                  </a:lnTo>
                  <a:lnTo>
                    <a:pt x="12173" y="36841"/>
                  </a:lnTo>
                  <a:lnTo>
                    <a:pt x="12127" y="36795"/>
                  </a:lnTo>
                  <a:lnTo>
                    <a:pt x="12034" y="36702"/>
                  </a:lnTo>
                  <a:lnTo>
                    <a:pt x="11942" y="36656"/>
                  </a:lnTo>
                  <a:lnTo>
                    <a:pt x="11155" y="36008"/>
                  </a:lnTo>
                  <a:lnTo>
                    <a:pt x="11109" y="35962"/>
                  </a:lnTo>
                  <a:lnTo>
                    <a:pt x="11016" y="35915"/>
                  </a:lnTo>
                  <a:lnTo>
                    <a:pt x="10924" y="35869"/>
                  </a:lnTo>
                  <a:lnTo>
                    <a:pt x="10137" y="35360"/>
                  </a:lnTo>
                  <a:lnTo>
                    <a:pt x="9350" y="34943"/>
                  </a:lnTo>
                  <a:lnTo>
                    <a:pt x="9257" y="34897"/>
                  </a:lnTo>
                  <a:lnTo>
                    <a:pt x="9165" y="34851"/>
                  </a:lnTo>
                  <a:lnTo>
                    <a:pt x="9165" y="34805"/>
                  </a:lnTo>
                  <a:lnTo>
                    <a:pt x="9072" y="34805"/>
                  </a:lnTo>
                  <a:lnTo>
                    <a:pt x="8332" y="34481"/>
                  </a:lnTo>
                  <a:lnTo>
                    <a:pt x="8239" y="34434"/>
                  </a:lnTo>
                  <a:lnTo>
                    <a:pt x="8147" y="34434"/>
                  </a:lnTo>
                  <a:lnTo>
                    <a:pt x="8054" y="34388"/>
                  </a:lnTo>
                  <a:lnTo>
                    <a:pt x="7637" y="34295"/>
                  </a:lnTo>
                  <a:lnTo>
                    <a:pt x="7175" y="34157"/>
                  </a:lnTo>
                  <a:lnTo>
                    <a:pt x="6712" y="34110"/>
                  </a:lnTo>
                  <a:lnTo>
                    <a:pt x="6249" y="34064"/>
                  </a:lnTo>
                  <a:lnTo>
                    <a:pt x="5740" y="34064"/>
                  </a:lnTo>
                  <a:lnTo>
                    <a:pt x="5416" y="34110"/>
                  </a:lnTo>
                  <a:lnTo>
                    <a:pt x="5231" y="34157"/>
                  </a:lnTo>
                  <a:lnTo>
                    <a:pt x="5046" y="34157"/>
                  </a:lnTo>
                  <a:lnTo>
                    <a:pt x="4999" y="34203"/>
                  </a:lnTo>
                  <a:lnTo>
                    <a:pt x="4907" y="34203"/>
                  </a:lnTo>
                  <a:lnTo>
                    <a:pt x="4861" y="34249"/>
                  </a:lnTo>
                  <a:lnTo>
                    <a:pt x="4490" y="34342"/>
                  </a:lnTo>
                  <a:lnTo>
                    <a:pt x="4074" y="34527"/>
                  </a:lnTo>
                  <a:lnTo>
                    <a:pt x="3703" y="34712"/>
                  </a:lnTo>
                  <a:lnTo>
                    <a:pt x="3426" y="34943"/>
                  </a:lnTo>
                  <a:lnTo>
                    <a:pt x="3148" y="35175"/>
                  </a:lnTo>
                  <a:lnTo>
                    <a:pt x="2870" y="35406"/>
                  </a:lnTo>
                  <a:lnTo>
                    <a:pt x="2639" y="35638"/>
                  </a:lnTo>
                  <a:lnTo>
                    <a:pt x="2269" y="36193"/>
                  </a:lnTo>
                  <a:lnTo>
                    <a:pt x="1945" y="36795"/>
                  </a:lnTo>
                  <a:lnTo>
                    <a:pt x="1713" y="37350"/>
                  </a:lnTo>
                  <a:lnTo>
                    <a:pt x="1574" y="37906"/>
                  </a:lnTo>
                  <a:lnTo>
                    <a:pt x="1436" y="38415"/>
                  </a:lnTo>
                  <a:lnTo>
                    <a:pt x="1343" y="38877"/>
                  </a:lnTo>
                  <a:lnTo>
                    <a:pt x="1297" y="39849"/>
                  </a:lnTo>
                  <a:lnTo>
                    <a:pt x="1297" y="40868"/>
                  </a:lnTo>
                  <a:lnTo>
                    <a:pt x="1389" y="41932"/>
                  </a:lnTo>
                  <a:lnTo>
                    <a:pt x="1574" y="42997"/>
                  </a:lnTo>
                  <a:lnTo>
                    <a:pt x="1667" y="43367"/>
                  </a:lnTo>
                  <a:lnTo>
                    <a:pt x="1713" y="43552"/>
                  </a:lnTo>
                  <a:lnTo>
                    <a:pt x="1852" y="44061"/>
                  </a:lnTo>
                  <a:lnTo>
                    <a:pt x="1898" y="44293"/>
                  </a:lnTo>
                  <a:lnTo>
                    <a:pt x="2176" y="45126"/>
                  </a:lnTo>
                  <a:lnTo>
                    <a:pt x="2454" y="45866"/>
                  </a:lnTo>
                  <a:lnTo>
                    <a:pt x="2732" y="46607"/>
                  </a:lnTo>
                  <a:lnTo>
                    <a:pt x="3056" y="47301"/>
                  </a:lnTo>
                  <a:lnTo>
                    <a:pt x="3426" y="48041"/>
                  </a:lnTo>
                  <a:lnTo>
                    <a:pt x="3796" y="48689"/>
                  </a:lnTo>
                  <a:lnTo>
                    <a:pt x="4213" y="49384"/>
                  </a:lnTo>
                  <a:lnTo>
                    <a:pt x="4629" y="50032"/>
                  </a:lnTo>
                  <a:lnTo>
                    <a:pt x="5046" y="50680"/>
                  </a:lnTo>
                  <a:lnTo>
                    <a:pt x="5138" y="50772"/>
                  </a:lnTo>
                  <a:lnTo>
                    <a:pt x="6018" y="51837"/>
                  </a:lnTo>
                  <a:lnTo>
                    <a:pt x="6897" y="52809"/>
                  </a:lnTo>
                  <a:lnTo>
                    <a:pt x="7869" y="53688"/>
                  </a:lnTo>
                  <a:lnTo>
                    <a:pt x="8887" y="54428"/>
                  </a:lnTo>
                  <a:lnTo>
                    <a:pt x="8980" y="54521"/>
                  </a:lnTo>
                  <a:lnTo>
                    <a:pt x="9026" y="54567"/>
                  </a:lnTo>
                  <a:lnTo>
                    <a:pt x="9072" y="54567"/>
                  </a:lnTo>
                  <a:lnTo>
                    <a:pt x="9119" y="54614"/>
                  </a:lnTo>
                  <a:lnTo>
                    <a:pt x="9165" y="54614"/>
                  </a:lnTo>
                  <a:lnTo>
                    <a:pt x="9211" y="54660"/>
                  </a:lnTo>
                  <a:lnTo>
                    <a:pt x="9257" y="54706"/>
                  </a:lnTo>
                  <a:lnTo>
                    <a:pt x="9304" y="54706"/>
                  </a:lnTo>
                  <a:lnTo>
                    <a:pt x="9859" y="55076"/>
                  </a:lnTo>
                  <a:lnTo>
                    <a:pt x="10600" y="55447"/>
                  </a:lnTo>
                  <a:lnTo>
                    <a:pt x="10692" y="55493"/>
                  </a:lnTo>
                  <a:lnTo>
                    <a:pt x="10877" y="55586"/>
                  </a:lnTo>
                  <a:lnTo>
                    <a:pt x="11155" y="55724"/>
                  </a:lnTo>
                  <a:lnTo>
                    <a:pt x="11433" y="55817"/>
                  </a:lnTo>
                  <a:lnTo>
                    <a:pt x="11664" y="55863"/>
                  </a:lnTo>
                  <a:lnTo>
                    <a:pt x="12034" y="56002"/>
                  </a:lnTo>
                  <a:lnTo>
                    <a:pt x="12312" y="56048"/>
                  </a:lnTo>
                  <a:lnTo>
                    <a:pt x="12312" y="56095"/>
                  </a:lnTo>
                  <a:lnTo>
                    <a:pt x="13006" y="56187"/>
                  </a:lnTo>
                  <a:lnTo>
                    <a:pt x="13701" y="56233"/>
                  </a:lnTo>
                  <a:lnTo>
                    <a:pt x="14163" y="56233"/>
                  </a:lnTo>
                  <a:lnTo>
                    <a:pt x="14626" y="56141"/>
                  </a:lnTo>
                  <a:lnTo>
                    <a:pt x="15089" y="56048"/>
                  </a:lnTo>
                  <a:lnTo>
                    <a:pt x="15506" y="55909"/>
                  </a:lnTo>
                  <a:lnTo>
                    <a:pt x="15691" y="55817"/>
                  </a:lnTo>
                  <a:lnTo>
                    <a:pt x="16246" y="55539"/>
                  </a:lnTo>
                  <a:lnTo>
                    <a:pt x="16292" y="55447"/>
                  </a:lnTo>
                  <a:lnTo>
                    <a:pt x="16431" y="55354"/>
                  </a:lnTo>
                  <a:lnTo>
                    <a:pt x="16570" y="55262"/>
                  </a:lnTo>
                  <a:lnTo>
                    <a:pt x="17033" y="54799"/>
                  </a:lnTo>
                  <a:lnTo>
                    <a:pt x="17079" y="54752"/>
                  </a:lnTo>
                  <a:lnTo>
                    <a:pt x="17172" y="54660"/>
                  </a:lnTo>
                  <a:lnTo>
                    <a:pt x="17264" y="54521"/>
                  </a:lnTo>
                  <a:lnTo>
                    <a:pt x="17357" y="54428"/>
                  </a:lnTo>
                  <a:lnTo>
                    <a:pt x="17357" y="54475"/>
                  </a:lnTo>
                  <a:lnTo>
                    <a:pt x="17357" y="54567"/>
                  </a:lnTo>
                  <a:lnTo>
                    <a:pt x="17357" y="54660"/>
                  </a:lnTo>
                  <a:lnTo>
                    <a:pt x="17357" y="54752"/>
                  </a:lnTo>
                  <a:lnTo>
                    <a:pt x="17357" y="55493"/>
                  </a:lnTo>
                  <a:lnTo>
                    <a:pt x="17403" y="55956"/>
                  </a:lnTo>
                  <a:lnTo>
                    <a:pt x="17449" y="56419"/>
                  </a:lnTo>
                  <a:lnTo>
                    <a:pt x="17449" y="56465"/>
                  </a:lnTo>
                  <a:lnTo>
                    <a:pt x="16940" y="56835"/>
                  </a:lnTo>
                  <a:lnTo>
                    <a:pt x="16385" y="57159"/>
                  </a:lnTo>
                  <a:lnTo>
                    <a:pt x="16246" y="57205"/>
                  </a:lnTo>
                  <a:lnTo>
                    <a:pt x="16200" y="57205"/>
                  </a:lnTo>
                  <a:lnTo>
                    <a:pt x="16061" y="57298"/>
                  </a:lnTo>
                  <a:lnTo>
                    <a:pt x="15598" y="57437"/>
                  </a:lnTo>
                  <a:lnTo>
                    <a:pt x="15135" y="57529"/>
                  </a:lnTo>
                  <a:lnTo>
                    <a:pt x="14672" y="57576"/>
                  </a:lnTo>
                  <a:lnTo>
                    <a:pt x="14210" y="57622"/>
                  </a:lnTo>
                  <a:lnTo>
                    <a:pt x="13701" y="57576"/>
                  </a:lnTo>
                  <a:lnTo>
                    <a:pt x="13284" y="57529"/>
                  </a:lnTo>
                  <a:lnTo>
                    <a:pt x="12821" y="57437"/>
                  </a:lnTo>
                  <a:lnTo>
                    <a:pt x="12358" y="57344"/>
                  </a:lnTo>
                  <a:lnTo>
                    <a:pt x="11618" y="57067"/>
                  </a:lnTo>
                  <a:lnTo>
                    <a:pt x="10877" y="56789"/>
                  </a:lnTo>
                  <a:lnTo>
                    <a:pt x="10183" y="56419"/>
                  </a:lnTo>
                  <a:lnTo>
                    <a:pt x="9581" y="56095"/>
                  </a:lnTo>
                  <a:lnTo>
                    <a:pt x="8471" y="55354"/>
                  </a:lnTo>
                  <a:lnTo>
                    <a:pt x="7452" y="54521"/>
                  </a:lnTo>
                  <a:lnTo>
                    <a:pt x="6666" y="53780"/>
                  </a:lnTo>
                  <a:lnTo>
                    <a:pt x="5925" y="53040"/>
                  </a:lnTo>
                  <a:lnTo>
                    <a:pt x="5277" y="52346"/>
                  </a:lnTo>
                  <a:lnTo>
                    <a:pt x="4722" y="51605"/>
                  </a:lnTo>
                  <a:lnTo>
                    <a:pt x="4166" y="50865"/>
                  </a:lnTo>
                  <a:lnTo>
                    <a:pt x="3611" y="50032"/>
                  </a:lnTo>
                  <a:lnTo>
                    <a:pt x="2963" y="48967"/>
                  </a:lnTo>
                  <a:lnTo>
                    <a:pt x="2361" y="47810"/>
                  </a:lnTo>
                  <a:lnTo>
                    <a:pt x="1852" y="46653"/>
                  </a:lnTo>
                  <a:lnTo>
                    <a:pt x="1389" y="45450"/>
                  </a:lnTo>
                  <a:lnTo>
                    <a:pt x="1343" y="45403"/>
                  </a:lnTo>
                  <a:lnTo>
                    <a:pt x="1112" y="44755"/>
                  </a:lnTo>
                  <a:lnTo>
                    <a:pt x="1112" y="44709"/>
                  </a:lnTo>
                  <a:lnTo>
                    <a:pt x="973" y="44246"/>
                  </a:lnTo>
                  <a:lnTo>
                    <a:pt x="973" y="44154"/>
                  </a:lnTo>
                  <a:lnTo>
                    <a:pt x="834" y="43737"/>
                  </a:lnTo>
                  <a:lnTo>
                    <a:pt x="649" y="42950"/>
                  </a:lnTo>
                  <a:lnTo>
                    <a:pt x="464" y="42164"/>
                  </a:lnTo>
                  <a:lnTo>
                    <a:pt x="371" y="41423"/>
                  </a:lnTo>
                  <a:lnTo>
                    <a:pt x="279" y="40683"/>
                  </a:lnTo>
                  <a:lnTo>
                    <a:pt x="232" y="39942"/>
                  </a:lnTo>
                  <a:lnTo>
                    <a:pt x="232" y="39248"/>
                  </a:lnTo>
                  <a:lnTo>
                    <a:pt x="279" y="38554"/>
                  </a:lnTo>
                  <a:lnTo>
                    <a:pt x="371" y="37859"/>
                  </a:lnTo>
                  <a:lnTo>
                    <a:pt x="510" y="37211"/>
                  </a:lnTo>
                  <a:lnTo>
                    <a:pt x="603" y="36748"/>
                  </a:lnTo>
                  <a:lnTo>
                    <a:pt x="788" y="36286"/>
                  </a:lnTo>
                  <a:lnTo>
                    <a:pt x="973" y="35777"/>
                  </a:lnTo>
                  <a:lnTo>
                    <a:pt x="1204" y="35314"/>
                  </a:lnTo>
                  <a:lnTo>
                    <a:pt x="1482" y="34851"/>
                  </a:lnTo>
                  <a:lnTo>
                    <a:pt x="1852" y="34388"/>
                  </a:lnTo>
                  <a:lnTo>
                    <a:pt x="2269" y="33972"/>
                  </a:lnTo>
                  <a:lnTo>
                    <a:pt x="2732" y="33555"/>
                  </a:lnTo>
                  <a:lnTo>
                    <a:pt x="3009" y="33370"/>
                  </a:lnTo>
                  <a:lnTo>
                    <a:pt x="3102" y="33324"/>
                  </a:lnTo>
                  <a:lnTo>
                    <a:pt x="3426" y="33185"/>
                  </a:lnTo>
                  <a:lnTo>
                    <a:pt x="3750" y="33046"/>
                  </a:lnTo>
                  <a:lnTo>
                    <a:pt x="4027" y="32953"/>
                  </a:lnTo>
                  <a:lnTo>
                    <a:pt x="4259" y="32861"/>
                  </a:lnTo>
                  <a:lnTo>
                    <a:pt x="4351" y="32861"/>
                  </a:lnTo>
                  <a:lnTo>
                    <a:pt x="4444" y="32814"/>
                  </a:lnTo>
                  <a:lnTo>
                    <a:pt x="4999" y="32722"/>
                  </a:lnTo>
                  <a:close/>
                  <a:moveTo>
                    <a:pt x="42442" y="56326"/>
                  </a:moveTo>
                  <a:lnTo>
                    <a:pt x="42951" y="57946"/>
                  </a:lnTo>
                  <a:lnTo>
                    <a:pt x="42951" y="58038"/>
                  </a:lnTo>
                  <a:lnTo>
                    <a:pt x="42627" y="57483"/>
                  </a:lnTo>
                  <a:lnTo>
                    <a:pt x="42442" y="56326"/>
                  </a:lnTo>
                  <a:close/>
                  <a:moveTo>
                    <a:pt x="42998" y="53133"/>
                  </a:moveTo>
                  <a:lnTo>
                    <a:pt x="43090" y="53179"/>
                  </a:lnTo>
                  <a:lnTo>
                    <a:pt x="43183" y="53225"/>
                  </a:lnTo>
                  <a:lnTo>
                    <a:pt x="43322" y="53318"/>
                  </a:lnTo>
                  <a:lnTo>
                    <a:pt x="43368" y="53318"/>
                  </a:lnTo>
                  <a:lnTo>
                    <a:pt x="43368" y="53364"/>
                  </a:lnTo>
                  <a:lnTo>
                    <a:pt x="44062" y="53827"/>
                  </a:lnTo>
                  <a:lnTo>
                    <a:pt x="44062" y="54012"/>
                  </a:lnTo>
                  <a:lnTo>
                    <a:pt x="44201" y="54752"/>
                  </a:lnTo>
                  <a:lnTo>
                    <a:pt x="44201" y="58085"/>
                  </a:lnTo>
                  <a:lnTo>
                    <a:pt x="44201" y="58177"/>
                  </a:lnTo>
                  <a:lnTo>
                    <a:pt x="43229" y="54938"/>
                  </a:lnTo>
                  <a:lnTo>
                    <a:pt x="42958" y="53133"/>
                  </a:lnTo>
                  <a:close/>
                  <a:moveTo>
                    <a:pt x="26937" y="54891"/>
                  </a:moveTo>
                  <a:lnTo>
                    <a:pt x="27076" y="55354"/>
                  </a:lnTo>
                  <a:lnTo>
                    <a:pt x="27215" y="55771"/>
                  </a:lnTo>
                  <a:lnTo>
                    <a:pt x="27261" y="56233"/>
                  </a:lnTo>
                  <a:lnTo>
                    <a:pt x="27261" y="56650"/>
                  </a:lnTo>
                  <a:lnTo>
                    <a:pt x="27261" y="57020"/>
                  </a:lnTo>
                  <a:lnTo>
                    <a:pt x="27169" y="57483"/>
                  </a:lnTo>
                  <a:lnTo>
                    <a:pt x="27076" y="57715"/>
                  </a:lnTo>
                  <a:lnTo>
                    <a:pt x="26984" y="57946"/>
                  </a:lnTo>
                  <a:lnTo>
                    <a:pt x="26799" y="58131"/>
                  </a:lnTo>
                  <a:lnTo>
                    <a:pt x="26613" y="58316"/>
                  </a:lnTo>
                  <a:lnTo>
                    <a:pt x="26336" y="58501"/>
                  </a:lnTo>
                  <a:lnTo>
                    <a:pt x="26521" y="58224"/>
                  </a:lnTo>
                  <a:lnTo>
                    <a:pt x="26613" y="57900"/>
                  </a:lnTo>
                  <a:lnTo>
                    <a:pt x="26706" y="57529"/>
                  </a:lnTo>
                  <a:lnTo>
                    <a:pt x="26706" y="57113"/>
                  </a:lnTo>
                  <a:lnTo>
                    <a:pt x="26706" y="56604"/>
                  </a:lnTo>
                  <a:lnTo>
                    <a:pt x="26799" y="56048"/>
                  </a:lnTo>
                  <a:lnTo>
                    <a:pt x="26845" y="55493"/>
                  </a:lnTo>
                  <a:lnTo>
                    <a:pt x="26845" y="54984"/>
                  </a:lnTo>
                  <a:lnTo>
                    <a:pt x="26937" y="54891"/>
                  </a:lnTo>
                  <a:close/>
                  <a:moveTo>
                    <a:pt x="37536" y="54104"/>
                  </a:moveTo>
                  <a:lnTo>
                    <a:pt x="40591" y="57344"/>
                  </a:lnTo>
                  <a:lnTo>
                    <a:pt x="40776" y="58548"/>
                  </a:lnTo>
                  <a:lnTo>
                    <a:pt x="37351" y="54938"/>
                  </a:lnTo>
                  <a:lnTo>
                    <a:pt x="37536" y="54243"/>
                  </a:lnTo>
                  <a:lnTo>
                    <a:pt x="37536" y="54151"/>
                  </a:lnTo>
                  <a:lnTo>
                    <a:pt x="37536" y="54104"/>
                  </a:lnTo>
                  <a:close/>
                  <a:moveTo>
                    <a:pt x="45497" y="54984"/>
                  </a:moveTo>
                  <a:lnTo>
                    <a:pt x="46145" y="55632"/>
                  </a:lnTo>
                  <a:lnTo>
                    <a:pt x="46793" y="56326"/>
                  </a:lnTo>
                  <a:lnTo>
                    <a:pt x="45682" y="58640"/>
                  </a:lnTo>
                  <a:lnTo>
                    <a:pt x="45497" y="57298"/>
                  </a:lnTo>
                  <a:lnTo>
                    <a:pt x="45497" y="54984"/>
                  </a:lnTo>
                  <a:close/>
                  <a:moveTo>
                    <a:pt x="26567" y="57020"/>
                  </a:moveTo>
                  <a:lnTo>
                    <a:pt x="26567" y="57252"/>
                  </a:lnTo>
                  <a:lnTo>
                    <a:pt x="26567" y="57298"/>
                  </a:lnTo>
                  <a:lnTo>
                    <a:pt x="26567" y="57344"/>
                  </a:lnTo>
                  <a:lnTo>
                    <a:pt x="26567" y="57437"/>
                  </a:lnTo>
                  <a:lnTo>
                    <a:pt x="26428" y="57946"/>
                  </a:lnTo>
                  <a:lnTo>
                    <a:pt x="26336" y="58177"/>
                  </a:lnTo>
                  <a:lnTo>
                    <a:pt x="26243" y="58409"/>
                  </a:lnTo>
                  <a:lnTo>
                    <a:pt x="26012" y="58640"/>
                  </a:lnTo>
                  <a:lnTo>
                    <a:pt x="25780" y="58825"/>
                  </a:lnTo>
                  <a:lnTo>
                    <a:pt x="25595" y="58918"/>
                  </a:lnTo>
                  <a:lnTo>
                    <a:pt x="25364" y="58964"/>
                  </a:lnTo>
                  <a:lnTo>
                    <a:pt x="25318" y="58964"/>
                  </a:lnTo>
                  <a:lnTo>
                    <a:pt x="25595" y="58640"/>
                  </a:lnTo>
                  <a:lnTo>
                    <a:pt x="25919" y="58316"/>
                  </a:lnTo>
                  <a:lnTo>
                    <a:pt x="26151" y="57946"/>
                  </a:lnTo>
                  <a:lnTo>
                    <a:pt x="26382" y="57529"/>
                  </a:lnTo>
                  <a:lnTo>
                    <a:pt x="26428" y="57437"/>
                  </a:lnTo>
                  <a:lnTo>
                    <a:pt x="26428" y="57344"/>
                  </a:lnTo>
                  <a:lnTo>
                    <a:pt x="26475" y="57252"/>
                  </a:lnTo>
                  <a:lnTo>
                    <a:pt x="26567" y="57020"/>
                  </a:lnTo>
                  <a:close/>
                  <a:moveTo>
                    <a:pt x="45497" y="58224"/>
                  </a:moveTo>
                  <a:lnTo>
                    <a:pt x="45589" y="58872"/>
                  </a:lnTo>
                  <a:lnTo>
                    <a:pt x="45497" y="59103"/>
                  </a:lnTo>
                  <a:lnTo>
                    <a:pt x="45497" y="59010"/>
                  </a:lnTo>
                  <a:lnTo>
                    <a:pt x="45497" y="58224"/>
                  </a:lnTo>
                  <a:close/>
                  <a:moveTo>
                    <a:pt x="37305" y="55215"/>
                  </a:moveTo>
                  <a:lnTo>
                    <a:pt x="40822" y="58918"/>
                  </a:lnTo>
                  <a:lnTo>
                    <a:pt x="40869" y="59242"/>
                  </a:lnTo>
                  <a:lnTo>
                    <a:pt x="40869" y="59242"/>
                  </a:lnTo>
                  <a:lnTo>
                    <a:pt x="37212" y="57113"/>
                  </a:lnTo>
                  <a:lnTo>
                    <a:pt x="37212" y="56280"/>
                  </a:lnTo>
                  <a:lnTo>
                    <a:pt x="37212" y="56141"/>
                  </a:lnTo>
                  <a:lnTo>
                    <a:pt x="37212" y="56095"/>
                  </a:lnTo>
                  <a:lnTo>
                    <a:pt x="37212" y="55956"/>
                  </a:lnTo>
                  <a:lnTo>
                    <a:pt x="37258" y="55909"/>
                  </a:lnTo>
                  <a:lnTo>
                    <a:pt x="37258" y="55817"/>
                  </a:lnTo>
                  <a:lnTo>
                    <a:pt x="37258" y="55724"/>
                  </a:lnTo>
                  <a:lnTo>
                    <a:pt x="37258" y="55632"/>
                  </a:lnTo>
                  <a:lnTo>
                    <a:pt x="37258" y="55586"/>
                  </a:lnTo>
                  <a:lnTo>
                    <a:pt x="37258" y="55493"/>
                  </a:lnTo>
                  <a:lnTo>
                    <a:pt x="37305" y="55400"/>
                  </a:lnTo>
                  <a:lnTo>
                    <a:pt x="37305" y="55354"/>
                  </a:lnTo>
                  <a:lnTo>
                    <a:pt x="37305" y="55215"/>
                  </a:lnTo>
                  <a:close/>
                  <a:moveTo>
                    <a:pt x="41887" y="52623"/>
                  </a:moveTo>
                  <a:lnTo>
                    <a:pt x="42072" y="52670"/>
                  </a:lnTo>
                  <a:lnTo>
                    <a:pt x="42118" y="52716"/>
                  </a:lnTo>
                  <a:lnTo>
                    <a:pt x="42164" y="52716"/>
                  </a:lnTo>
                  <a:lnTo>
                    <a:pt x="42396" y="52809"/>
                  </a:lnTo>
                  <a:lnTo>
                    <a:pt x="43183" y="55586"/>
                  </a:lnTo>
                  <a:lnTo>
                    <a:pt x="43460" y="57252"/>
                  </a:lnTo>
                  <a:lnTo>
                    <a:pt x="43460" y="57298"/>
                  </a:lnTo>
                  <a:lnTo>
                    <a:pt x="43692" y="59103"/>
                  </a:lnTo>
                  <a:lnTo>
                    <a:pt x="43738" y="59288"/>
                  </a:lnTo>
                  <a:lnTo>
                    <a:pt x="43738" y="59381"/>
                  </a:lnTo>
                  <a:lnTo>
                    <a:pt x="43460" y="58872"/>
                  </a:lnTo>
                  <a:lnTo>
                    <a:pt x="42211" y="54660"/>
                  </a:lnTo>
                  <a:lnTo>
                    <a:pt x="41887" y="52623"/>
                  </a:lnTo>
                  <a:close/>
                  <a:moveTo>
                    <a:pt x="44432" y="54104"/>
                  </a:moveTo>
                  <a:lnTo>
                    <a:pt x="44941" y="54521"/>
                  </a:lnTo>
                  <a:lnTo>
                    <a:pt x="45265" y="56650"/>
                  </a:lnTo>
                  <a:lnTo>
                    <a:pt x="45219" y="59612"/>
                  </a:lnTo>
                  <a:lnTo>
                    <a:pt x="45173" y="59797"/>
                  </a:lnTo>
                  <a:lnTo>
                    <a:pt x="45127" y="59797"/>
                  </a:lnTo>
                  <a:lnTo>
                    <a:pt x="45127" y="59751"/>
                  </a:lnTo>
                  <a:lnTo>
                    <a:pt x="45127" y="59705"/>
                  </a:lnTo>
                  <a:lnTo>
                    <a:pt x="45127" y="59658"/>
                  </a:lnTo>
                  <a:lnTo>
                    <a:pt x="45080" y="59612"/>
                  </a:lnTo>
                  <a:lnTo>
                    <a:pt x="45034" y="59612"/>
                  </a:lnTo>
                  <a:lnTo>
                    <a:pt x="44988" y="59427"/>
                  </a:lnTo>
                  <a:lnTo>
                    <a:pt x="44988" y="59196"/>
                  </a:lnTo>
                  <a:lnTo>
                    <a:pt x="44710" y="57344"/>
                  </a:lnTo>
                  <a:lnTo>
                    <a:pt x="44664" y="57113"/>
                  </a:lnTo>
                  <a:lnTo>
                    <a:pt x="44571" y="56419"/>
                  </a:lnTo>
                  <a:lnTo>
                    <a:pt x="44432" y="55447"/>
                  </a:lnTo>
                  <a:lnTo>
                    <a:pt x="44432" y="54104"/>
                  </a:lnTo>
                  <a:close/>
                  <a:moveTo>
                    <a:pt x="23836" y="59890"/>
                  </a:moveTo>
                  <a:lnTo>
                    <a:pt x="23790" y="59936"/>
                  </a:lnTo>
                  <a:lnTo>
                    <a:pt x="23605" y="59982"/>
                  </a:lnTo>
                  <a:lnTo>
                    <a:pt x="23605" y="59982"/>
                  </a:lnTo>
                  <a:lnTo>
                    <a:pt x="23836" y="59890"/>
                  </a:lnTo>
                  <a:close/>
                  <a:moveTo>
                    <a:pt x="43507" y="56604"/>
                  </a:moveTo>
                  <a:lnTo>
                    <a:pt x="44201" y="58964"/>
                  </a:lnTo>
                  <a:lnTo>
                    <a:pt x="44155" y="59844"/>
                  </a:lnTo>
                  <a:lnTo>
                    <a:pt x="44155" y="59982"/>
                  </a:lnTo>
                  <a:lnTo>
                    <a:pt x="44155" y="60029"/>
                  </a:lnTo>
                  <a:lnTo>
                    <a:pt x="44062" y="59797"/>
                  </a:lnTo>
                  <a:lnTo>
                    <a:pt x="43970" y="59612"/>
                  </a:lnTo>
                  <a:lnTo>
                    <a:pt x="43923" y="59381"/>
                  </a:lnTo>
                  <a:lnTo>
                    <a:pt x="43507" y="56604"/>
                  </a:lnTo>
                  <a:close/>
                  <a:moveTo>
                    <a:pt x="20828" y="16384"/>
                  </a:moveTo>
                  <a:lnTo>
                    <a:pt x="20921" y="16754"/>
                  </a:lnTo>
                  <a:lnTo>
                    <a:pt x="21060" y="17078"/>
                  </a:lnTo>
                  <a:lnTo>
                    <a:pt x="21198" y="17449"/>
                  </a:lnTo>
                  <a:lnTo>
                    <a:pt x="21430" y="17726"/>
                  </a:lnTo>
                  <a:lnTo>
                    <a:pt x="24346" y="21845"/>
                  </a:lnTo>
                  <a:lnTo>
                    <a:pt x="24392" y="21892"/>
                  </a:lnTo>
                  <a:lnTo>
                    <a:pt x="24438" y="21938"/>
                  </a:lnTo>
                  <a:lnTo>
                    <a:pt x="24670" y="22262"/>
                  </a:lnTo>
                  <a:lnTo>
                    <a:pt x="24947" y="22632"/>
                  </a:lnTo>
                  <a:lnTo>
                    <a:pt x="24716" y="23650"/>
                  </a:lnTo>
                  <a:lnTo>
                    <a:pt x="24623" y="24252"/>
                  </a:lnTo>
                  <a:lnTo>
                    <a:pt x="24623" y="24900"/>
                  </a:lnTo>
                  <a:lnTo>
                    <a:pt x="24762" y="25502"/>
                  </a:lnTo>
                  <a:lnTo>
                    <a:pt x="24994" y="26057"/>
                  </a:lnTo>
                  <a:lnTo>
                    <a:pt x="25040" y="26150"/>
                  </a:lnTo>
                  <a:lnTo>
                    <a:pt x="25040" y="26196"/>
                  </a:lnTo>
                  <a:lnTo>
                    <a:pt x="25086" y="26289"/>
                  </a:lnTo>
                  <a:lnTo>
                    <a:pt x="26428" y="28695"/>
                  </a:lnTo>
                  <a:lnTo>
                    <a:pt x="26475" y="28788"/>
                  </a:lnTo>
                  <a:lnTo>
                    <a:pt x="26521" y="28834"/>
                  </a:lnTo>
                  <a:lnTo>
                    <a:pt x="26613" y="29066"/>
                  </a:lnTo>
                  <a:lnTo>
                    <a:pt x="26613" y="30130"/>
                  </a:lnTo>
                  <a:lnTo>
                    <a:pt x="26613" y="30223"/>
                  </a:lnTo>
                  <a:lnTo>
                    <a:pt x="26613" y="30315"/>
                  </a:lnTo>
                  <a:lnTo>
                    <a:pt x="26660" y="35730"/>
                  </a:lnTo>
                  <a:lnTo>
                    <a:pt x="26660" y="36054"/>
                  </a:lnTo>
                  <a:lnTo>
                    <a:pt x="26660" y="36332"/>
                  </a:lnTo>
                  <a:lnTo>
                    <a:pt x="26660" y="36887"/>
                  </a:lnTo>
                  <a:lnTo>
                    <a:pt x="26660" y="36980"/>
                  </a:lnTo>
                  <a:lnTo>
                    <a:pt x="26660" y="37026"/>
                  </a:lnTo>
                  <a:lnTo>
                    <a:pt x="26660" y="37072"/>
                  </a:lnTo>
                  <a:lnTo>
                    <a:pt x="26660" y="37211"/>
                  </a:lnTo>
                  <a:lnTo>
                    <a:pt x="26660" y="39063"/>
                  </a:lnTo>
                  <a:lnTo>
                    <a:pt x="26660" y="39109"/>
                  </a:lnTo>
                  <a:lnTo>
                    <a:pt x="26660" y="39155"/>
                  </a:lnTo>
                  <a:lnTo>
                    <a:pt x="26660" y="39201"/>
                  </a:lnTo>
                  <a:lnTo>
                    <a:pt x="26660" y="39248"/>
                  </a:lnTo>
                  <a:lnTo>
                    <a:pt x="26660" y="40266"/>
                  </a:lnTo>
                  <a:lnTo>
                    <a:pt x="26660" y="40359"/>
                  </a:lnTo>
                  <a:lnTo>
                    <a:pt x="26660" y="40405"/>
                  </a:lnTo>
                  <a:lnTo>
                    <a:pt x="26660" y="40451"/>
                  </a:lnTo>
                  <a:lnTo>
                    <a:pt x="26660" y="40497"/>
                  </a:lnTo>
                  <a:lnTo>
                    <a:pt x="26660" y="40544"/>
                  </a:lnTo>
                  <a:lnTo>
                    <a:pt x="26660" y="42719"/>
                  </a:lnTo>
                  <a:lnTo>
                    <a:pt x="26660" y="42765"/>
                  </a:lnTo>
                  <a:lnTo>
                    <a:pt x="26660" y="42858"/>
                  </a:lnTo>
                  <a:lnTo>
                    <a:pt x="26660" y="43182"/>
                  </a:lnTo>
                  <a:lnTo>
                    <a:pt x="26660" y="43274"/>
                  </a:lnTo>
                  <a:lnTo>
                    <a:pt x="26660" y="43321"/>
                  </a:lnTo>
                  <a:lnTo>
                    <a:pt x="26660" y="43413"/>
                  </a:lnTo>
                  <a:lnTo>
                    <a:pt x="26660" y="44061"/>
                  </a:lnTo>
                  <a:lnTo>
                    <a:pt x="26660" y="44154"/>
                  </a:lnTo>
                  <a:lnTo>
                    <a:pt x="26660" y="44200"/>
                  </a:lnTo>
                  <a:lnTo>
                    <a:pt x="26660" y="46931"/>
                  </a:lnTo>
                  <a:lnTo>
                    <a:pt x="26660" y="47023"/>
                  </a:lnTo>
                  <a:lnTo>
                    <a:pt x="26660" y="47070"/>
                  </a:lnTo>
                  <a:lnTo>
                    <a:pt x="26660" y="48597"/>
                  </a:lnTo>
                  <a:lnTo>
                    <a:pt x="26660" y="48689"/>
                  </a:lnTo>
                  <a:lnTo>
                    <a:pt x="26660" y="48782"/>
                  </a:lnTo>
                  <a:lnTo>
                    <a:pt x="26660" y="50217"/>
                  </a:lnTo>
                  <a:lnTo>
                    <a:pt x="26660" y="50309"/>
                  </a:lnTo>
                  <a:lnTo>
                    <a:pt x="26660" y="50356"/>
                  </a:lnTo>
                  <a:lnTo>
                    <a:pt x="26660" y="52670"/>
                  </a:lnTo>
                  <a:lnTo>
                    <a:pt x="26660" y="52762"/>
                  </a:lnTo>
                  <a:lnTo>
                    <a:pt x="26660" y="52809"/>
                  </a:lnTo>
                  <a:lnTo>
                    <a:pt x="26660" y="52901"/>
                  </a:lnTo>
                  <a:lnTo>
                    <a:pt x="26660" y="52994"/>
                  </a:lnTo>
                  <a:lnTo>
                    <a:pt x="26660" y="53040"/>
                  </a:lnTo>
                  <a:lnTo>
                    <a:pt x="26706" y="54012"/>
                  </a:lnTo>
                  <a:lnTo>
                    <a:pt x="26706" y="54151"/>
                  </a:lnTo>
                  <a:lnTo>
                    <a:pt x="26706" y="54290"/>
                  </a:lnTo>
                  <a:lnTo>
                    <a:pt x="26706" y="54706"/>
                  </a:lnTo>
                  <a:lnTo>
                    <a:pt x="26706" y="54752"/>
                  </a:lnTo>
                  <a:lnTo>
                    <a:pt x="26706" y="54845"/>
                  </a:lnTo>
                  <a:lnTo>
                    <a:pt x="26706" y="54891"/>
                  </a:lnTo>
                  <a:lnTo>
                    <a:pt x="26706" y="54938"/>
                  </a:lnTo>
                  <a:lnTo>
                    <a:pt x="26706" y="54984"/>
                  </a:lnTo>
                  <a:lnTo>
                    <a:pt x="26706" y="55030"/>
                  </a:lnTo>
                  <a:lnTo>
                    <a:pt x="26706" y="55493"/>
                  </a:lnTo>
                  <a:lnTo>
                    <a:pt x="26660" y="55863"/>
                  </a:lnTo>
                  <a:lnTo>
                    <a:pt x="26613" y="56233"/>
                  </a:lnTo>
                  <a:lnTo>
                    <a:pt x="26613" y="56419"/>
                  </a:lnTo>
                  <a:lnTo>
                    <a:pt x="26567" y="56604"/>
                  </a:lnTo>
                  <a:lnTo>
                    <a:pt x="26567" y="56650"/>
                  </a:lnTo>
                  <a:lnTo>
                    <a:pt x="26336" y="57298"/>
                  </a:lnTo>
                  <a:lnTo>
                    <a:pt x="26289" y="57344"/>
                  </a:lnTo>
                  <a:lnTo>
                    <a:pt x="26289" y="57391"/>
                  </a:lnTo>
                  <a:lnTo>
                    <a:pt x="26243" y="57437"/>
                  </a:lnTo>
                  <a:lnTo>
                    <a:pt x="26197" y="57576"/>
                  </a:lnTo>
                  <a:lnTo>
                    <a:pt x="26151" y="57668"/>
                  </a:lnTo>
                  <a:lnTo>
                    <a:pt x="25965" y="57992"/>
                  </a:lnTo>
                  <a:lnTo>
                    <a:pt x="25734" y="58316"/>
                  </a:lnTo>
                  <a:lnTo>
                    <a:pt x="25503" y="58594"/>
                  </a:lnTo>
                  <a:lnTo>
                    <a:pt x="25225" y="58872"/>
                  </a:lnTo>
                  <a:lnTo>
                    <a:pt x="25086" y="58964"/>
                  </a:lnTo>
                  <a:lnTo>
                    <a:pt x="25086" y="59010"/>
                  </a:lnTo>
                  <a:lnTo>
                    <a:pt x="24994" y="59057"/>
                  </a:lnTo>
                  <a:lnTo>
                    <a:pt x="24947" y="59103"/>
                  </a:lnTo>
                  <a:lnTo>
                    <a:pt x="24901" y="59103"/>
                  </a:lnTo>
                  <a:lnTo>
                    <a:pt x="24484" y="59427"/>
                  </a:lnTo>
                  <a:lnTo>
                    <a:pt x="24438" y="59473"/>
                  </a:lnTo>
                  <a:lnTo>
                    <a:pt x="24346" y="59520"/>
                  </a:lnTo>
                  <a:lnTo>
                    <a:pt x="24299" y="59520"/>
                  </a:lnTo>
                  <a:lnTo>
                    <a:pt x="24207" y="59566"/>
                  </a:lnTo>
                  <a:lnTo>
                    <a:pt x="23698" y="59797"/>
                  </a:lnTo>
                  <a:lnTo>
                    <a:pt x="23235" y="59936"/>
                  </a:lnTo>
                  <a:lnTo>
                    <a:pt x="23189" y="59936"/>
                  </a:lnTo>
                  <a:lnTo>
                    <a:pt x="23142" y="59982"/>
                  </a:lnTo>
                  <a:lnTo>
                    <a:pt x="23050" y="59982"/>
                  </a:lnTo>
                  <a:lnTo>
                    <a:pt x="22679" y="60075"/>
                  </a:lnTo>
                  <a:lnTo>
                    <a:pt x="21569" y="60075"/>
                  </a:lnTo>
                  <a:lnTo>
                    <a:pt x="21106" y="59982"/>
                  </a:lnTo>
                  <a:lnTo>
                    <a:pt x="21013" y="59982"/>
                  </a:lnTo>
                  <a:lnTo>
                    <a:pt x="20365" y="59751"/>
                  </a:lnTo>
                  <a:lnTo>
                    <a:pt x="20319" y="59751"/>
                  </a:lnTo>
                  <a:lnTo>
                    <a:pt x="20273" y="59705"/>
                  </a:lnTo>
                  <a:lnTo>
                    <a:pt x="19810" y="59473"/>
                  </a:lnTo>
                  <a:lnTo>
                    <a:pt x="19347" y="59196"/>
                  </a:lnTo>
                  <a:lnTo>
                    <a:pt x="18977" y="58872"/>
                  </a:lnTo>
                  <a:lnTo>
                    <a:pt x="18607" y="58501"/>
                  </a:lnTo>
                  <a:lnTo>
                    <a:pt x="18514" y="58409"/>
                  </a:lnTo>
                  <a:lnTo>
                    <a:pt x="18514" y="58362"/>
                  </a:lnTo>
                  <a:lnTo>
                    <a:pt x="18468" y="58316"/>
                  </a:lnTo>
                  <a:lnTo>
                    <a:pt x="18421" y="58270"/>
                  </a:lnTo>
                  <a:lnTo>
                    <a:pt x="18097" y="57761"/>
                  </a:lnTo>
                  <a:lnTo>
                    <a:pt x="17820" y="57205"/>
                  </a:lnTo>
                  <a:lnTo>
                    <a:pt x="17820" y="57159"/>
                  </a:lnTo>
                  <a:lnTo>
                    <a:pt x="17773" y="57067"/>
                  </a:lnTo>
                  <a:lnTo>
                    <a:pt x="17635" y="56511"/>
                  </a:lnTo>
                  <a:lnTo>
                    <a:pt x="17588" y="56465"/>
                  </a:lnTo>
                  <a:lnTo>
                    <a:pt x="17588" y="56419"/>
                  </a:lnTo>
                  <a:lnTo>
                    <a:pt x="17588" y="56372"/>
                  </a:lnTo>
                  <a:lnTo>
                    <a:pt x="17588" y="56326"/>
                  </a:lnTo>
                  <a:lnTo>
                    <a:pt x="17588" y="56280"/>
                  </a:lnTo>
                  <a:lnTo>
                    <a:pt x="17542" y="55909"/>
                  </a:lnTo>
                  <a:lnTo>
                    <a:pt x="17496" y="55493"/>
                  </a:lnTo>
                  <a:lnTo>
                    <a:pt x="17496" y="54660"/>
                  </a:lnTo>
                  <a:lnTo>
                    <a:pt x="17496" y="54567"/>
                  </a:lnTo>
                  <a:lnTo>
                    <a:pt x="17496" y="54475"/>
                  </a:lnTo>
                  <a:lnTo>
                    <a:pt x="17496" y="54382"/>
                  </a:lnTo>
                  <a:lnTo>
                    <a:pt x="17496" y="54336"/>
                  </a:lnTo>
                  <a:lnTo>
                    <a:pt x="17496" y="54197"/>
                  </a:lnTo>
                  <a:lnTo>
                    <a:pt x="17496" y="54104"/>
                  </a:lnTo>
                  <a:lnTo>
                    <a:pt x="17496" y="54058"/>
                  </a:lnTo>
                  <a:lnTo>
                    <a:pt x="17496" y="54012"/>
                  </a:lnTo>
                  <a:lnTo>
                    <a:pt x="17496" y="53966"/>
                  </a:lnTo>
                  <a:lnTo>
                    <a:pt x="17496" y="53873"/>
                  </a:lnTo>
                  <a:lnTo>
                    <a:pt x="17496" y="53780"/>
                  </a:lnTo>
                  <a:lnTo>
                    <a:pt x="17496" y="53688"/>
                  </a:lnTo>
                  <a:lnTo>
                    <a:pt x="17496" y="53642"/>
                  </a:lnTo>
                  <a:lnTo>
                    <a:pt x="17496" y="53549"/>
                  </a:lnTo>
                  <a:lnTo>
                    <a:pt x="17496" y="51466"/>
                  </a:lnTo>
                  <a:lnTo>
                    <a:pt x="17496" y="51328"/>
                  </a:lnTo>
                  <a:lnTo>
                    <a:pt x="17496" y="51235"/>
                  </a:lnTo>
                  <a:lnTo>
                    <a:pt x="17496" y="51142"/>
                  </a:lnTo>
                  <a:lnTo>
                    <a:pt x="17496" y="51050"/>
                  </a:lnTo>
                  <a:lnTo>
                    <a:pt x="17496" y="50170"/>
                  </a:lnTo>
                  <a:lnTo>
                    <a:pt x="17496" y="50078"/>
                  </a:lnTo>
                  <a:lnTo>
                    <a:pt x="17496" y="49939"/>
                  </a:lnTo>
                  <a:lnTo>
                    <a:pt x="17496" y="49893"/>
                  </a:lnTo>
                  <a:lnTo>
                    <a:pt x="17496" y="49846"/>
                  </a:lnTo>
                  <a:lnTo>
                    <a:pt x="17496" y="49800"/>
                  </a:lnTo>
                  <a:lnTo>
                    <a:pt x="17496" y="49754"/>
                  </a:lnTo>
                  <a:lnTo>
                    <a:pt x="17496" y="49708"/>
                  </a:lnTo>
                  <a:lnTo>
                    <a:pt x="17496" y="48551"/>
                  </a:lnTo>
                  <a:lnTo>
                    <a:pt x="17496" y="48458"/>
                  </a:lnTo>
                  <a:lnTo>
                    <a:pt x="17496" y="48365"/>
                  </a:lnTo>
                  <a:lnTo>
                    <a:pt x="17496" y="48273"/>
                  </a:lnTo>
                  <a:lnTo>
                    <a:pt x="17496" y="47393"/>
                  </a:lnTo>
                  <a:lnTo>
                    <a:pt x="17496" y="47301"/>
                  </a:lnTo>
                  <a:lnTo>
                    <a:pt x="17496" y="47162"/>
                  </a:lnTo>
                  <a:lnTo>
                    <a:pt x="17496" y="47116"/>
                  </a:lnTo>
                  <a:lnTo>
                    <a:pt x="17496" y="47070"/>
                  </a:lnTo>
                  <a:lnTo>
                    <a:pt x="17496" y="46977"/>
                  </a:lnTo>
                  <a:lnTo>
                    <a:pt x="17496" y="46884"/>
                  </a:lnTo>
                  <a:lnTo>
                    <a:pt x="17496" y="45681"/>
                  </a:lnTo>
                  <a:lnTo>
                    <a:pt x="17496" y="45635"/>
                  </a:lnTo>
                  <a:lnTo>
                    <a:pt x="17496" y="45496"/>
                  </a:lnTo>
                  <a:lnTo>
                    <a:pt x="17496" y="45403"/>
                  </a:lnTo>
                  <a:lnTo>
                    <a:pt x="17496" y="45172"/>
                  </a:lnTo>
                  <a:lnTo>
                    <a:pt x="17496" y="44987"/>
                  </a:lnTo>
                  <a:lnTo>
                    <a:pt x="17496" y="44941"/>
                  </a:lnTo>
                  <a:lnTo>
                    <a:pt x="17496" y="44894"/>
                  </a:lnTo>
                  <a:lnTo>
                    <a:pt x="17496" y="44755"/>
                  </a:lnTo>
                  <a:lnTo>
                    <a:pt x="17496" y="44709"/>
                  </a:lnTo>
                  <a:lnTo>
                    <a:pt x="17496" y="44570"/>
                  </a:lnTo>
                  <a:lnTo>
                    <a:pt x="17496" y="44524"/>
                  </a:lnTo>
                  <a:lnTo>
                    <a:pt x="17496" y="44431"/>
                  </a:lnTo>
                  <a:lnTo>
                    <a:pt x="17496" y="44339"/>
                  </a:lnTo>
                  <a:lnTo>
                    <a:pt x="17496" y="44200"/>
                  </a:lnTo>
                  <a:lnTo>
                    <a:pt x="17496" y="44154"/>
                  </a:lnTo>
                  <a:lnTo>
                    <a:pt x="17496" y="42765"/>
                  </a:lnTo>
                  <a:lnTo>
                    <a:pt x="17449" y="42626"/>
                  </a:lnTo>
                  <a:lnTo>
                    <a:pt x="17449" y="42580"/>
                  </a:lnTo>
                  <a:lnTo>
                    <a:pt x="17449" y="42441"/>
                  </a:lnTo>
                  <a:lnTo>
                    <a:pt x="17449" y="42256"/>
                  </a:lnTo>
                  <a:lnTo>
                    <a:pt x="17449" y="41886"/>
                  </a:lnTo>
                  <a:lnTo>
                    <a:pt x="17449" y="41840"/>
                  </a:lnTo>
                  <a:lnTo>
                    <a:pt x="17449" y="41747"/>
                  </a:lnTo>
                  <a:lnTo>
                    <a:pt x="17449" y="41654"/>
                  </a:lnTo>
                  <a:lnTo>
                    <a:pt x="17449" y="41562"/>
                  </a:lnTo>
                  <a:lnTo>
                    <a:pt x="17449" y="41284"/>
                  </a:lnTo>
                  <a:lnTo>
                    <a:pt x="17449" y="41238"/>
                  </a:lnTo>
                  <a:lnTo>
                    <a:pt x="17449" y="41145"/>
                  </a:lnTo>
                  <a:lnTo>
                    <a:pt x="17449" y="41099"/>
                  </a:lnTo>
                  <a:lnTo>
                    <a:pt x="17449" y="41053"/>
                  </a:lnTo>
                  <a:lnTo>
                    <a:pt x="17449" y="41006"/>
                  </a:lnTo>
                  <a:lnTo>
                    <a:pt x="17449" y="40960"/>
                  </a:lnTo>
                  <a:lnTo>
                    <a:pt x="17449" y="40868"/>
                  </a:lnTo>
                  <a:lnTo>
                    <a:pt x="17449" y="40821"/>
                  </a:lnTo>
                  <a:lnTo>
                    <a:pt x="17449" y="40683"/>
                  </a:lnTo>
                  <a:lnTo>
                    <a:pt x="17449" y="39340"/>
                  </a:lnTo>
                  <a:lnTo>
                    <a:pt x="17449" y="39248"/>
                  </a:lnTo>
                  <a:lnTo>
                    <a:pt x="17449" y="39155"/>
                  </a:lnTo>
                  <a:lnTo>
                    <a:pt x="17449" y="39063"/>
                  </a:lnTo>
                  <a:lnTo>
                    <a:pt x="17449" y="39016"/>
                  </a:lnTo>
                  <a:lnTo>
                    <a:pt x="17449" y="38970"/>
                  </a:lnTo>
                  <a:lnTo>
                    <a:pt x="17449" y="38924"/>
                  </a:lnTo>
                  <a:lnTo>
                    <a:pt x="17449" y="38831"/>
                  </a:lnTo>
                  <a:lnTo>
                    <a:pt x="17449" y="38785"/>
                  </a:lnTo>
                  <a:lnTo>
                    <a:pt x="17449" y="38461"/>
                  </a:lnTo>
                  <a:lnTo>
                    <a:pt x="17449" y="38415"/>
                  </a:lnTo>
                  <a:lnTo>
                    <a:pt x="17449" y="38322"/>
                  </a:lnTo>
                  <a:lnTo>
                    <a:pt x="17449" y="38230"/>
                  </a:lnTo>
                  <a:lnTo>
                    <a:pt x="17449" y="38183"/>
                  </a:lnTo>
                  <a:lnTo>
                    <a:pt x="17449" y="36610"/>
                  </a:lnTo>
                  <a:lnTo>
                    <a:pt x="17449" y="36517"/>
                  </a:lnTo>
                  <a:lnTo>
                    <a:pt x="17449" y="36378"/>
                  </a:lnTo>
                  <a:lnTo>
                    <a:pt x="17449" y="29019"/>
                  </a:lnTo>
                  <a:lnTo>
                    <a:pt x="17449" y="28927"/>
                  </a:lnTo>
                  <a:lnTo>
                    <a:pt x="17449" y="28834"/>
                  </a:lnTo>
                  <a:lnTo>
                    <a:pt x="17449" y="26011"/>
                  </a:lnTo>
                  <a:lnTo>
                    <a:pt x="17449" y="25918"/>
                  </a:lnTo>
                  <a:lnTo>
                    <a:pt x="17449" y="25826"/>
                  </a:lnTo>
                  <a:lnTo>
                    <a:pt x="17449" y="24113"/>
                  </a:lnTo>
                  <a:lnTo>
                    <a:pt x="17403" y="24067"/>
                  </a:lnTo>
                  <a:lnTo>
                    <a:pt x="17403" y="24021"/>
                  </a:lnTo>
                  <a:lnTo>
                    <a:pt x="17403" y="23974"/>
                  </a:lnTo>
                  <a:lnTo>
                    <a:pt x="17403" y="23928"/>
                  </a:lnTo>
                  <a:lnTo>
                    <a:pt x="17403" y="23836"/>
                  </a:lnTo>
                  <a:lnTo>
                    <a:pt x="17403" y="23789"/>
                  </a:lnTo>
                  <a:lnTo>
                    <a:pt x="17311" y="23373"/>
                  </a:lnTo>
                  <a:lnTo>
                    <a:pt x="17264" y="22956"/>
                  </a:lnTo>
                  <a:lnTo>
                    <a:pt x="17218" y="22493"/>
                  </a:lnTo>
                  <a:lnTo>
                    <a:pt x="17218" y="22031"/>
                  </a:lnTo>
                  <a:lnTo>
                    <a:pt x="17218" y="21568"/>
                  </a:lnTo>
                  <a:lnTo>
                    <a:pt x="17311" y="21151"/>
                  </a:lnTo>
                  <a:lnTo>
                    <a:pt x="17403" y="20688"/>
                  </a:lnTo>
                  <a:lnTo>
                    <a:pt x="17496" y="20272"/>
                  </a:lnTo>
                  <a:lnTo>
                    <a:pt x="17635" y="19855"/>
                  </a:lnTo>
                  <a:lnTo>
                    <a:pt x="17820" y="19439"/>
                  </a:lnTo>
                  <a:lnTo>
                    <a:pt x="18005" y="19022"/>
                  </a:lnTo>
                  <a:lnTo>
                    <a:pt x="18236" y="18652"/>
                  </a:lnTo>
                  <a:lnTo>
                    <a:pt x="18514" y="18328"/>
                  </a:lnTo>
                  <a:lnTo>
                    <a:pt x="18792" y="17958"/>
                  </a:lnTo>
                  <a:lnTo>
                    <a:pt x="19069" y="17634"/>
                  </a:lnTo>
                  <a:lnTo>
                    <a:pt x="19393" y="17356"/>
                  </a:lnTo>
                  <a:lnTo>
                    <a:pt x="19717" y="17078"/>
                  </a:lnTo>
                  <a:lnTo>
                    <a:pt x="20088" y="16847"/>
                  </a:lnTo>
                  <a:lnTo>
                    <a:pt x="20458" y="16616"/>
                  </a:lnTo>
                  <a:lnTo>
                    <a:pt x="20828" y="16384"/>
                  </a:lnTo>
                  <a:close/>
                  <a:moveTo>
                    <a:pt x="23605" y="59982"/>
                  </a:moveTo>
                  <a:lnTo>
                    <a:pt x="23420" y="60075"/>
                  </a:lnTo>
                  <a:lnTo>
                    <a:pt x="23374" y="60075"/>
                  </a:lnTo>
                  <a:lnTo>
                    <a:pt x="23605" y="59982"/>
                  </a:lnTo>
                  <a:close/>
                  <a:moveTo>
                    <a:pt x="42720" y="58085"/>
                  </a:moveTo>
                  <a:lnTo>
                    <a:pt x="43229" y="58964"/>
                  </a:lnTo>
                  <a:lnTo>
                    <a:pt x="43507" y="59890"/>
                  </a:lnTo>
                  <a:lnTo>
                    <a:pt x="43553" y="60075"/>
                  </a:lnTo>
                  <a:lnTo>
                    <a:pt x="43599" y="60214"/>
                  </a:lnTo>
                  <a:lnTo>
                    <a:pt x="42951" y="59520"/>
                  </a:lnTo>
                  <a:lnTo>
                    <a:pt x="42720" y="58085"/>
                  </a:lnTo>
                  <a:close/>
                  <a:moveTo>
                    <a:pt x="47904" y="57668"/>
                  </a:moveTo>
                  <a:lnTo>
                    <a:pt x="48413" y="58362"/>
                  </a:lnTo>
                  <a:lnTo>
                    <a:pt x="48875" y="59057"/>
                  </a:lnTo>
                  <a:lnTo>
                    <a:pt x="47163" y="60029"/>
                  </a:lnTo>
                  <a:lnTo>
                    <a:pt x="46978" y="60121"/>
                  </a:lnTo>
                  <a:lnTo>
                    <a:pt x="46700" y="60260"/>
                  </a:lnTo>
                  <a:lnTo>
                    <a:pt x="47904" y="57668"/>
                  </a:lnTo>
                  <a:close/>
                  <a:moveTo>
                    <a:pt x="44432" y="56326"/>
                  </a:moveTo>
                  <a:lnTo>
                    <a:pt x="44571" y="57113"/>
                  </a:lnTo>
                  <a:lnTo>
                    <a:pt x="44571" y="57159"/>
                  </a:lnTo>
                  <a:lnTo>
                    <a:pt x="44571" y="57391"/>
                  </a:lnTo>
                  <a:lnTo>
                    <a:pt x="44849" y="59242"/>
                  </a:lnTo>
                  <a:lnTo>
                    <a:pt x="44895" y="59520"/>
                  </a:lnTo>
                  <a:lnTo>
                    <a:pt x="44941" y="59705"/>
                  </a:lnTo>
                  <a:lnTo>
                    <a:pt x="45080" y="59982"/>
                  </a:lnTo>
                  <a:lnTo>
                    <a:pt x="44849" y="60399"/>
                  </a:lnTo>
                  <a:lnTo>
                    <a:pt x="44710" y="59982"/>
                  </a:lnTo>
                  <a:lnTo>
                    <a:pt x="44664" y="59844"/>
                  </a:lnTo>
                  <a:lnTo>
                    <a:pt x="44432" y="58964"/>
                  </a:lnTo>
                  <a:lnTo>
                    <a:pt x="44432" y="56326"/>
                  </a:lnTo>
                  <a:close/>
                  <a:moveTo>
                    <a:pt x="46978" y="56557"/>
                  </a:moveTo>
                  <a:lnTo>
                    <a:pt x="47718" y="57437"/>
                  </a:lnTo>
                  <a:lnTo>
                    <a:pt x="46330" y="60399"/>
                  </a:lnTo>
                  <a:lnTo>
                    <a:pt x="46284" y="60353"/>
                  </a:lnTo>
                  <a:lnTo>
                    <a:pt x="46237" y="60214"/>
                  </a:lnTo>
                  <a:lnTo>
                    <a:pt x="45775" y="59242"/>
                  </a:lnTo>
                  <a:lnTo>
                    <a:pt x="45775" y="59149"/>
                  </a:lnTo>
                  <a:lnTo>
                    <a:pt x="46978" y="56557"/>
                  </a:lnTo>
                  <a:close/>
                  <a:moveTo>
                    <a:pt x="49061" y="59103"/>
                  </a:moveTo>
                  <a:lnTo>
                    <a:pt x="49014" y="59149"/>
                  </a:lnTo>
                  <a:lnTo>
                    <a:pt x="48968" y="59149"/>
                  </a:lnTo>
                  <a:lnTo>
                    <a:pt x="46744" y="60414"/>
                  </a:lnTo>
                  <a:lnTo>
                    <a:pt x="46744" y="60414"/>
                  </a:lnTo>
                  <a:lnTo>
                    <a:pt x="47024" y="60214"/>
                  </a:lnTo>
                  <a:lnTo>
                    <a:pt x="47209" y="60121"/>
                  </a:lnTo>
                  <a:lnTo>
                    <a:pt x="48968" y="59149"/>
                  </a:lnTo>
                  <a:lnTo>
                    <a:pt x="49014" y="59103"/>
                  </a:lnTo>
                  <a:close/>
                  <a:moveTo>
                    <a:pt x="37212" y="57391"/>
                  </a:moveTo>
                  <a:lnTo>
                    <a:pt x="40869" y="59566"/>
                  </a:lnTo>
                  <a:lnTo>
                    <a:pt x="41054" y="60584"/>
                  </a:lnTo>
                  <a:lnTo>
                    <a:pt x="37305" y="58362"/>
                  </a:lnTo>
                  <a:lnTo>
                    <a:pt x="37305" y="58177"/>
                  </a:lnTo>
                  <a:lnTo>
                    <a:pt x="37305" y="58131"/>
                  </a:lnTo>
                  <a:lnTo>
                    <a:pt x="37212" y="57391"/>
                  </a:lnTo>
                  <a:close/>
                  <a:moveTo>
                    <a:pt x="43090" y="60491"/>
                  </a:moveTo>
                  <a:lnTo>
                    <a:pt x="43183" y="60630"/>
                  </a:lnTo>
                  <a:lnTo>
                    <a:pt x="43090" y="60584"/>
                  </a:lnTo>
                  <a:lnTo>
                    <a:pt x="43090" y="60491"/>
                  </a:lnTo>
                  <a:close/>
                  <a:moveTo>
                    <a:pt x="45219" y="60306"/>
                  </a:moveTo>
                  <a:lnTo>
                    <a:pt x="45219" y="60353"/>
                  </a:lnTo>
                  <a:lnTo>
                    <a:pt x="45219" y="60630"/>
                  </a:lnTo>
                  <a:lnTo>
                    <a:pt x="45034" y="60630"/>
                  </a:lnTo>
                  <a:lnTo>
                    <a:pt x="45219" y="60306"/>
                  </a:lnTo>
                  <a:close/>
                  <a:moveTo>
                    <a:pt x="43738" y="59844"/>
                  </a:moveTo>
                  <a:lnTo>
                    <a:pt x="44155" y="60584"/>
                  </a:lnTo>
                  <a:lnTo>
                    <a:pt x="44155" y="60723"/>
                  </a:lnTo>
                  <a:lnTo>
                    <a:pt x="44155" y="60815"/>
                  </a:lnTo>
                  <a:lnTo>
                    <a:pt x="44016" y="60677"/>
                  </a:lnTo>
                  <a:lnTo>
                    <a:pt x="43923" y="60584"/>
                  </a:lnTo>
                  <a:lnTo>
                    <a:pt x="43831" y="60260"/>
                  </a:lnTo>
                  <a:lnTo>
                    <a:pt x="43738" y="59844"/>
                  </a:lnTo>
                  <a:close/>
                  <a:moveTo>
                    <a:pt x="45682" y="59334"/>
                  </a:moveTo>
                  <a:lnTo>
                    <a:pt x="46099" y="60260"/>
                  </a:lnTo>
                  <a:lnTo>
                    <a:pt x="46191" y="60399"/>
                  </a:lnTo>
                  <a:lnTo>
                    <a:pt x="46237" y="60538"/>
                  </a:lnTo>
                  <a:lnTo>
                    <a:pt x="45682" y="60862"/>
                  </a:lnTo>
                  <a:lnTo>
                    <a:pt x="45589" y="60815"/>
                  </a:lnTo>
                  <a:lnTo>
                    <a:pt x="45589" y="60769"/>
                  </a:lnTo>
                  <a:lnTo>
                    <a:pt x="45497" y="60584"/>
                  </a:lnTo>
                  <a:lnTo>
                    <a:pt x="45497" y="60538"/>
                  </a:lnTo>
                  <a:lnTo>
                    <a:pt x="45497" y="60491"/>
                  </a:lnTo>
                  <a:lnTo>
                    <a:pt x="45497" y="59751"/>
                  </a:lnTo>
                  <a:lnTo>
                    <a:pt x="45682" y="59334"/>
                  </a:lnTo>
                  <a:close/>
                  <a:moveTo>
                    <a:pt x="44432" y="59797"/>
                  </a:moveTo>
                  <a:lnTo>
                    <a:pt x="44710" y="60769"/>
                  </a:lnTo>
                  <a:lnTo>
                    <a:pt x="44664" y="60862"/>
                  </a:lnTo>
                  <a:lnTo>
                    <a:pt x="44617" y="60908"/>
                  </a:lnTo>
                  <a:lnTo>
                    <a:pt x="44432" y="60538"/>
                  </a:lnTo>
                  <a:lnTo>
                    <a:pt x="44432" y="60260"/>
                  </a:lnTo>
                  <a:lnTo>
                    <a:pt x="44432" y="59797"/>
                  </a:lnTo>
                  <a:close/>
                  <a:moveTo>
                    <a:pt x="46145" y="60723"/>
                  </a:moveTo>
                  <a:lnTo>
                    <a:pt x="46099" y="60769"/>
                  </a:lnTo>
                  <a:lnTo>
                    <a:pt x="45821" y="60954"/>
                  </a:lnTo>
                  <a:lnTo>
                    <a:pt x="46145" y="60723"/>
                  </a:lnTo>
                  <a:close/>
                  <a:moveTo>
                    <a:pt x="43136" y="60075"/>
                  </a:moveTo>
                  <a:lnTo>
                    <a:pt x="43738" y="60723"/>
                  </a:lnTo>
                  <a:lnTo>
                    <a:pt x="43784" y="60815"/>
                  </a:lnTo>
                  <a:lnTo>
                    <a:pt x="43831" y="61001"/>
                  </a:lnTo>
                  <a:lnTo>
                    <a:pt x="43599" y="60908"/>
                  </a:lnTo>
                  <a:lnTo>
                    <a:pt x="43368" y="60538"/>
                  </a:lnTo>
                  <a:lnTo>
                    <a:pt x="43136" y="60075"/>
                  </a:lnTo>
                  <a:close/>
                  <a:moveTo>
                    <a:pt x="45775" y="60954"/>
                  </a:moveTo>
                  <a:lnTo>
                    <a:pt x="45775" y="61001"/>
                  </a:lnTo>
                  <a:lnTo>
                    <a:pt x="45728" y="61001"/>
                  </a:lnTo>
                  <a:lnTo>
                    <a:pt x="45682" y="61047"/>
                  </a:lnTo>
                  <a:lnTo>
                    <a:pt x="45636" y="61047"/>
                  </a:lnTo>
                  <a:lnTo>
                    <a:pt x="45589" y="61093"/>
                  </a:lnTo>
                  <a:lnTo>
                    <a:pt x="45589" y="61047"/>
                  </a:lnTo>
                  <a:lnTo>
                    <a:pt x="45636" y="61047"/>
                  </a:lnTo>
                  <a:lnTo>
                    <a:pt x="45682" y="61001"/>
                  </a:lnTo>
                  <a:lnTo>
                    <a:pt x="45728" y="61001"/>
                  </a:lnTo>
                  <a:lnTo>
                    <a:pt x="45728" y="60954"/>
                  </a:lnTo>
                  <a:close/>
                  <a:moveTo>
                    <a:pt x="46052" y="60954"/>
                  </a:moveTo>
                  <a:lnTo>
                    <a:pt x="46006" y="61093"/>
                  </a:lnTo>
                  <a:lnTo>
                    <a:pt x="45960" y="61047"/>
                  </a:lnTo>
                  <a:lnTo>
                    <a:pt x="46052" y="60954"/>
                  </a:lnTo>
                  <a:close/>
                  <a:moveTo>
                    <a:pt x="37351" y="58686"/>
                  </a:moveTo>
                  <a:lnTo>
                    <a:pt x="41100" y="60908"/>
                  </a:lnTo>
                  <a:lnTo>
                    <a:pt x="41146" y="60954"/>
                  </a:lnTo>
                  <a:lnTo>
                    <a:pt x="41146" y="61001"/>
                  </a:lnTo>
                  <a:lnTo>
                    <a:pt x="41239" y="61186"/>
                  </a:lnTo>
                  <a:lnTo>
                    <a:pt x="37860" y="60862"/>
                  </a:lnTo>
                  <a:lnTo>
                    <a:pt x="37582" y="59751"/>
                  </a:lnTo>
                  <a:lnTo>
                    <a:pt x="37351" y="58686"/>
                  </a:lnTo>
                  <a:close/>
                  <a:moveTo>
                    <a:pt x="44108" y="61093"/>
                  </a:moveTo>
                  <a:lnTo>
                    <a:pt x="44155" y="61186"/>
                  </a:lnTo>
                  <a:lnTo>
                    <a:pt x="44108" y="61186"/>
                  </a:lnTo>
                  <a:lnTo>
                    <a:pt x="44108" y="61139"/>
                  </a:lnTo>
                  <a:lnTo>
                    <a:pt x="44108" y="61093"/>
                  </a:lnTo>
                  <a:close/>
                  <a:moveTo>
                    <a:pt x="45358" y="61186"/>
                  </a:moveTo>
                  <a:lnTo>
                    <a:pt x="45265" y="61278"/>
                  </a:lnTo>
                  <a:lnTo>
                    <a:pt x="45034" y="61371"/>
                  </a:lnTo>
                  <a:lnTo>
                    <a:pt x="45034" y="61371"/>
                  </a:lnTo>
                  <a:lnTo>
                    <a:pt x="45358" y="61186"/>
                  </a:lnTo>
                  <a:close/>
                  <a:moveTo>
                    <a:pt x="43275" y="61001"/>
                  </a:moveTo>
                  <a:lnTo>
                    <a:pt x="43460" y="61093"/>
                  </a:lnTo>
                  <a:lnTo>
                    <a:pt x="43507" y="61186"/>
                  </a:lnTo>
                  <a:lnTo>
                    <a:pt x="43599" y="61417"/>
                  </a:lnTo>
                  <a:lnTo>
                    <a:pt x="43599" y="61463"/>
                  </a:lnTo>
                  <a:lnTo>
                    <a:pt x="43507" y="61417"/>
                  </a:lnTo>
                  <a:lnTo>
                    <a:pt x="43275" y="61001"/>
                  </a:lnTo>
                  <a:close/>
                  <a:moveTo>
                    <a:pt x="44918" y="61440"/>
                  </a:moveTo>
                  <a:lnTo>
                    <a:pt x="44849" y="61510"/>
                  </a:lnTo>
                  <a:lnTo>
                    <a:pt x="44803" y="61556"/>
                  </a:lnTo>
                  <a:lnTo>
                    <a:pt x="44756" y="61556"/>
                  </a:lnTo>
                  <a:lnTo>
                    <a:pt x="44756" y="61510"/>
                  </a:lnTo>
                  <a:lnTo>
                    <a:pt x="44849" y="61510"/>
                  </a:lnTo>
                  <a:lnTo>
                    <a:pt x="44849" y="61463"/>
                  </a:lnTo>
                  <a:lnTo>
                    <a:pt x="44918" y="61440"/>
                  </a:lnTo>
                  <a:close/>
                  <a:moveTo>
                    <a:pt x="46422" y="60862"/>
                  </a:moveTo>
                  <a:lnTo>
                    <a:pt x="46561" y="61186"/>
                  </a:lnTo>
                  <a:lnTo>
                    <a:pt x="46561" y="61232"/>
                  </a:lnTo>
                  <a:lnTo>
                    <a:pt x="46608" y="61278"/>
                  </a:lnTo>
                  <a:lnTo>
                    <a:pt x="46654" y="61510"/>
                  </a:lnTo>
                  <a:lnTo>
                    <a:pt x="46654" y="61741"/>
                  </a:lnTo>
                  <a:lnTo>
                    <a:pt x="46469" y="61741"/>
                  </a:lnTo>
                  <a:lnTo>
                    <a:pt x="46191" y="61325"/>
                  </a:lnTo>
                  <a:lnTo>
                    <a:pt x="46422" y="60862"/>
                  </a:lnTo>
                  <a:close/>
                  <a:moveTo>
                    <a:pt x="45265" y="61741"/>
                  </a:moveTo>
                  <a:lnTo>
                    <a:pt x="45451" y="61787"/>
                  </a:lnTo>
                  <a:lnTo>
                    <a:pt x="45265" y="61787"/>
                  </a:lnTo>
                  <a:lnTo>
                    <a:pt x="45219" y="61741"/>
                  </a:lnTo>
                  <a:close/>
                  <a:moveTo>
                    <a:pt x="49014" y="59288"/>
                  </a:moveTo>
                  <a:lnTo>
                    <a:pt x="49662" y="60306"/>
                  </a:lnTo>
                  <a:lnTo>
                    <a:pt x="47024" y="61834"/>
                  </a:lnTo>
                  <a:lnTo>
                    <a:pt x="46885" y="61787"/>
                  </a:lnTo>
                  <a:lnTo>
                    <a:pt x="46793" y="61787"/>
                  </a:lnTo>
                  <a:lnTo>
                    <a:pt x="46793" y="61510"/>
                  </a:lnTo>
                  <a:lnTo>
                    <a:pt x="46700" y="61232"/>
                  </a:lnTo>
                  <a:lnTo>
                    <a:pt x="46700" y="61186"/>
                  </a:lnTo>
                  <a:lnTo>
                    <a:pt x="46700" y="61139"/>
                  </a:lnTo>
                  <a:lnTo>
                    <a:pt x="46654" y="61139"/>
                  </a:lnTo>
                  <a:lnTo>
                    <a:pt x="46515" y="60723"/>
                  </a:lnTo>
                  <a:lnTo>
                    <a:pt x="49014" y="59288"/>
                  </a:lnTo>
                  <a:close/>
                  <a:moveTo>
                    <a:pt x="46376" y="61834"/>
                  </a:moveTo>
                  <a:lnTo>
                    <a:pt x="46469" y="61880"/>
                  </a:lnTo>
                  <a:lnTo>
                    <a:pt x="46700" y="61880"/>
                  </a:lnTo>
                  <a:lnTo>
                    <a:pt x="46746" y="61926"/>
                  </a:lnTo>
                  <a:lnTo>
                    <a:pt x="46469" y="61926"/>
                  </a:lnTo>
                  <a:lnTo>
                    <a:pt x="46422" y="61880"/>
                  </a:lnTo>
                  <a:lnTo>
                    <a:pt x="46145" y="61880"/>
                  </a:lnTo>
                  <a:lnTo>
                    <a:pt x="46052" y="61834"/>
                  </a:lnTo>
                  <a:close/>
                  <a:moveTo>
                    <a:pt x="47950" y="62019"/>
                  </a:moveTo>
                  <a:lnTo>
                    <a:pt x="47996" y="62065"/>
                  </a:lnTo>
                  <a:lnTo>
                    <a:pt x="47742" y="62019"/>
                  </a:lnTo>
                  <a:close/>
                  <a:moveTo>
                    <a:pt x="49755" y="60584"/>
                  </a:moveTo>
                  <a:lnTo>
                    <a:pt x="50218" y="61463"/>
                  </a:lnTo>
                  <a:lnTo>
                    <a:pt x="50542" y="62204"/>
                  </a:lnTo>
                  <a:lnTo>
                    <a:pt x="50542" y="62204"/>
                  </a:lnTo>
                  <a:lnTo>
                    <a:pt x="48181" y="61926"/>
                  </a:lnTo>
                  <a:lnTo>
                    <a:pt x="47950" y="61880"/>
                  </a:lnTo>
                  <a:lnTo>
                    <a:pt x="47533" y="61834"/>
                  </a:lnTo>
                  <a:lnTo>
                    <a:pt x="48644" y="61232"/>
                  </a:lnTo>
                  <a:lnTo>
                    <a:pt x="49755" y="60584"/>
                  </a:lnTo>
                  <a:close/>
                  <a:moveTo>
                    <a:pt x="49801" y="60399"/>
                  </a:moveTo>
                  <a:lnTo>
                    <a:pt x="49755" y="60445"/>
                  </a:lnTo>
                  <a:lnTo>
                    <a:pt x="49709" y="60445"/>
                  </a:lnTo>
                  <a:lnTo>
                    <a:pt x="48598" y="61093"/>
                  </a:lnTo>
                  <a:lnTo>
                    <a:pt x="47070" y="61973"/>
                  </a:lnTo>
                  <a:lnTo>
                    <a:pt x="46654" y="62204"/>
                  </a:lnTo>
                  <a:lnTo>
                    <a:pt x="46608" y="62250"/>
                  </a:lnTo>
                  <a:lnTo>
                    <a:pt x="46561" y="62250"/>
                  </a:lnTo>
                  <a:lnTo>
                    <a:pt x="46608" y="62204"/>
                  </a:lnTo>
                  <a:lnTo>
                    <a:pt x="46654" y="62158"/>
                  </a:lnTo>
                  <a:lnTo>
                    <a:pt x="47070" y="61926"/>
                  </a:lnTo>
                  <a:lnTo>
                    <a:pt x="49709" y="60445"/>
                  </a:lnTo>
                  <a:lnTo>
                    <a:pt x="49755" y="60399"/>
                  </a:lnTo>
                  <a:close/>
                  <a:moveTo>
                    <a:pt x="46422" y="62320"/>
                  </a:moveTo>
                  <a:lnTo>
                    <a:pt x="46330" y="62389"/>
                  </a:lnTo>
                  <a:lnTo>
                    <a:pt x="46237" y="62435"/>
                  </a:lnTo>
                  <a:lnTo>
                    <a:pt x="46145" y="62482"/>
                  </a:lnTo>
                  <a:lnTo>
                    <a:pt x="46099" y="62528"/>
                  </a:lnTo>
                  <a:lnTo>
                    <a:pt x="46052" y="62528"/>
                  </a:lnTo>
                  <a:lnTo>
                    <a:pt x="46006" y="62559"/>
                  </a:lnTo>
                  <a:lnTo>
                    <a:pt x="46006" y="62559"/>
                  </a:lnTo>
                  <a:lnTo>
                    <a:pt x="46006" y="62528"/>
                  </a:lnTo>
                  <a:lnTo>
                    <a:pt x="46099" y="62482"/>
                  </a:lnTo>
                  <a:lnTo>
                    <a:pt x="46422" y="62320"/>
                  </a:lnTo>
                  <a:close/>
                  <a:moveTo>
                    <a:pt x="37953" y="61139"/>
                  </a:moveTo>
                  <a:lnTo>
                    <a:pt x="41378" y="61463"/>
                  </a:lnTo>
                  <a:lnTo>
                    <a:pt x="41887" y="62574"/>
                  </a:lnTo>
                  <a:lnTo>
                    <a:pt x="38323" y="62204"/>
                  </a:lnTo>
                  <a:lnTo>
                    <a:pt x="38138" y="61741"/>
                  </a:lnTo>
                  <a:lnTo>
                    <a:pt x="37953" y="61139"/>
                  </a:lnTo>
                  <a:close/>
                  <a:moveTo>
                    <a:pt x="41979" y="62713"/>
                  </a:moveTo>
                  <a:lnTo>
                    <a:pt x="41979" y="62759"/>
                  </a:lnTo>
                  <a:lnTo>
                    <a:pt x="41702" y="62713"/>
                  </a:lnTo>
                  <a:close/>
                  <a:moveTo>
                    <a:pt x="45948" y="62597"/>
                  </a:moveTo>
                  <a:lnTo>
                    <a:pt x="45775" y="62713"/>
                  </a:lnTo>
                  <a:lnTo>
                    <a:pt x="45728" y="62713"/>
                  </a:lnTo>
                  <a:lnTo>
                    <a:pt x="45682" y="62759"/>
                  </a:lnTo>
                  <a:lnTo>
                    <a:pt x="45636" y="62806"/>
                  </a:lnTo>
                  <a:lnTo>
                    <a:pt x="45589" y="62806"/>
                  </a:lnTo>
                  <a:lnTo>
                    <a:pt x="45543" y="62852"/>
                  </a:lnTo>
                  <a:lnTo>
                    <a:pt x="45543" y="62806"/>
                  </a:lnTo>
                  <a:lnTo>
                    <a:pt x="45589" y="62806"/>
                  </a:lnTo>
                  <a:lnTo>
                    <a:pt x="45636" y="62759"/>
                  </a:lnTo>
                  <a:lnTo>
                    <a:pt x="45682" y="62759"/>
                  </a:lnTo>
                  <a:lnTo>
                    <a:pt x="45682" y="62713"/>
                  </a:lnTo>
                  <a:lnTo>
                    <a:pt x="45728" y="62713"/>
                  </a:lnTo>
                  <a:lnTo>
                    <a:pt x="45775" y="62667"/>
                  </a:lnTo>
                  <a:lnTo>
                    <a:pt x="45948" y="62597"/>
                  </a:lnTo>
                  <a:close/>
                  <a:moveTo>
                    <a:pt x="47117" y="62111"/>
                  </a:moveTo>
                  <a:lnTo>
                    <a:pt x="50634" y="62482"/>
                  </a:lnTo>
                  <a:lnTo>
                    <a:pt x="51004" y="63546"/>
                  </a:lnTo>
                  <a:lnTo>
                    <a:pt x="47441" y="63176"/>
                  </a:lnTo>
                  <a:lnTo>
                    <a:pt x="46746" y="62759"/>
                  </a:lnTo>
                  <a:lnTo>
                    <a:pt x="46700" y="62343"/>
                  </a:lnTo>
                  <a:lnTo>
                    <a:pt x="47117" y="62111"/>
                  </a:lnTo>
                  <a:close/>
                  <a:moveTo>
                    <a:pt x="40082" y="41747"/>
                  </a:moveTo>
                  <a:lnTo>
                    <a:pt x="40267" y="42812"/>
                  </a:lnTo>
                  <a:lnTo>
                    <a:pt x="40267" y="42858"/>
                  </a:lnTo>
                  <a:lnTo>
                    <a:pt x="40267" y="42950"/>
                  </a:lnTo>
                  <a:lnTo>
                    <a:pt x="40637" y="45264"/>
                  </a:lnTo>
                  <a:lnTo>
                    <a:pt x="40637" y="45311"/>
                  </a:lnTo>
                  <a:lnTo>
                    <a:pt x="40637" y="45403"/>
                  </a:lnTo>
                  <a:lnTo>
                    <a:pt x="40637" y="45450"/>
                  </a:lnTo>
                  <a:lnTo>
                    <a:pt x="40683" y="45588"/>
                  </a:lnTo>
                  <a:lnTo>
                    <a:pt x="40683" y="45681"/>
                  </a:lnTo>
                  <a:lnTo>
                    <a:pt x="40730" y="46051"/>
                  </a:lnTo>
                  <a:lnTo>
                    <a:pt x="40776" y="46190"/>
                  </a:lnTo>
                  <a:lnTo>
                    <a:pt x="40776" y="46236"/>
                  </a:lnTo>
                  <a:lnTo>
                    <a:pt x="40776" y="46329"/>
                  </a:lnTo>
                  <a:lnTo>
                    <a:pt x="40822" y="46422"/>
                  </a:lnTo>
                  <a:lnTo>
                    <a:pt x="40822" y="46514"/>
                  </a:lnTo>
                  <a:lnTo>
                    <a:pt x="40822" y="46607"/>
                  </a:lnTo>
                  <a:lnTo>
                    <a:pt x="41100" y="48365"/>
                  </a:lnTo>
                  <a:lnTo>
                    <a:pt x="41100" y="48412"/>
                  </a:lnTo>
                  <a:lnTo>
                    <a:pt x="41100" y="48504"/>
                  </a:lnTo>
                  <a:lnTo>
                    <a:pt x="41146" y="48782"/>
                  </a:lnTo>
                  <a:lnTo>
                    <a:pt x="41146" y="48828"/>
                  </a:lnTo>
                  <a:lnTo>
                    <a:pt x="41193" y="48828"/>
                  </a:lnTo>
                  <a:lnTo>
                    <a:pt x="41193" y="48875"/>
                  </a:lnTo>
                  <a:lnTo>
                    <a:pt x="41193" y="48921"/>
                  </a:lnTo>
                  <a:lnTo>
                    <a:pt x="41193" y="48967"/>
                  </a:lnTo>
                  <a:lnTo>
                    <a:pt x="41193" y="49013"/>
                  </a:lnTo>
                  <a:lnTo>
                    <a:pt x="41193" y="49060"/>
                  </a:lnTo>
                  <a:lnTo>
                    <a:pt x="41193" y="49106"/>
                  </a:lnTo>
                  <a:lnTo>
                    <a:pt x="41239" y="49152"/>
                  </a:lnTo>
                  <a:lnTo>
                    <a:pt x="41239" y="49199"/>
                  </a:lnTo>
                  <a:lnTo>
                    <a:pt x="41470" y="50772"/>
                  </a:lnTo>
                  <a:lnTo>
                    <a:pt x="41470" y="50818"/>
                  </a:lnTo>
                  <a:lnTo>
                    <a:pt x="41470" y="50865"/>
                  </a:lnTo>
                  <a:lnTo>
                    <a:pt x="41470" y="50911"/>
                  </a:lnTo>
                  <a:lnTo>
                    <a:pt x="41517" y="50957"/>
                  </a:lnTo>
                  <a:lnTo>
                    <a:pt x="41517" y="51096"/>
                  </a:lnTo>
                  <a:lnTo>
                    <a:pt x="41517" y="51189"/>
                  </a:lnTo>
                  <a:lnTo>
                    <a:pt x="41563" y="51328"/>
                  </a:lnTo>
                  <a:lnTo>
                    <a:pt x="41563" y="51374"/>
                  </a:lnTo>
                  <a:lnTo>
                    <a:pt x="41702" y="52253"/>
                  </a:lnTo>
                  <a:lnTo>
                    <a:pt x="41702" y="52346"/>
                  </a:lnTo>
                  <a:lnTo>
                    <a:pt x="41702" y="52438"/>
                  </a:lnTo>
                  <a:lnTo>
                    <a:pt x="41748" y="52485"/>
                  </a:lnTo>
                  <a:lnTo>
                    <a:pt x="41748" y="52531"/>
                  </a:lnTo>
                  <a:lnTo>
                    <a:pt x="41933" y="53688"/>
                  </a:lnTo>
                  <a:lnTo>
                    <a:pt x="41979" y="54197"/>
                  </a:lnTo>
                  <a:lnTo>
                    <a:pt x="42072" y="54845"/>
                  </a:lnTo>
                  <a:lnTo>
                    <a:pt x="42164" y="55354"/>
                  </a:lnTo>
                  <a:lnTo>
                    <a:pt x="42350" y="56511"/>
                  </a:lnTo>
                  <a:lnTo>
                    <a:pt x="42442" y="57159"/>
                  </a:lnTo>
                  <a:lnTo>
                    <a:pt x="42488" y="57344"/>
                  </a:lnTo>
                  <a:lnTo>
                    <a:pt x="42488" y="57576"/>
                  </a:lnTo>
                  <a:lnTo>
                    <a:pt x="42535" y="57761"/>
                  </a:lnTo>
                  <a:lnTo>
                    <a:pt x="42766" y="59381"/>
                  </a:lnTo>
                  <a:lnTo>
                    <a:pt x="42812" y="59473"/>
                  </a:lnTo>
                  <a:lnTo>
                    <a:pt x="42812" y="59566"/>
                  </a:lnTo>
                  <a:lnTo>
                    <a:pt x="42812" y="59658"/>
                  </a:lnTo>
                  <a:lnTo>
                    <a:pt x="42812" y="59705"/>
                  </a:lnTo>
                  <a:lnTo>
                    <a:pt x="42859" y="59751"/>
                  </a:lnTo>
                  <a:lnTo>
                    <a:pt x="42859" y="59936"/>
                  </a:lnTo>
                  <a:lnTo>
                    <a:pt x="42905" y="60121"/>
                  </a:lnTo>
                  <a:lnTo>
                    <a:pt x="42951" y="60399"/>
                  </a:lnTo>
                  <a:lnTo>
                    <a:pt x="42951" y="60491"/>
                  </a:lnTo>
                  <a:lnTo>
                    <a:pt x="42951" y="60584"/>
                  </a:lnTo>
                  <a:lnTo>
                    <a:pt x="42951" y="60630"/>
                  </a:lnTo>
                  <a:lnTo>
                    <a:pt x="42998" y="60630"/>
                  </a:lnTo>
                  <a:lnTo>
                    <a:pt x="43044" y="60769"/>
                  </a:lnTo>
                  <a:lnTo>
                    <a:pt x="43090" y="60862"/>
                  </a:lnTo>
                  <a:lnTo>
                    <a:pt x="43229" y="61139"/>
                  </a:lnTo>
                  <a:lnTo>
                    <a:pt x="43322" y="61371"/>
                  </a:lnTo>
                  <a:lnTo>
                    <a:pt x="43368" y="61417"/>
                  </a:lnTo>
                  <a:lnTo>
                    <a:pt x="43368" y="61510"/>
                  </a:lnTo>
                  <a:lnTo>
                    <a:pt x="43414" y="61556"/>
                  </a:lnTo>
                  <a:lnTo>
                    <a:pt x="43414" y="61602"/>
                  </a:lnTo>
                  <a:lnTo>
                    <a:pt x="43460" y="61602"/>
                  </a:lnTo>
                  <a:lnTo>
                    <a:pt x="43460" y="61649"/>
                  </a:lnTo>
                  <a:lnTo>
                    <a:pt x="43507" y="61695"/>
                  </a:lnTo>
                  <a:lnTo>
                    <a:pt x="43507" y="61741"/>
                  </a:lnTo>
                  <a:lnTo>
                    <a:pt x="43599" y="61880"/>
                  </a:lnTo>
                  <a:lnTo>
                    <a:pt x="43599" y="61926"/>
                  </a:lnTo>
                  <a:lnTo>
                    <a:pt x="43646" y="62019"/>
                  </a:lnTo>
                  <a:lnTo>
                    <a:pt x="43646" y="62065"/>
                  </a:lnTo>
                  <a:lnTo>
                    <a:pt x="43692" y="62065"/>
                  </a:lnTo>
                  <a:lnTo>
                    <a:pt x="43692" y="62158"/>
                  </a:lnTo>
                  <a:lnTo>
                    <a:pt x="43738" y="62204"/>
                  </a:lnTo>
                  <a:lnTo>
                    <a:pt x="43784" y="62296"/>
                  </a:lnTo>
                  <a:lnTo>
                    <a:pt x="43784" y="62343"/>
                  </a:lnTo>
                  <a:lnTo>
                    <a:pt x="43831" y="62482"/>
                  </a:lnTo>
                  <a:lnTo>
                    <a:pt x="43877" y="62482"/>
                  </a:lnTo>
                  <a:lnTo>
                    <a:pt x="43877" y="62528"/>
                  </a:lnTo>
                  <a:lnTo>
                    <a:pt x="43877" y="62574"/>
                  </a:lnTo>
                  <a:lnTo>
                    <a:pt x="43923" y="62620"/>
                  </a:lnTo>
                  <a:lnTo>
                    <a:pt x="43970" y="62806"/>
                  </a:lnTo>
                  <a:lnTo>
                    <a:pt x="43970" y="62898"/>
                  </a:lnTo>
                  <a:lnTo>
                    <a:pt x="43970" y="62944"/>
                  </a:lnTo>
                  <a:lnTo>
                    <a:pt x="43970" y="63037"/>
                  </a:lnTo>
                  <a:lnTo>
                    <a:pt x="43970" y="63083"/>
                  </a:lnTo>
                  <a:lnTo>
                    <a:pt x="43970" y="63130"/>
                  </a:lnTo>
                  <a:lnTo>
                    <a:pt x="43970" y="63222"/>
                  </a:lnTo>
                  <a:lnTo>
                    <a:pt x="43923" y="63268"/>
                  </a:lnTo>
                  <a:lnTo>
                    <a:pt x="43877" y="63315"/>
                  </a:lnTo>
                  <a:lnTo>
                    <a:pt x="43738" y="63500"/>
                  </a:lnTo>
                  <a:lnTo>
                    <a:pt x="43692" y="63546"/>
                  </a:lnTo>
                  <a:lnTo>
                    <a:pt x="43599" y="63592"/>
                  </a:lnTo>
                  <a:lnTo>
                    <a:pt x="43414" y="63685"/>
                  </a:lnTo>
                  <a:lnTo>
                    <a:pt x="43322" y="63731"/>
                  </a:lnTo>
                  <a:lnTo>
                    <a:pt x="43322" y="63731"/>
                  </a:lnTo>
                  <a:lnTo>
                    <a:pt x="43368" y="63685"/>
                  </a:lnTo>
                  <a:lnTo>
                    <a:pt x="43368" y="63639"/>
                  </a:lnTo>
                  <a:lnTo>
                    <a:pt x="43414" y="63500"/>
                  </a:lnTo>
                  <a:lnTo>
                    <a:pt x="43414" y="63407"/>
                  </a:lnTo>
                  <a:lnTo>
                    <a:pt x="43414" y="63222"/>
                  </a:lnTo>
                  <a:lnTo>
                    <a:pt x="43368" y="63037"/>
                  </a:lnTo>
                  <a:lnTo>
                    <a:pt x="43322" y="62991"/>
                  </a:lnTo>
                  <a:lnTo>
                    <a:pt x="43322" y="62944"/>
                  </a:lnTo>
                  <a:lnTo>
                    <a:pt x="43275" y="62898"/>
                  </a:lnTo>
                  <a:lnTo>
                    <a:pt x="43275" y="62852"/>
                  </a:lnTo>
                  <a:lnTo>
                    <a:pt x="43229" y="62759"/>
                  </a:lnTo>
                  <a:lnTo>
                    <a:pt x="43183" y="62713"/>
                  </a:lnTo>
                  <a:lnTo>
                    <a:pt x="43183" y="62620"/>
                  </a:lnTo>
                  <a:lnTo>
                    <a:pt x="43136" y="62574"/>
                  </a:lnTo>
                  <a:lnTo>
                    <a:pt x="43090" y="62482"/>
                  </a:lnTo>
                  <a:lnTo>
                    <a:pt x="43090" y="62435"/>
                  </a:lnTo>
                  <a:lnTo>
                    <a:pt x="43044" y="62343"/>
                  </a:lnTo>
                  <a:lnTo>
                    <a:pt x="42905" y="62065"/>
                  </a:lnTo>
                  <a:lnTo>
                    <a:pt x="42859" y="62019"/>
                  </a:lnTo>
                  <a:lnTo>
                    <a:pt x="42859" y="61973"/>
                  </a:lnTo>
                  <a:lnTo>
                    <a:pt x="42812" y="61926"/>
                  </a:lnTo>
                  <a:lnTo>
                    <a:pt x="42812" y="61880"/>
                  </a:lnTo>
                  <a:lnTo>
                    <a:pt x="42812" y="61834"/>
                  </a:lnTo>
                  <a:lnTo>
                    <a:pt x="42720" y="61649"/>
                  </a:lnTo>
                  <a:lnTo>
                    <a:pt x="42674" y="61602"/>
                  </a:lnTo>
                  <a:lnTo>
                    <a:pt x="42674" y="61556"/>
                  </a:lnTo>
                  <a:lnTo>
                    <a:pt x="42581" y="61417"/>
                  </a:lnTo>
                  <a:lnTo>
                    <a:pt x="42535" y="61325"/>
                  </a:lnTo>
                  <a:lnTo>
                    <a:pt x="42488" y="61232"/>
                  </a:lnTo>
                  <a:lnTo>
                    <a:pt x="42396" y="61047"/>
                  </a:lnTo>
                  <a:lnTo>
                    <a:pt x="42396" y="61001"/>
                  </a:lnTo>
                  <a:lnTo>
                    <a:pt x="42350" y="60954"/>
                  </a:lnTo>
                  <a:lnTo>
                    <a:pt x="42350" y="60815"/>
                  </a:lnTo>
                  <a:lnTo>
                    <a:pt x="42303" y="60538"/>
                  </a:lnTo>
                  <a:lnTo>
                    <a:pt x="42303" y="60491"/>
                  </a:lnTo>
                  <a:lnTo>
                    <a:pt x="42303" y="60399"/>
                  </a:lnTo>
                  <a:lnTo>
                    <a:pt x="42257" y="60306"/>
                  </a:lnTo>
                  <a:lnTo>
                    <a:pt x="42257" y="60214"/>
                  </a:lnTo>
                  <a:lnTo>
                    <a:pt x="42257" y="60167"/>
                  </a:lnTo>
                  <a:lnTo>
                    <a:pt x="42257" y="60075"/>
                  </a:lnTo>
                  <a:lnTo>
                    <a:pt x="42072" y="58964"/>
                  </a:lnTo>
                  <a:lnTo>
                    <a:pt x="42072" y="58825"/>
                  </a:lnTo>
                  <a:lnTo>
                    <a:pt x="42026" y="58686"/>
                  </a:lnTo>
                  <a:lnTo>
                    <a:pt x="42026" y="58640"/>
                  </a:lnTo>
                  <a:lnTo>
                    <a:pt x="42026" y="58548"/>
                  </a:lnTo>
                  <a:lnTo>
                    <a:pt x="42026" y="58455"/>
                  </a:lnTo>
                  <a:lnTo>
                    <a:pt x="41979" y="58224"/>
                  </a:lnTo>
                  <a:lnTo>
                    <a:pt x="41933" y="58085"/>
                  </a:lnTo>
                  <a:lnTo>
                    <a:pt x="41933" y="58038"/>
                  </a:lnTo>
                  <a:lnTo>
                    <a:pt x="41840" y="57529"/>
                  </a:lnTo>
                  <a:lnTo>
                    <a:pt x="41655" y="56280"/>
                  </a:lnTo>
                  <a:lnTo>
                    <a:pt x="41655" y="56095"/>
                  </a:lnTo>
                  <a:lnTo>
                    <a:pt x="41609" y="55863"/>
                  </a:lnTo>
                  <a:lnTo>
                    <a:pt x="41563" y="55678"/>
                  </a:lnTo>
                  <a:lnTo>
                    <a:pt x="41054" y="52346"/>
                  </a:lnTo>
                  <a:lnTo>
                    <a:pt x="41054" y="52253"/>
                  </a:lnTo>
                  <a:lnTo>
                    <a:pt x="41054" y="52207"/>
                  </a:lnTo>
                  <a:lnTo>
                    <a:pt x="41054" y="52161"/>
                  </a:lnTo>
                  <a:lnTo>
                    <a:pt x="41054" y="52114"/>
                  </a:lnTo>
                  <a:lnTo>
                    <a:pt x="41007" y="52068"/>
                  </a:lnTo>
                  <a:lnTo>
                    <a:pt x="41007" y="52022"/>
                  </a:lnTo>
                  <a:lnTo>
                    <a:pt x="40822" y="50818"/>
                  </a:lnTo>
                  <a:lnTo>
                    <a:pt x="40822" y="50726"/>
                  </a:lnTo>
                  <a:lnTo>
                    <a:pt x="40822" y="50680"/>
                  </a:lnTo>
                  <a:lnTo>
                    <a:pt x="40822" y="50633"/>
                  </a:lnTo>
                  <a:lnTo>
                    <a:pt x="40822" y="50587"/>
                  </a:lnTo>
                  <a:lnTo>
                    <a:pt x="40776" y="50541"/>
                  </a:lnTo>
                  <a:lnTo>
                    <a:pt x="40591" y="49106"/>
                  </a:lnTo>
                  <a:lnTo>
                    <a:pt x="40591" y="49060"/>
                  </a:lnTo>
                  <a:lnTo>
                    <a:pt x="40545" y="49013"/>
                  </a:lnTo>
                  <a:lnTo>
                    <a:pt x="40545" y="48967"/>
                  </a:lnTo>
                  <a:lnTo>
                    <a:pt x="40545" y="48921"/>
                  </a:lnTo>
                  <a:lnTo>
                    <a:pt x="40545" y="48875"/>
                  </a:lnTo>
                  <a:lnTo>
                    <a:pt x="40545" y="48828"/>
                  </a:lnTo>
                  <a:lnTo>
                    <a:pt x="40545" y="48782"/>
                  </a:lnTo>
                  <a:lnTo>
                    <a:pt x="40545" y="48736"/>
                  </a:lnTo>
                  <a:lnTo>
                    <a:pt x="40498" y="48689"/>
                  </a:lnTo>
                  <a:lnTo>
                    <a:pt x="40498" y="48504"/>
                  </a:lnTo>
                  <a:lnTo>
                    <a:pt x="40498" y="48458"/>
                  </a:lnTo>
                  <a:lnTo>
                    <a:pt x="40452" y="48365"/>
                  </a:lnTo>
                  <a:lnTo>
                    <a:pt x="40267" y="47116"/>
                  </a:lnTo>
                  <a:lnTo>
                    <a:pt x="40267" y="46931"/>
                  </a:lnTo>
                  <a:lnTo>
                    <a:pt x="40221" y="46884"/>
                  </a:lnTo>
                  <a:lnTo>
                    <a:pt x="40221" y="46792"/>
                  </a:lnTo>
                  <a:lnTo>
                    <a:pt x="40221" y="46746"/>
                  </a:lnTo>
                  <a:lnTo>
                    <a:pt x="40221" y="46699"/>
                  </a:lnTo>
                  <a:lnTo>
                    <a:pt x="40174" y="46607"/>
                  </a:lnTo>
                  <a:lnTo>
                    <a:pt x="39943" y="44941"/>
                  </a:lnTo>
                  <a:lnTo>
                    <a:pt x="39943" y="44894"/>
                  </a:lnTo>
                  <a:lnTo>
                    <a:pt x="39897" y="44802"/>
                  </a:lnTo>
                  <a:lnTo>
                    <a:pt x="39573" y="42673"/>
                  </a:lnTo>
                  <a:lnTo>
                    <a:pt x="39573" y="42580"/>
                  </a:lnTo>
                  <a:lnTo>
                    <a:pt x="39573" y="42488"/>
                  </a:lnTo>
                  <a:lnTo>
                    <a:pt x="39480" y="42071"/>
                  </a:lnTo>
                  <a:lnTo>
                    <a:pt x="39526" y="42071"/>
                  </a:lnTo>
                  <a:lnTo>
                    <a:pt x="39619" y="42025"/>
                  </a:lnTo>
                  <a:lnTo>
                    <a:pt x="39665" y="41978"/>
                  </a:lnTo>
                  <a:lnTo>
                    <a:pt x="39758" y="41978"/>
                  </a:lnTo>
                  <a:lnTo>
                    <a:pt x="39758" y="41932"/>
                  </a:lnTo>
                  <a:lnTo>
                    <a:pt x="39804" y="41932"/>
                  </a:lnTo>
                  <a:lnTo>
                    <a:pt x="39804" y="41886"/>
                  </a:lnTo>
                  <a:lnTo>
                    <a:pt x="39850" y="41886"/>
                  </a:lnTo>
                  <a:lnTo>
                    <a:pt x="39897" y="41840"/>
                  </a:lnTo>
                  <a:lnTo>
                    <a:pt x="40082" y="41747"/>
                  </a:lnTo>
                  <a:close/>
                  <a:moveTo>
                    <a:pt x="39341" y="42117"/>
                  </a:moveTo>
                  <a:lnTo>
                    <a:pt x="39388" y="42441"/>
                  </a:lnTo>
                  <a:lnTo>
                    <a:pt x="39434" y="42534"/>
                  </a:lnTo>
                  <a:lnTo>
                    <a:pt x="39434" y="42580"/>
                  </a:lnTo>
                  <a:lnTo>
                    <a:pt x="39758" y="44709"/>
                  </a:lnTo>
                  <a:lnTo>
                    <a:pt x="39758" y="44755"/>
                  </a:lnTo>
                  <a:lnTo>
                    <a:pt x="39758" y="44802"/>
                  </a:lnTo>
                  <a:lnTo>
                    <a:pt x="39804" y="44894"/>
                  </a:lnTo>
                  <a:lnTo>
                    <a:pt x="40082" y="46699"/>
                  </a:lnTo>
                  <a:lnTo>
                    <a:pt x="40082" y="46746"/>
                  </a:lnTo>
                  <a:lnTo>
                    <a:pt x="40082" y="46792"/>
                  </a:lnTo>
                  <a:lnTo>
                    <a:pt x="40082" y="46838"/>
                  </a:lnTo>
                  <a:lnTo>
                    <a:pt x="40082" y="46884"/>
                  </a:lnTo>
                  <a:lnTo>
                    <a:pt x="40128" y="46931"/>
                  </a:lnTo>
                  <a:lnTo>
                    <a:pt x="40128" y="47023"/>
                  </a:lnTo>
                  <a:lnTo>
                    <a:pt x="40128" y="47116"/>
                  </a:lnTo>
                  <a:lnTo>
                    <a:pt x="40313" y="48412"/>
                  </a:lnTo>
                  <a:lnTo>
                    <a:pt x="40359" y="48458"/>
                  </a:lnTo>
                  <a:lnTo>
                    <a:pt x="40359" y="48551"/>
                  </a:lnTo>
                  <a:lnTo>
                    <a:pt x="40359" y="48689"/>
                  </a:lnTo>
                  <a:lnTo>
                    <a:pt x="40406" y="48736"/>
                  </a:lnTo>
                  <a:lnTo>
                    <a:pt x="40406" y="48782"/>
                  </a:lnTo>
                  <a:lnTo>
                    <a:pt x="40406" y="48828"/>
                  </a:lnTo>
                  <a:lnTo>
                    <a:pt x="40406" y="48875"/>
                  </a:lnTo>
                  <a:lnTo>
                    <a:pt x="40406" y="48921"/>
                  </a:lnTo>
                  <a:lnTo>
                    <a:pt x="40406" y="48967"/>
                  </a:lnTo>
                  <a:lnTo>
                    <a:pt x="40406" y="49013"/>
                  </a:lnTo>
                  <a:lnTo>
                    <a:pt x="40452" y="49060"/>
                  </a:lnTo>
                  <a:lnTo>
                    <a:pt x="40591" y="50124"/>
                  </a:lnTo>
                  <a:lnTo>
                    <a:pt x="40637" y="50494"/>
                  </a:lnTo>
                  <a:lnTo>
                    <a:pt x="40637" y="50541"/>
                  </a:lnTo>
                  <a:lnTo>
                    <a:pt x="40683" y="50587"/>
                  </a:lnTo>
                  <a:lnTo>
                    <a:pt x="40683" y="50633"/>
                  </a:lnTo>
                  <a:lnTo>
                    <a:pt x="40683" y="50680"/>
                  </a:lnTo>
                  <a:lnTo>
                    <a:pt x="40869" y="51975"/>
                  </a:lnTo>
                  <a:lnTo>
                    <a:pt x="40869" y="52022"/>
                  </a:lnTo>
                  <a:lnTo>
                    <a:pt x="40869" y="52068"/>
                  </a:lnTo>
                  <a:lnTo>
                    <a:pt x="40915" y="52068"/>
                  </a:lnTo>
                  <a:lnTo>
                    <a:pt x="40915" y="52114"/>
                  </a:lnTo>
                  <a:lnTo>
                    <a:pt x="40915" y="52161"/>
                  </a:lnTo>
                  <a:lnTo>
                    <a:pt x="40915" y="52207"/>
                  </a:lnTo>
                  <a:lnTo>
                    <a:pt x="40915" y="52299"/>
                  </a:lnTo>
                  <a:lnTo>
                    <a:pt x="41378" y="55354"/>
                  </a:lnTo>
                  <a:lnTo>
                    <a:pt x="41424" y="55493"/>
                  </a:lnTo>
                  <a:lnTo>
                    <a:pt x="41424" y="55539"/>
                  </a:lnTo>
                  <a:lnTo>
                    <a:pt x="41470" y="55771"/>
                  </a:lnTo>
                  <a:lnTo>
                    <a:pt x="41470" y="55956"/>
                  </a:lnTo>
                  <a:lnTo>
                    <a:pt x="41748" y="57715"/>
                  </a:lnTo>
                  <a:lnTo>
                    <a:pt x="41794" y="57900"/>
                  </a:lnTo>
                  <a:lnTo>
                    <a:pt x="41794" y="58131"/>
                  </a:lnTo>
                  <a:lnTo>
                    <a:pt x="41840" y="58316"/>
                  </a:lnTo>
                  <a:lnTo>
                    <a:pt x="41840" y="58362"/>
                  </a:lnTo>
                  <a:lnTo>
                    <a:pt x="41887" y="58455"/>
                  </a:lnTo>
                  <a:lnTo>
                    <a:pt x="41887" y="58501"/>
                  </a:lnTo>
                  <a:lnTo>
                    <a:pt x="41887" y="58640"/>
                  </a:lnTo>
                  <a:lnTo>
                    <a:pt x="41887" y="58686"/>
                  </a:lnTo>
                  <a:lnTo>
                    <a:pt x="41933" y="58779"/>
                  </a:lnTo>
                  <a:lnTo>
                    <a:pt x="42072" y="59936"/>
                  </a:lnTo>
                  <a:lnTo>
                    <a:pt x="42072" y="59982"/>
                  </a:lnTo>
                  <a:lnTo>
                    <a:pt x="42118" y="60075"/>
                  </a:lnTo>
                  <a:lnTo>
                    <a:pt x="42118" y="60121"/>
                  </a:lnTo>
                  <a:lnTo>
                    <a:pt x="42118" y="60167"/>
                  </a:lnTo>
                  <a:lnTo>
                    <a:pt x="42118" y="60214"/>
                  </a:lnTo>
                  <a:lnTo>
                    <a:pt x="42118" y="60306"/>
                  </a:lnTo>
                  <a:lnTo>
                    <a:pt x="42118" y="60353"/>
                  </a:lnTo>
                  <a:lnTo>
                    <a:pt x="42164" y="60491"/>
                  </a:lnTo>
                  <a:lnTo>
                    <a:pt x="42211" y="60862"/>
                  </a:lnTo>
                  <a:lnTo>
                    <a:pt x="42257" y="61047"/>
                  </a:lnTo>
                  <a:lnTo>
                    <a:pt x="42303" y="61093"/>
                  </a:lnTo>
                  <a:lnTo>
                    <a:pt x="42396" y="61325"/>
                  </a:lnTo>
                  <a:lnTo>
                    <a:pt x="42442" y="61371"/>
                  </a:lnTo>
                  <a:lnTo>
                    <a:pt x="42442" y="61463"/>
                  </a:lnTo>
                  <a:lnTo>
                    <a:pt x="42488" y="61463"/>
                  </a:lnTo>
                  <a:lnTo>
                    <a:pt x="42488" y="61510"/>
                  </a:lnTo>
                  <a:lnTo>
                    <a:pt x="42535" y="61556"/>
                  </a:lnTo>
                  <a:lnTo>
                    <a:pt x="42535" y="61602"/>
                  </a:lnTo>
                  <a:lnTo>
                    <a:pt x="42581" y="61695"/>
                  </a:lnTo>
                  <a:lnTo>
                    <a:pt x="42627" y="61834"/>
                  </a:lnTo>
                  <a:lnTo>
                    <a:pt x="42720" y="61973"/>
                  </a:lnTo>
                  <a:lnTo>
                    <a:pt x="42766" y="62065"/>
                  </a:lnTo>
                  <a:lnTo>
                    <a:pt x="42766" y="62111"/>
                  </a:lnTo>
                  <a:lnTo>
                    <a:pt x="42859" y="62296"/>
                  </a:lnTo>
                  <a:lnTo>
                    <a:pt x="42905" y="62435"/>
                  </a:lnTo>
                  <a:lnTo>
                    <a:pt x="42951" y="62482"/>
                  </a:lnTo>
                  <a:lnTo>
                    <a:pt x="42998" y="62574"/>
                  </a:lnTo>
                  <a:lnTo>
                    <a:pt x="42998" y="62620"/>
                  </a:lnTo>
                  <a:lnTo>
                    <a:pt x="43044" y="62667"/>
                  </a:lnTo>
                  <a:lnTo>
                    <a:pt x="43044" y="62713"/>
                  </a:lnTo>
                  <a:lnTo>
                    <a:pt x="43090" y="62759"/>
                  </a:lnTo>
                  <a:lnTo>
                    <a:pt x="43136" y="62852"/>
                  </a:lnTo>
                  <a:lnTo>
                    <a:pt x="43136" y="62898"/>
                  </a:lnTo>
                  <a:lnTo>
                    <a:pt x="43136" y="62944"/>
                  </a:lnTo>
                  <a:lnTo>
                    <a:pt x="43183" y="62944"/>
                  </a:lnTo>
                  <a:lnTo>
                    <a:pt x="43183" y="62991"/>
                  </a:lnTo>
                  <a:lnTo>
                    <a:pt x="43183" y="63037"/>
                  </a:lnTo>
                  <a:lnTo>
                    <a:pt x="43229" y="63083"/>
                  </a:lnTo>
                  <a:lnTo>
                    <a:pt x="43275" y="63222"/>
                  </a:lnTo>
                  <a:lnTo>
                    <a:pt x="43275" y="63268"/>
                  </a:lnTo>
                  <a:lnTo>
                    <a:pt x="43275" y="63454"/>
                  </a:lnTo>
                  <a:lnTo>
                    <a:pt x="43275" y="63592"/>
                  </a:lnTo>
                  <a:lnTo>
                    <a:pt x="43229" y="63639"/>
                  </a:lnTo>
                  <a:lnTo>
                    <a:pt x="43136" y="63731"/>
                  </a:lnTo>
                  <a:lnTo>
                    <a:pt x="42905" y="63731"/>
                  </a:lnTo>
                  <a:lnTo>
                    <a:pt x="42812" y="63685"/>
                  </a:lnTo>
                  <a:lnTo>
                    <a:pt x="42720" y="63639"/>
                  </a:lnTo>
                  <a:lnTo>
                    <a:pt x="42674" y="63592"/>
                  </a:lnTo>
                  <a:lnTo>
                    <a:pt x="42488" y="63407"/>
                  </a:lnTo>
                  <a:lnTo>
                    <a:pt x="42350" y="63222"/>
                  </a:lnTo>
                  <a:lnTo>
                    <a:pt x="42350" y="63176"/>
                  </a:lnTo>
                  <a:lnTo>
                    <a:pt x="42303" y="63176"/>
                  </a:lnTo>
                  <a:lnTo>
                    <a:pt x="42303" y="63130"/>
                  </a:lnTo>
                  <a:lnTo>
                    <a:pt x="42257" y="63037"/>
                  </a:lnTo>
                  <a:lnTo>
                    <a:pt x="42257" y="62991"/>
                  </a:lnTo>
                  <a:lnTo>
                    <a:pt x="42211" y="62898"/>
                  </a:lnTo>
                  <a:lnTo>
                    <a:pt x="42164" y="62852"/>
                  </a:lnTo>
                  <a:lnTo>
                    <a:pt x="42164" y="62806"/>
                  </a:lnTo>
                  <a:lnTo>
                    <a:pt x="42118" y="62759"/>
                  </a:lnTo>
                  <a:lnTo>
                    <a:pt x="42118" y="62667"/>
                  </a:lnTo>
                  <a:lnTo>
                    <a:pt x="42072" y="62620"/>
                  </a:lnTo>
                  <a:lnTo>
                    <a:pt x="42026" y="62528"/>
                  </a:lnTo>
                  <a:lnTo>
                    <a:pt x="41702" y="61834"/>
                  </a:lnTo>
                  <a:lnTo>
                    <a:pt x="41609" y="61649"/>
                  </a:lnTo>
                  <a:lnTo>
                    <a:pt x="41563" y="61510"/>
                  </a:lnTo>
                  <a:lnTo>
                    <a:pt x="41517" y="61417"/>
                  </a:lnTo>
                  <a:lnTo>
                    <a:pt x="41470" y="61278"/>
                  </a:lnTo>
                  <a:lnTo>
                    <a:pt x="41424" y="61232"/>
                  </a:lnTo>
                  <a:lnTo>
                    <a:pt x="41378" y="61093"/>
                  </a:lnTo>
                  <a:lnTo>
                    <a:pt x="41331" y="61001"/>
                  </a:lnTo>
                  <a:lnTo>
                    <a:pt x="41285" y="61001"/>
                  </a:lnTo>
                  <a:lnTo>
                    <a:pt x="41285" y="60954"/>
                  </a:lnTo>
                  <a:lnTo>
                    <a:pt x="41239" y="60815"/>
                  </a:lnTo>
                  <a:lnTo>
                    <a:pt x="41239" y="60723"/>
                  </a:lnTo>
                  <a:lnTo>
                    <a:pt x="41054" y="59658"/>
                  </a:lnTo>
                  <a:lnTo>
                    <a:pt x="41054" y="59566"/>
                  </a:lnTo>
                  <a:lnTo>
                    <a:pt x="41054" y="59427"/>
                  </a:lnTo>
                  <a:lnTo>
                    <a:pt x="41007" y="59381"/>
                  </a:lnTo>
                  <a:lnTo>
                    <a:pt x="41007" y="59103"/>
                  </a:lnTo>
                  <a:lnTo>
                    <a:pt x="40961" y="59010"/>
                  </a:lnTo>
                  <a:lnTo>
                    <a:pt x="40961" y="58825"/>
                  </a:lnTo>
                  <a:lnTo>
                    <a:pt x="40915" y="58733"/>
                  </a:lnTo>
                  <a:lnTo>
                    <a:pt x="40730" y="57529"/>
                  </a:lnTo>
                  <a:lnTo>
                    <a:pt x="40730" y="57391"/>
                  </a:lnTo>
                  <a:lnTo>
                    <a:pt x="40683" y="57252"/>
                  </a:lnTo>
                  <a:lnTo>
                    <a:pt x="40683" y="57113"/>
                  </a:lnTo>
                  <a:lnTo>
                    <a:pt x="40683" y="57020"/>
                  </a:lnTo>
                  <a:lnTo>
                    <a:pt x="40498" y="56002"/>
                  </a:lnTo>
                  <a:lnTo>
                    <a:pt x="40498" y="55817"/>
                  </a:lnTo>
                  <a:lnTo>
                    <a:pt x="40452" y="55586"/>
                  </a:lnTo>
                  <a:lnTo>
                    <a:pt x="40452" y="55539"/>
                  </a:lnTo>
                  <a:lnTo>
                    <a:pt x="40406" y="55400"/>
                  </a:lnTo>
                  <a:lnTo>
                    <a:pt x="40174" y="53780"/>
                  </a:lnTo>
                  <a:lnTo>
                    <a:pt x="40128" y="53642"/>
                  </a:lnTo>
                  <a:lnTo>
                    <a:pt x="40128" y="53457"/>
                  </a:lnTo>
                  <a:lnTo>
                    <a:pt x="40082" y="53225"/>
                  </a:lnTo>
                  <a:lnTo>
                    <a:pt x="40035" y="53040"/>
                  </a:lnTo>
                  <a:lnTo>
                    <a:pt x="39897" y="52114"/>
                  </a:lnTo>
                  <a:lnTo>
                    <a:pt x="39897" y="52068"/>
                  </a:lnTo>
                  <a:lnTo>
                    <a:pt x="39897" y="51975"/>
                  </a:lnTo>
                  <a:lnTo>
                    <a:pt x="39897" y="51929"/>
                  </a:lnTo>
                  <a:lnTo>
                    <a:pt x="39897" y="51883"/>
                  </a:lnTo>
                  <a:lnTo>
                    <a:pt x="39850" y="51790"/>
                  </a:lnTo>
                  <a:lnTo>
                    <a:pt x="39665" y="50494"/>
                  </a:lnTo>
                  <a:lnTo>
                    <a:pt x="39665" y="50402"/>
                  </a:lnTo>
                  <a:lnTo>
                    <a:pt x="39665" y="50356"/>
                  </a:lnTo>
                  <a:lnTo>
                    <a:pt x="39619" y="50263"/>
                  </a:lnTo>
                  <a:lnTo>
                    <a:pt x="39526" y="49522"/>
                  </a:lnTo>
                  <a:lnTo>
                    <a:pt x="39434" y="49013"/>
                  </a:lnTo>
                  <a:lnTo>
                    <a:pt x="39434" y="48967"/>
                  </a:lnTo>
                  <a:lnTo>
                    <a:pt x="39434" y="48921"/>
                  </a:lnTo>
                  <a:lnTo>
                    <a:pt x="39434" y="48875"/>
                  </a:lnTo>
                  <a:lnTo>
                    <a:pt x="39434" y="48828"/>
                  </a:lnTo>
                  <a:lnTo>
                    <a:pt x="39434" y="48782"/>
                  </a:lnTo>
                  <a:lnTo>
                    <a:pt x="39388" y="48736"/>
                  </a:lnTo>
                  <a:lnTo>
                    <a:pt x="39388" y="48689"/>
                  </a:lnTo>
                  <a:lnTo>
                    <a:pt x="39388" y="48643"/>
                  </a:lnTo>
                  <a:lnTo>
                    <a:pt x="39388" y="48551"/>
                  </a:lnTo>
                  <a:lnTo>
                    <a:pt x="39202" y="47532"/>
                  </a:lnTo>
                  <a:lnTo>
                    <a:pt x="39202" y="47486"/>
                  </a:lnTo>
                  <a:lnTo>
                    <a:pt x="39202" y="47440"/>
                  </a:lnTo>
                  <a:lnTo>
                    <a:pt x="39202" y="47393"/>
                  </a:lnTo>
                  <a:lnTo>
                    <a:pt x="39202" y="47347"/>
                  </a:lnTo>
                  <a:lnTo>
                    <a:pt x="39202" y="47301"/>
                  </a:lnTo>
                  <a:lnTo>
                    <a:pt x="39156" y="47208"/>
                  </a:lnTo>
                  <a:lnTo>
                    <a:pt x="39017" y="46144"/>
                  </a:lnTo>
                  <a:lnTo>
                    <a:pt x="38925" y="45542"/>
                  </a:lnTo>
                  <a:lnTo>
                    <a:pt x="38925" y="45450"/>
                  </a:lnTo>
                  <a:lnTo>
                    <a:pt x="38878" y="45357"/>
                  </a:lnTo>
                  <a:lnTo>
                    <a:pt x="38740" y="44478"/>
                  </a:lnTo>
                  <a:lnTo>
                    <a:pt x="38740" y="44431"/>
                  </a:lnTo>
                  <a:lnTo>
                    <a:pt x="38740" y="44385"/>
                  </a:lnTo>
                  <a:lnTo>
                    <a:pt x="38740" y="44339"/>
                  </a:lnTo>
                  <a:lnTo>
                    <a:pt x="38740" y="44293"/>
                  </a:lnTo>
                  <a:lnTo>
                    <a:pt x="38462" y="42302"/>
                  </a:lnTo>
                  <a:lnTo>
                    <a:pt x="38693" y="42256"/>
                  </a:lnTo>
                  <a:lnTo>
                    <a:pt x="38971" y="42256"/>
                  </a:lnTo>
                  <a:lnTo>
                    <a:pt x="39341" y="42117"/>
                  </a:lnTo>
                  <a:close/>
                  <a:moveTo>
                    <a:pt x="46284" y="63454"/>
                  </a:moveTo>
                  <a:lnTo>
                    <a:pt x="46469" y="63639"/>
                  </a:lnTo>
                  <a:lnTo>
                    <a:pt x="46839" y="64055"/>
                  </a:lnTo>
                  <a:lnTo>
                    <a:pt x="46191" y="63685"/>
                  </a:lnTo>
                  <a:lnTo>
                    <a:pt x="46145" y="63546"/>
                  </a:lnTo>
                  <a:lnTo>
                    <a:pt x="46284" y="63454"/>
                  </a:lnTo>
                  <a:close/>
                  <a:moveTo>
                    <a:pt x="38416" y="62482"/>
                  </a:moveTo>
                  <a:lnTo>
                    <a:pt x="41470" y="62806"/>
                  </a:lnTo>
                  <a:lnTo>
                    <a:pt x="41702" y="62852"/>
                  </a:lnTo>
                  <a:lnTo>
                    <a:pt x="42026" y="62898"/>
                  </a:lnTo>
                  <a:lnTo>
                    <a:pt x="42072" y="62944"/>
                  </a:lnTo>
                  <a:lnTo>
                    <a:pt x="39388" y="64425"/>
                  </a:lnTo>
                  <a:lnTo>
                    <a:pt x="38832" y="63407"/>
                  </a:lnTo>
                  <a:lnTo>
                    <a:pt x="38416" y="62482"/>
                  </a:lnTo>
                  <a:close/>
                  <a:moveTo>
                    <a:pt x="44062" y="62620"/>
                  </a:moveTo>
                  <a:lnTo>
                    <a:pt x="44108" y="62667"/>
                  </a:lnTo>
                  <a:lnTo>
                    <a:pt x="44108" y="62713"/>
                  </a:lnTo>
                  <a:lnTo>
                    <a:pt x="44155" y="62806"/>
                  </a:lnTo>
                  <a:lnTo>
                    <a:pt x="44201" y="62852"/>
                  </a:lnTo>
                  <a:lnTo>
                    <a:pt x="44247" y="62898"/>
                  </a:lnTo>
                  <a:lnTo>
                    <a:pt x="44247" y="62944"/>
                  </a:lnTo>
                  <a:lnTo>
                    <a:pt x="44247" y="62991"/>
                  </a:lnTo>
                  <a:lnTo>
                    <a:pt x="44293" y="62991"/>
                  </a:lnTo>
                  <a:lnTo>
                    <a:pt x="44293" y="63037"/>
                  </a:lnTo>
                  <a:lnTo>
                    <a:pt x="44293" y="63083"/>
                  </a:lnTo>
                  <a:lnTo>
                    <a:pt x="44340" y="63130"/>
                  </a:lnTo>
                  <a:lnTo>
                    <a:pt x="44340" y="63176"/>
                  </a:lnTo>
                  <a:lnTo>
                    <a:pt x="44386" y="63315"/>
                  </a:lnTo>
                  <a:lnTo>
                    <a:pt x="44432" y="63361"/>
                  </a:lnTo>
                  <a:lnTo>
                    <a:pt x="44432" y="63454"/>
                  </a:lnTo>
                  <a:lnTo>
                    <a:pt x="44479" y="63546"/>
                  </a:lnTo>
                  <a:lnTo>
                    <a:pt x="44479" y="63592"/>
                  </a:lnTo>
                  <a:lnTo>
                    <a:pt x="44479" y="63639"/>
                  </a:lnTo>
                  <a:lnTo>
                    <a:pt x="44479" y="63685"/>
                  </a:lnTo>
                  <a:lnTo>
                    <a:pt x="44479" y="63778"/>
                  </a:lnTo>
                  <a:lnTo>
                    <a:pt x="44479" y="63870"/>
                  </a:lnTo>
                  <a:lnTo>
                    <a:pt x="44479" y="63916"/>
                  </a:lnTo>
                  <a:lnTo>
                    <a:pt x="44386" y="64194"/>
                  </a:lnTo>
                  <a:lnTo>
                    <a:pt x="44340" y="64287"/>
                  </a:lnTo>
                  <a:lnTo>
                    <a:pt x="44247" y="64379"/>
                  </a:lnTo>
                  <a:lnTo>
                    <a:pt x="44201" y="64425"/>
                  </a:lnTo>
                  <a:lnTo>
                    <a:pt x="44155" y="64425"/>
                  </a:lnTo>
                  <a:lnTo>
                    <a:pt x="44016" y="64472"/>
                  </a:lnTo>
                  <a:lnTo>
                    <a:pt x="43877" y="64472"/>
                  </a:lnTo>
                  <a:lnTo>
                    <a:pt x="43738" y="64425"/>
                  </a:lnTo>
                  <a:lnTo>
                    <a:pt x="43553" y="64379"/>
                  </a:lnTo>
                  <a:lnTo>
                    <a:pt x="43368" y="64240"/>
                  </a:lnTo>
                  <a:lnTo>
                    <a:pt x="43322" y="64194"/>
                  </a:lnTo>
                  <a:lnTo>
                    <a:pt x="43275" y="64148"/>
                  </a:lnTo>
                  <a:lnTo>
                    <a:pt x="43183" y="64102"/>
                  </a:lnTo>
                  <a:lnTo>
                    <a:pt x="43183" y="64055"/>
                  </a:lnTo>
                  <a:lnTo>
                    <a:pt x="43136" y="64055"/>
                  </a:lnTo>
                  <a:lnTo>
                    <a:pt x="43136" y="64009"/>
                  </a:lnTo>
                  <a:lnTo>
                    <a:pt x="43044" y="63916"/>
                  </a:lnTo>
                  <a:lnTo>
                    <a:pt x="43229" y="63916"/>
                  </a:lnTo>
                  <a:lnTo>
                    <a:pt x="43322" y="63870"/>
                  </a:lnTo>
                  <a:lnTo>
                    <a:pt x="43507" y="63778"/>
                  </a:lnTo>
                  <a:lnTo>
                    <a:pt x="43599" y="63731"/>
                  </a:lnTo>
                  <a:lnTo>
                    <a:pt x="43784" y="63639"/>
                  </a:lnTo>
                  <a:lnTo>
                    <a:pt x="44016" y="63407"/>
                  </a:lnTo>
                  <a:lnTo>
                    <a:pt x="44062" y="63361"/>
                  </a:lnTo>
                  <a:lnTo>
                    <a:pt x="44062" y="63315"/>
                  </a:lnTo>
                  <a:lnTo>
                    <a:pt x="44062" y="63268"/>
                  </a:lnTo>
                  <a:lnTo>
                    <a:pt x="44108" y="63176"/>
                  </a:lnTo>
                  <a:lnTo>
                    <a:pt x="44108" y="63130"/>
                  </a:lnTo>
                  <a:lnTo>
                    <a:pt x="44108" y="63083"/>
                  </a:lnTo>
                  <a:lnTo>
                    <a:pt x="44108" y="63037"/>
                  </a:lnTo>
                  <a:lnTo>
                    <a:pt x="44108" y="62944"/>
                  </a:lnTo>
                  <a:lnTo>
                    <a:pt x="44108" y="62898"/>
                  </a:lnTo>
                  <a:lnTo>
                    <a:pt x="44108" y="62806"/>
                  </a:lnTo>
                  <a:lnTo>
                    <a:pt x="44062" y="62713"/>
                  </a:lnTo>
                  <a:lnTo>
                    <a:pt x="44062" y="62667"/>
                  </a:lnTo>
                  <a:lnTo>
                    <a:pt x="44062" y="62620"/>
                  </a:lnTo>
                  <a:close/>
                  <a:moveTo>
                    <a:pt x="19856" y="63963"/>
                  </a:moveTo>
                  <a:lnTo>
                    <a:pt x="19995" y="64055"/>
                  </a:lnTo>
                  <a:lnTo>
                    <a:pt x="19208" y="64518"/>
                  </a:lnTo>
                  <a:lnTo>
                    <a:pt x="19162" y="64518"/>
                  </a:lnTo>
                  <a:lnTo>
                    <a:pt x="19116" y="64472"/>
                  </a:lnTo>
                  <a:lnTo>
                    <a:pt x="19116" y="64425"/>
                  </a:lnTo>
                  <a:lnTo>
                    <a:pt x="19162" y="64379"/>
                  </a:lnTo>
                  <a:lnTo>
                    <a:pt x="19856" y="63963"/>
                  </a:lnTo>
                  <a:close/>
                  <a:moveTo>
                    <a:pt x="44432" y="64472"/>
                  </a:moveTo>
                  <a:lnTo>
                    <a:pt x="44386" y="64518"/>
                  </a:lnTo>
                  <a:lnTo>
                    <a:pt x="44386" y="64472"/>
                  </a:lnTo>
                  <a:close/>
                  <a:moveTo>
                    <a:pt x="42118" y="63037"/>
                  </a:moveTo>
                  <a:lnTo>
                    <a:pt x="42118" y="63083"/>
                  </a:lnTo>
                  <a:lnTo>
                    <a:pt x="39480" y="64564"/>
                  </a:lnTo>
                  <a:lnTo>
                    <a:pt x="39480" y="64564"/>
                  </a:lnTo>
                  <a:lnTo>
                    <a:pt x="42118" y="63037"/>
                  </a:lnTo>
                  <a:close/>
                  <a:moveTo>
                    <a:pt x="45821" y="63731"/>
                  </a:moveTo>
                  <a:lnTo>
                    <a:pt x="46052" y="63870"/>
                  </a:lnTo>
                  <a:lnTo>
                    <a:pt x="46237" y="64240"/>
                  </a:lnTo>
                  <a:lnTo>
                    <a:pt x="46515" y="64657"/>
                  </a:lnTo>
                  <a:lnTo>
                    <a:pt x="45913" y="64009"/>
                  </a:lnTo>
                  <a:lnTo>
                    <a:pt x="45867" y="63916"/>
                  </a:lnTo>
                  <a:lnTo>
                    <a:pt x="45821" y="63731"/>
                  </a:lnTo>
                  <a:close/>
                  <a:moveTo>
                    <a:pt x="45497" y="63916"/>
                  </a:moveTo>
                  <a:lnTo>
                    <a:pt x="45589" y="64055"/>
                  </a:lnTo>
                  <a:lnTo>
                    <a:pt x="45682" y="64148"/>
                  </a:lnTo>
                  <a:lnTo>
                    <a:pt x="45821" y="64472"/>
                  </a:lnTo>
                  <a:lnTo>
                    <a:pt x="45913" y="64935"/>
                  </a:lnTo>
                  <a:lnTo>
                    <a:pt x="45451" y="64148"/>
                  </a:lnTo>
                  <a:lnTo>
                    <a:pt x="45497" y="64055"/>
                  </a:lnTo>
                  <a:lnTo>
                    <a:pt x="45497" y="63916"/>
                  </a:lnTo>
                  <a:close/>
                  <a:moveTo>
                    <a:pt x="45127" y="64055"/>
                  </a:moveTo>
                  <a:lnTo>
                    <a:pt x="45219" y="64194"/>
                  </a:lnTo>
                  <a:lnTo>
                    <a:pt x="45219" y="64472"/>
                  </a:lnTo>
                  <a:lnTo>
                    <a:pt x="45219" y="64935"/>
                  </a:lnTo>
                  <a:lnTo>
                    <a:pt x="44988" y="64148"/>
                  </a:lnTo>
                  <a:lnTo>
                    <a:pt x="45127" y="64055"/>
                  </a:lnTo>
                  <a:close/>
                  <a:moveTo>
                    <a:pt x="18005" y="58825"/>
                  </a:moveTo>
                  <a:lnTo>
                    <a:pt x="18005" y="58872"/>
                  </a:lnTo>
                  <a:lnTo>
                    <a:pt x="18097" y="59010"/>
                  </a:lnTo>
                  <a:lnTo>
                    <a:pt x="18421" y="59334"/>
                  </a:lnTo>
                  <a:lnTo>
                    <a:pt x="18931" y="59751"/>
                  </a:lnTo>
                  <a:lnTo>
                    <a:pt x="19578" y="60214"/>
                  </a:lnTo>
                  <a:lnTo>
                    <a:pt x="20088" y="60445"/>
                  </a:lnTo>
                  <a:lnTo>
                    <a:pt x="20134" y="60491"/>
                  </a:lnTo>
                  <a:lnTo>
                    <a:pt x="20180" y="60538"/>
                  </a:lnTo>
                  <a:lnTo>
                    <a:pt x="20782" y="60723"/>
                  </a:lnTo>
                  <a:lnTo>
                    <a:pt x="20874" y="60769"/>
                  </a:lnTo>
                  <a:lnTo>
                    <a:pt x="20921" y="60769"/>
                  </a:lnTo>
                  <a:lnTo>
                    <a:pt x="21383" y="60862"/>
                  </a:lnTo>
                  <a:lnTo>
                    <a:pt x="21430" y="60908"/>
                  </a:lnTo>
                  <a:lnTo>
                    <a:pt x="21476" y="60908"/>
                  </a:lnTo>
                  <a:lnTo>
                    <a:pt x="22170" y="60954"/>
                  </a:lnTo>
                  <a:lnTo>
                    <a:pt x="22541" y="60954"/>
                  </a:lnTo>
                  <a:lnTo>
                    <a:pt x="22957" y="60908"/>
                  </a:lnTo>
                  <a:lnTo>
                    <a:pt x="23327" y="60815"/>
                  </a:lnTo>
                  <a:lnTo>
                    <a:pt x="23744" y="60677"/>
                  </a:lnTo>
                  <a:lnTo>
                    <a:pt x="23790" y="60677"/>
                  </a:lnTo>
                  <a:lnTo>
                    <a:pt x="24022" y="60954"/>
                  </a:lnTo>
                  <a:lnTo>
                    <a:pt x="24207" y="61325"/>
                  </a:lnTo>
                  <a:lnTo>
                    <a:pt x="23883" y="61371"/>
                  </a:lnTo>
                  <a:lnTo>
                    <a:pt x="23466" y="61510"/>
                  </a:lnTo>
                  <a:lnTo>
                    <a:pt x="23235" y="61649"/>
                  </a:lnTo>
                  <a:lnTo>
                    <a:pt x="23003" y="61787"/>
                  </a:lnTo>
                  <a:lnTo>
                    <a:pt x="22818" y="61973"/>
                  </a:lnTo>
                  <a:lnTo>
                    <a:pt x="22726" y="62158"/>
                  </a:lnTo>
                  <a:lnTo>
                    <a:pt x="22726" y="62204"/>
                  </a:lnTo>
                  <a:lnTo>
                    <a:pt x="22772" y="62250"/>
                  </a:lnTo>
                  <a:lnTo>
                    <a:pt x="22865" y="62204"/>
                  </a:lnTo>
                  <a:lnTo>
                    <a:pt x="22957" y="62019"/>
                  </a:lnTo>
                  <a:lnTo>
                    <a:pt x="23142" y="61834"/>
                  </a:lnTo>
                  <a:lnTo>
                    <a:pt x="23327" y="61695"/>
                  </a:lnTo>
                  <a:lnTo>
                    <a:pt x="23559" y="61602"/>
                  </a:lnTo>
                  <a:lnTo>
                    <a:pt x="24022" y="61463"/>
                  </a:lnTo>
                  <a:lnTo>
                    <a:pt x="24299" y="61417"/>
                  </a:lnTo>
                  <a:lnTo>
                    <a:pt x="24484" y="61926"/>
                  </a:lnTo>
                  <a:lnTo>
                    <a:pt x="24253" y="62019"/>
                  </a:lnTo>
                  <a:lnTo>
                    <a:pt x="23883" y="62158"/>
                  </a:lnTo>
                  <a:lnTo>
                    <a:pt x="23512" y="62389"/>
                  </a:lnTo>
                  <a:lnTo>
                    <a:pt x="23374" y="62528"/>
                  </a:lnTo>
                  <a:lnTo>
                    <a:pt x="23235" y="62713"/>
                  </a:lnTo>
                  <a:lnTo>
                    <a:pt x="23235" y="62759"/>
                  </a:lnTo>
                  <a:lnTo>
                    <a:pt x="23281" y="62806"/>
                  </a:lnTo>
                  <a:lnTo>
                    <a:pt x="23374" y="62759"/>
                  </a:lnTo>
                  <a:lnTo>
                    <a:pt x="23466" y="62620"/>
                  </a:lnTo>
                  <a:lnTo>
                    <a:pt x="23605" y="62482"/>
                  </a:lnTo>
                  <a:lnTo>
                    <a:pt x="23975" y="62296"/>
                  </a:lnTo>
                  <a:lnTo>
                    <a:pt x="24299" y="62158"/>
                  </a:lnTo>
                  <a:lnTo>
                    <a:pt x="24531" y="62065"/>
                  </a:lnTo>
                  <a:lnTo>
                    <a:pt x="24670" y="62667"/>
                  </a:lnTo>
                  <a:lnTo>
                    <a:pt x="24670" y="63268"/>
                  </a:lnTo>
                  <a:lnTo>
                    <a:pt x="24577" y="63870"/>
                  </a:lnTo>
                  <a:lnTo>
                    <a:pt x="24484" y="64194"/>
                  </a:lnTo>
                  <a:lnTo>
                    <a:pt x="24346" y="64472"/>
                  </a:lnTo>
                  <a:lnTo>
                    <a:pt x="24253" y="64703"/>
                  </a:lnTo>
                  <a:lnTo>
                    <a:pt x="24114" y="64888"/>
                  </a:lnTo>
                  <a:lnTo>
                    <a:pt x="23929" y="65027"/>
                  </a:lnTo>
                  <a:lnTo>
                    <a:pt x="23698" y="65120"/>
                  </a:lnTo>
                  <a:lnTo>
                    <a:pt x="23512" y="65166"/>
                  </a:lnTo>
                  <a:lnTo>
                    <a:pt x="23281" y="65212"/>
                  </a:lnTo>
                  <a:lnTo>
                    <a:pt x="23050" y="65166"/>
                  </a:lnTo>
                  <a:lnTo>
                    <a:pt x="22818" y="65120"/>
                  </a:lnTo>
                  <a:lnTo>
                    <a:pt x="21337" y="64472"/>
                  </a:lnTo>
                  <a:lnTo>
                    <a:pt x="21291" y="64425"/>
                  </a:lnTo>
                  <a:lnTo>
                    <a:pt x="21198" y="64425"/>
                  </a:lnTo>
                  <a:lnTo>
                    <a:pt x="20180" y="63963"/>
                  </a:lnTo>
                  <a:lnTo>
                    <a:pt x="19995" y="63870"/>
                  </a:lnTo>
                  <a:lnTo>
                    <a:pt x="17727" y="62898"/>
                  </a:lnTo>
                  <a:lnTo>
                    <a:pt x="17635" y="62852"/>
                  </a:lnTo>
                  <a:lnTo>
                    <a:pt x="17588" y="62806"/>
                  </a:lnTo>
                  <a:lnTo>
                    <a:pt x="17542" y="62806"/>
                  </a:lnTo>
                  <a:lnTo>
                    <a:pt x="17311" y="62713"/>
                  </a:lnTo>
                  <a:lnTo>
                    <a:pt x="17172" y="62528"/>
                  </a:lnTo>
                  <a:lnTo>
                    <a:pt x="17033" y="62389"/>
                  </a:lnTo>
                  <a:lnTo>
                    <a:pt x="16894" y="62158"/>
                  </a:lnTo>
                  <a:lnTo>
                    <a:pt x="16848" y="61926"/>
                  </a:lnTo>
                  <a:lnTo>
                    <a:pt x="16801" y="61695"/>
                  </a:lnTo>
                  <a:lnTo>
                    <a:pt x="16848" y="61463"/>
                  </a:lnTo>
                  <a:lnTo>
                    <a:pt x="16940" y="61278"/>
                  </a:lnTo>
                  <a:lnTo>
                    <a:pt x="17912" y="58964"/>
                  </a:lnTo>
                  <a:lnTo>
                    <a:pt x="18005" y="58825"/>
                  </a:lnTo>
                  <a:close/>
                  <a:moveTo>
                    <a:pt x="39480" y="64564"/>
                  </a:moveTo>
                  <a:lnTo>
                    <a:pt x="39434" y="64611"/>
                  </a:lnTo>
                  <a:lnTo>
                    <a:pt x="39341" y="64657"/>
                  </a:lnTo>
                  <a:lnTo>
                    <a:pt x="38462" y="65166"/>
                  </a:lnTo>
                  <a:lnTo>
                    <a:pt x="38416" y="65166"/>
                  </a:lnTo>
                  <a:lnTo>
                    <a:pt x="38369" y="65212"/>
                  </a:lnTo>
                  <a:lnTo>
                    <a:pt x="38323" y="65212"/>
                  </a:lnTo>
                  <a:lnTo>
                    <a:pt x="38369" y="65166"/>
                  </a:lnTo>
                  <a:lnTo>
                    <a:pt x="38416" y="65166"/>
                  </a:lnTo>
                  <a:lnTo>
                    <a:pt x="38462" y="65120"/>
                  </a:lnTo>
                  <a:lnTo>
                    <a:pt x="39341" y="64611"/>
                  </a:lnTo>
                  <a:lnTo>
                    <a:pt x="39388" y="64611"/>
                  </a:lnTo>
                  <a:lnTo>
                    <a:pt x="39480" y="64564"/>
                  </a:lnTo>
                  <a:close/>
                  <a:moveTo>
                    <a:pt x="47996" y="63500"/>
                  </a:moveTo>
                  <a:lnTo>
                    <a:pt x="49570" y="63685"/>
                  </a:lnTo>
                  <a:lnTo>
                    <a:pt x="51097" y="63824"/>
                  </a:lnTo>
                  <a:lnTo>
                    <a:pt x="51328" y="64703"/>
                  </a:lnTo>
                  <a:lnTo>
                    <a:pt x="51560" y="65629"/>
                  </a:lnTo>
                  <a:lnTo>
                    <a:pt x="48551" y="63824"/>
                  </a:lnTo>
                  <a:lnTo>
                    <a:pt x="48320" y="63685"/>
                  </a:lnTo>
                  <a:lnTo>
                    <a:pt x="47996" y="63500"/>
                  </a:lnTo>
                  <a:close/>
                  <a:moveTo>
                    <a:pt x="42164" y="63176"/>
                  </a:moveTo>
                  <a:lnTo>
                    <a:pt x="42211" y="63268"/>
                  </a:lnTo>
                  <a:lnTo>
                    <a:pt x="42396" y="63546"/>
                  </a:lnTo>
                  <a:lnTo>
                    <a:pt x="42581" y="63731"/>
                  </a:lnTo>
                  <a:lnTo>
                    <a:pt x="42766" y="63870"/>
                  </a:lnTo>
                  <a:lnTo>
                    <a:pt x="42859" y="63870"/>
                  </a:lnTo>
                  <a:lnTo>
                    <a:pt x="43044" y="64102"/>
                  </a:lnTo>
                  <a:lnTo>
                    <a:pt x="40128" y="65721"/>
                  </a:lnTo>
                  <a:lnTo>
                    <a:pt x="39758" y="65073"/>
                  </a:lnTo>
                  <a:lnTo>
                    <a:pt x="39526" y="64703"/>
                  </a:lnTo>
                  <a:lnTo>
                    <a:pt x="42164" y="63176"/>
                  </a:lnTo>
                  <a:close/>
                  <a:moveTo>
                    <a:pt x="42818" y="64370"/>
                  </a:moveTo>
                  <a:lnTo>
                    <a:pt x="42581" y="64518"/>
                  </a:lnTo>
                  <a:lnTo>
                    <a:pt x="42442" y="64611"/>
                  </a:lnTo>
                  <a:lnTo>
                    <a:pt x="40221" y="65860"/>
                  </a:lnTo>
                  <a:lnTo>
                    <a:pt x="40221" y="65860"/>
                  </a:lnTo>
                  <a:lnTo>
                    <a:pt x="42818" y="64370"/>
                  </a:lnTo>
                  <a:close/>
                  <a:moveTo>
                    <a:pt x="16570" y="63592"/>
                  </a:moveTo>
                  <a:lnTo>
                    <a:pt x="16709" y="63639"/>
                  </a:lnTo>
                  <a:lnTo>
                    <a:pt x="16755" y="63685"/>
                  </a:lnTo>
                  <a:lnTo>
                    <a:pt x="18144" y="64472"/>
                  </a:lnTo>
                  <a:lnTo>
                    <a:pt x="18421" y="64657"/>
                  </a:lnTo>
                  <a:lnTo>
                    <a:pt x="18607" y="64888"/>
                  </a:lnTo>
                  <a:lnTo>
                    <a:pt x="18745" y="65120"/>
                  </a:lnTo>
                  <a:lnTo>
                    <a:pt x="18792" y="65166"/>
                  </a:lnTo>
                  <a:lnTo>
                    <a:pt x="18838" y="65351"/>
                  </a:lnTo>
                  <a:lnTo>
                    <a:pt x="18838" y="65536"/>
                  </a:lnTo>
                  <a:lnTo>
                    <a:pt x="18792" y="65675"/>
                  </a:lnTo>
                  <a:lnTo>
                    <a:pt x="18745" y="65814"/>
                  </a:lnTo>
                  <a:lnTo>
                    <a:pt x="18653" y="65860"/>
                  </a:lnTo>
                  <a:lnTo>
                    <a:pt x="18560" y="65860"/>
                  </a:lnTo>
                  <a:lnTo>
                    <a:pt x="18375" y="65814"/>
                  </a:lnTo>
                  <a:lnTo>
                    <a:pt x="17912" y="65536"/>
                  </a:lnTo>
                  <a:lnTo>
                    <a:pt x="17449" y="65259"/>
                  </a:lnTo>
                  <a:lnTo>
                    <a:pt x="16987" y="65027"/>
                  </a:lnTo>
                  <a:lnTo>
                    <a:pt x="16663" y="64796"/>
                  </a:lnTo>
                  <a:lnTo>
                    <a:pt x="16524" y="64611"/>
                  </a:lnTo>
                  <a:lnTo>
                    <a:pt x="16385" y="64425"/>
                  </a:lnTo>
                  <a:lnTo>
                    <a:pt x="16339" y="64240"/>
                  </a:lnTo>
                  <a:lnTo>
                    <a:pt x="16339" y="64009"/>
                  </a:lnTo>
                  <a:lnTo>
                    <a:pt x="16339" y="63778"/>
                  </a:lnTo>
                  <a:lnTo>
                    <a:pt x="16431" y="63639"/>
                  </a:lnTo>
                  <a:lnTo>
                    <a:pt x="16478" y="63639"/>
                  </a:lnTo>
                  <a:lnTo>
                    <a:pt x="16570" y="63592"/>
                  </a:lnTo>
                  <a:close/>
                  <a:moveTo>
                    <a:pt x="40174" y="65907"/>
                  </a:moveTo>
                  <a:lnTo>
                    <a:pt x="40128" y="65953"/>
                  </a:lnTo>
                  <a:lnTo>
                    <a:pt x="39758" y="66138"/>
                  </a:lnTo>
                  <a:lnTo>
                    <a:pt x="40082" y="65907"/>
                  </a:lnTo>
                  <a:close/>
                  <a:moveTo>
                    <a:pt x="39758" y="66138"/>
                  </a:moveTo>
                  <a:lnTo>
                    <a:pt x="39573" y="66231"/>
                  </a:lnTo>
                  <a:lnTo>
                    <a:pt x="39619" y="66184"/>
                  </a:lnTo>
                  <a:lnTo>
                    <a:pt x="39758" y="66138"/>
                  </a:lnTo>
                  <a:close/>
                  <a:moveTo>
                    <a:pt x="46561" y="63361"/>
                  </a:moveTo>
                  <a:lnTo>
                    <a:pt x="47394" y="63454"/>
                  </a:lnTo>
                  <a:lnTo>
                    <a:pt x="51606" y="65953"/>
                  </a:lnTo>
                  <a:lnTo>
                    <a:pt x="51745" y="66925"/>
                  </a:lnTo>
                  <a:lnTo>
                    <a:pt x="51745" y="66971"/>
                  </a:lnTo>
                  <a:lnTo>
                    <a:pt x="47580" y="64472"/>
                  </a:lnTo>
                  <a:lnTo>
                    <a:pt x="46932" y="63778"/>
                  </a:lnTo>
                  <a:lnTo>
                    <a:pt x="46793" y="63639"/>
                  </a:lnTo>
                  <a:lnTo>
                    <a:pt x="46561" y="63361"/>
                  </a:lnTo>
                  <a:close/>
                  <a:moveTo>
                    <a:pt x="42951" y="64472"/>
                  </a:moveTo>
                  <a:lnTo>
                    <a:pt x="41424" y="67665"/>
                  </a:lnTo>
                  <a:lnTo>
                    <a:pt x="41146" y="67249"/>
                  </a:lnTo>
                  <a:lnTo>
                    <a:pt x="40313" y="65999"/>
                  </a:lnTo>
                  <a:lnTo>
                    <a:pt x="42488" y="64749"/>
                  </a:lnTo>
                  <a:lnTo>
                    <a:pt x="42674" y="64611"/>
                  </a:lnTo>
                  <a:lnTo>
                    <a:pt x="42951" y="64472"/>
                  </a:lnTo>
                  <a:close/>
                  <a:moveTo>
                    <a:pt x="43322" y="64333"/>
                  </a:moveTo>
                  <a:lnTo>
                    <a:pt x="43507" y="64472"/>
                  </a:lnTo>
                  <a:lnTo>
                    <a:pt x="43738" y="64564"/>
                  </a:lnTo>
                  <a:lnTo>
                    <a:pt x="43970" y="64611"/>
                  </a:lnTo>
                  <a:lnTo>
                    <a:pt x="44155" y="64564"/>
                  </a:lnTo>
                  <a:lnTo>
                    <a:pt x="44155" y="65027"/>
                  </a:lnTo>
                  <a:lnTo>
                    <a:pt x="42396" y="68776"/>
                  </a:lnTo>
                  <a:lnTo>
                    <a:pt x="41609" y="67897"/>
                  </a:lnTo>
                  <a:lnTo>
                    <a:pt x="43322" y="64333"/>
                  </a:lnTo>
                  <a:close/>
                  <a:moveTo>
                    <a:pt x="41007" y="68869"/>
                  </a:moveTo>
                  <a:lnTo>
                    <a:pt x="41007" y="68915"/>
                  </a:lnTo>
                  <a:lnTo>
                    <a:pt x="40961" y="68961"/>
                  </a:lnTo>
                  <a:lnTo>
                    <a:pt x="40961" y="68915"/>
                  </a:lnTo>
                  <a:lnTo>
                    <a:pt x="41007" y="68869"/>
                  </a:lnTo>
                  <a:close/>
                  <a:moveTo>
                    <a:pt x="48181" y="65120"/>
                  </a:moveTo>
                  <a:lnTo>
                    <a:pt x="51791" y="67249"/>
                  </a:lnTo>
                  <a:lnTo>
                    <a:pt x="51791" y="68082"/>
                  </a:lnTo>
                  <a:lnTo>
                    <a:pt x="51791" y="68869"/>
                  </a:lnTo>
                  <a:lnTo>
                    <a:pt x="51791" y="68961"/>
                  </a:lnTo>
                  <a:lnTo>
                    <a:pt x="48505" y="65444"/>
                  </a:lnTo>
                  <a:lnTo>
                    <a:pt x="48366" y="65305"/>
                  </a:lnTo>
                  <a:lnTo>
                    <a:pt x="48181" y="65120"/>
                  </a:lnTo>
                  <a:close/>
                  <a:moveTo>
                    <a:pt x="36009" y="57807"/>
                  </a:moveTo>
                  <a:lnTo>
                    <a:pt x="36101" y="57946"/>
                  </a:lnTo>
                  <a:lnTo>
                    <a:pt x="36194" y="58038"/>
                  </a:lnTo>
                  <a:lnTo>
                    <a:pt x="36240" y="58779"/>
                  </a:lnTo>
                  <a:lnTo>
                    <a:pt x="36287" y="58872"/>
                  </a:lnTo>
                  <a:lnTo>
                    <a:pt x="36287" y="59057"/>
                  </a:lnTo>
                  <a:lnTo>
                    <a:pt x="36287" y="59103"/>
                  </a:lnTo>
                  <a:lnTo>
                    <a:pt x="36287" y="59149"/>
                  </a:lnTo>
                  <a:lnTo>
                    <a:pt x="36333" y="59196"/>
                  </a:lnTo>
                  <a:lnTo>
                    <a:pt x="36379" y="59751"/>
                  </a:lnTo>
                  <a:lnTo>
                    <a:pt x="36425" y="59890"/>
                  </a:lnTo>
                  <a:lnTo>
                    <a:pt x="36472" y="60075"/>
                  </a:lnTo>
                  <a:lnTo>
                    <a:pt x="36518" y="60260"/>
                  </a:lnTo>
                  <a:lnTo>
                    <a:pt x="36472" y="60260"/>
                  </a:lnTo>
                  <a:lnTo>
                    <a:pt x="36472" y="60306"/>
                  </a:lnTo>
                  <a:lnTo>
                    <a:pt x="36472" y="60353"/>
                  </a:lnTo>
                  <a:lnTo>
                    <a:pt x="36518" y="60399"/>
                  </a:lnTo>
                  <a:lnTo>
                    <a:pt x="36611" y="60723"/>
                  </a:lnTo>
                  <a:lnTo>
                    <a:pt x="36564" y="60723"/>
                  </a:lnTo>
                  <a:lnTo>
                    <a:pt x="36518" y="60677"/>
                  </a:lnTo>
                  <a:lnTo>
                    <a:pt x="36472" y="60723"/>
                  </a:lnTo>
                  <a:lnTo>
                    <a:pt x="36425" y="60769"/>
                  </a:lnTo>
                  <a:lnTo>
                    <a:pt x="36611" y="61417"/>
                  </a:lnTo>
                  <a:lnTo>
                    <a:pt x="36703" y="61649"/>
                  </a:lnTo>
                  <a:lnTo>
                    <a:pt x="36749" y="62019"/>
                  </a:lnTo>
                  <a:lnTo>
                    <a:pt x="36796" y="62158"/>
                  </a:lnTo>
                  <a:lnTo>
                    <a:pt x="36888" y="62250"/>
                  </a:lnTo>
                  <a:lnTo>
                    <a:pt x="36935" y="62296"/>
                  </a:lnTo>
                  <a:lnTo>
                    <a:pt x="37073" y="62343"/>
                  </a:lnTo>
                  <a:lnTo>
                    <a:pt x="37120" y="62389"/>
                  </a:lnTo>
                  <a:lnTo>
                    <a:pt x="37212" y="62667"/>
                  </a:lnTo>
                  <a:lnTo>
                    <a:pt x="37305" y="62898"/>
                  </a:lnTo>
                  <a:lnTo>
                    <a:pt x="37305" y="62991"/>
                  </a:lnTo>
                  <a:lnTo>
                    <a:pt x="37397" y="63130"/>
                  </a:lnTo>
                  <a:lnTo>
                    <a:pt x="37536" y="63454"/>
                  </a:lnTo>
                  <a:lnTo>
                    <a:pt x="37582" y="63685"/>
                  </a:lnTo>
                  <a:lnTo>
                    <a:pt x="37629" y="63731"/>
                  </a:lnTo>
                  <a:lnTo>
                    <a:pt x="37721" y="63916"/>
                  </a:lnTo>
                  <a:lnTo>
                    <a:pt x="37860" y="64194"/>
                  </a:lnTo>
                  <a:lnTo>
                    <a:pt x="37953" y="64379"/>
                  </a:lnTo>
                  <a:lnTo>
                    <a:pt x="37953" y="64425"/>
                  </a:lnTo>
                  <a:lnTo>
                    <a:pt x="37953" y="64472"/>
                  </a:lnTo>
                  <a:lnTo>
                    <a:pt x="38045" y="64611"/>
                  </a:lnTo>
                  <a:lnTo>
                    <a:pt x="38184" y="64842"/>
                  </a:lnTo>
                  <a:lnTo>
                    <a:pt x="38277" y="65073"/>
                  </a:lnTo>
                  <a:lnTo>
                    <a:pt x="38230" y="65120"/>
                  </a:lnTo>
                  <a:lnTo>
                    <a:pt x="38184" y="65120"/>
                  </a:lnTo>
                  <a:lnTo>
                    <a:pt x="38138" y="65166"/>
                  </a:lnTo>
                  <a:lnTo>
                    <a:pt x="38138" y="65212"/>
                  </a:lnTo>
                  <a:lnTo>
                    <a:pt x="38878" y="66462"/>
                  </a:lnTo>
                  <a:lnTo>
                    <a:pt x="38925" y="66554"/>
                  </a:lnTo>
                  <a:lnTo>
                    <a:pt x="38971" y="66601"/>
                  </a:lnTo>
                  <a:lnTo>
                    <a:pt x="39064" y="66647"/>
                  </a:lnTo>
                  <a:lnTo>
                    <a:pt x="39202" y="66647"/>
                  </a:lnTo>
                  <a:lnTo>
                    <a:pt x="39341" y="66878"/>
                  </a:lnTo>
                  <a:lnTo>
                    <a:pt x="39526" y="67156"/>
                  </a:lnTo>
                  <a:lnTo>
                    <a:pt x="39619" y="67341"/>
                  </a:lnTo>
                  <a:lnTo>
                    <a:pt x="39665" y="67388"/>
                  </a:lnTo>
                  <a:lnTo>
                    <a:pt x="39897" y="67619"/>
                  </a:lnTo>
                  <a:lnTo>
                    <a:pt x="40082" y="67943"/>
                  </a:lnTo>
                  <a:lnTo>
                    <a:pt x="40221" y="68128"/>
                  </a:lnTo>
                  <a:lnTo>
                    <a:pt x="40267" y="68128"/>
                  </a:lnTo>
                  <a:lnTo>
                    <a:pt x="40498" y="68452"/>
                  </a:lnTo>
                  <a:lnTo>
                    <a:pt x="40545" y="68545"/>
                  </a:lnTo>
                  <a:lnTo>
                    <a:pt x="40869" y="68869"/>
                  </a:lnTo>
                  <a:lnTo>
                    <a:pt x="40822" y="68869"/>
                  </a:lnTo>
                  <a:lnTo>
                    <a:pt x="40822" y="68961"/>
                  </a:lnTo>
                  <a:lnTo>
                    <a:pt x="40822" y="69054"/>
                  </a:lnTo>
                  <a:lnTo>
                    <a:pt x="40822" y="69100"/>
                  </a:lnTo>
                  <a:lnTo>
                    <a:pt x="40869" y="69193"/>
                  </a:lnTo>
                  <a:lnTo>
                    <a:pt x="40952" y="69331"/>
                  </a:lnTo>
                  <a:lnTo>
                    <a:pt x="40915" y="69285"/>
                  </a:lnTo>
                  <a:lnTo>
                    <a:pt x="40683" y="69054"/>
                  </a:lnTo>
                  <a:lnTo>
                    <a:pt x="40406" y="68683"/>
                  </a:lnTo>
                  <a:lnTo>
                    <a:pt x="40359" y="68637"/>
                  </a:lnTo>
                  <a:lnTo>
                    <a:pt x="40035" y="68221"/>
                  </a:lnTo>
                  <a:lnTo>
                    <a:pt x="39989" y="68221"/>
                  </a:lnTo>
                  <a:lnTo>
                    <a:pt x="39989" y="68174"/>
                  </a:lnTo>
                  <a:lnTo>
                    <a:pt x="39665" y="67758"/>
                  </a:lnTo>
                  <a:lnTo>
                    <a:pt x="39388" y="67388"/>
                  </a:lnTo>
                  <a:lnTo>
                    <a:pt x="39064" y="66878"/>
                  </a:lnTo>
                  <a:lnTo>
                    <a:pt x="39017" y="66832"/>
                  </a:lnTo>
                  <a:lnTo>
                    <a:pt x="38971" y="66740"/>
                  </a:lnTo>
                  <a:lnTo>
                    <a:pt x="38878" y="66601"/>
                  </a:lnTo>
                  <a:lnTo>
                    <a:pt x="38786" y="66416"/>
                  </a:lnTo>
                  <a:lnTo>
                    <a:pt x="38693" y="66323"/>
                  </a:lnTo>
                  <a:lnTo>
                    <a:pt x="38647" y="66231"/>
                  </a:lnTo>
                  <a:lnTo>
                    <a:pt x="38601" y="66138"/>
                  </a:lnTo>
                  <a:lnTo>
                    <a:pt x="38554" y="66092"/>
                  </a:lnTo>
                  <a:lnTo>
                    <a:pt x="38508" y="66045"/>
                  </a:lnTo>
                  <a:lnTo>
                    <a:pt x="38508" y="65999"/>
                  </a:lnTo>
                  <a:lnTo>
                    <a:pt x="37814" y="64657"/>
                  </a:lnTo>
                  <a:lnTo>
                    <a:pt x="37212" y="63315"/>
                  </a:lnTo>
                  <a:lnTo>
                    <a:pt x="37120" y="63083"/>
                  </a:lnTo>
                  <a:lnTo>
                    <a:pt x="37027" y="62898"/>
                  </a:lnTo>
                  <a:lnTo>
                    <a:pt x="37027" y="62806"/>
                  </a:lnTo>
                  <a:lnTo>
                    <a:pt x="36981" y="62667"/>
                  </a:lnTo>
                  <a:lnTo>
                    <a:pt x="36935" y="62574"/>
                  </a:lnTo>
                  <a:lnTo>
                    <a:pt x="36888" y="62482"/>
                  </a:lnTo>
                  <a:lnTo>
                    <a:pt x="36842" y="62296"/>
                  </a:lnTo>
                  <a:lnTo>
                    <a:pt x="36796" y="62204"/>
                  </a:lnTo>
                  <a:lnTo>
                    <a:pt x="36749" y="62065"/>
                  </a:lnTo>
                  <a:lnTo>
                    <a:pt x="36749" y="62019"/>
                  </a:lnTo>
                  <a:lnTo>
                    <a:pt x="36611" y="61649"/>
                  </a:lnTo>
                  <a:lnTo>
                    <a:pt x="36611" y="61556"/>
                  </a:lnTo>
                  <a:lnTo>
                    <a:pt x="36564" y="61371"/>
                  </a:lnTo>
                  <a:lnTo>
                    <a:pt x="36518" y="61325"/>
                  </a:lnTo>
                  <a:lnTo>
                    <a:pt x="36472" y="61093"/>
                  </a:lnTo>
                  <a:lnTo>
                    <a:pt x="36425" y="60908"/>
                  </a:lnTo>
                  <a:lnTo>
                    <a:pt x="36425" y="60815"/>
                  </a:lnTo>
                  <a:lnTo>
                    <a:pt x="36379" y="60769"/>
                  </a:lnTo>
                  <a:lnTo>
                    <a:pt x="36287" y="60353"/>
                  </a:lnTo>
                  <a:lnTo>
                    <a:pt x="36287" y="60167"/>
                  </a:lnTo>
                  <a:lnTo>
                    <a:pt x="36240" y="59936"/>
                  </a:lnTo>
                  <a:lnTo>
                    <a:pt x="36194" y="59751"/>
                  </a:lnTo>
                  <a:lnTo>
                    <a:pt x="36194" y="59658"/>
                  </a:lnTo>
                  <a:lnTo>
                    <a:pt x="36148" y="59566"/>
                  </a:lnTo>
                  <a:lnTo>
                    <a:pt x="36101" y="59196"/>
                  </a:lnTo>
                  <a:lnTo>
                    <a:pt x="36101" y="58872"/>
                  </a:lnTo>
                  <a:lnTo>
                    <a:pt x="36055" y="58733"/>
                  </a:lnTo>
                  <a:lnTo>
                    <a:pt x="36055" y="58362"/>
                  </a:lnTo>
                  <a:lnTo>
                    <a:pt x="36009" y="57900"/>
                  </a:lnTo>
                  <a:lnTo>
                    <a:pt x="36009" y="57807"/>
                  </a:lnTo>
                  <a:close/>
                  <a:moveTo>
                    <a:pt x="41933" y="70072"/>
                  </a:moveTo>
                  <a:lnTo>
                    <a:pt x="41887" y="70118"/>
                  </a:lnTo>
                  <a:lnTo>
                    <a:pt x="41887" y="70072"/>
                  </a:lnTo>
                  <a:close/>
                  <a:moveTo>
                    <a:pt x="46469" y="64102"/>
                  </a:moveTo>
                  <a:lnTo>
                    <a:pt x="47487" y="64703"/>
                  </a:lnTo>
                  <a:lnTo>
                    <a:pt x="51791" y="69285"/>
                  </a:lnTo>
                  <a:lnTo>
                    <a:pt x="51652" y="70165"/>
                  </a:lnTo>
                  <a:lnTo>
                    <a:pt x="47209" y="65397"/>
                  </a:lnTo>
                  <a:lnTo>
                    <a:pt x="46700" y="64518"/>
                  </a:lnTo>
                  <a:lnTo>
                    <a:pt x="46608" y="64333"/>
                  </a:lnTo>
                  <a:lnTo>
                    <a:pt x="46469" y="64102"/>
                  </a:lnTo>
                  <a:close/>
                  <a:moveTo>
                    <a:pt x="44155" y="65675"/>
                  </a:moveTo>
                  <a:lnTo>
                    <a:pt x="44155" y="65860"/>
                  </a:lnTo>
                  <a:lnTo>
                    <a:pt x="44155" y="66045"/>
                  </a:lnTo>
                  <a:lnTo>
                    <a:pt x="44155" y="70396"/>
                  </a:lnTo>
                  <a:lnTo>
                    <a:pt x="43368" y="69702"/>
                  </a:lnTo>
                  <a:lnTo>
                    <a:pt x="42581" y="68961"/>
                  </a:lnTo>
                  <a:lnTo>
                    <a:pt x="44155" y="65675"/>
                  </a:lnTo>
                  <a:close/>
                  <a:moveTo>
                    <a:pt x="44803" y="64287"/>
                  </a:moveTo>
                  <a:lnTo>
                    <a:pt x="44803" y="64379"/>
                  </a:lnTo>
                  <a:lnTo>
                    <a:pt x="45219" y="65768"/>
                  </a:lnTo>
                  <a:lnTo>
                    <a:pt x="45219" y="71229"/>
                  </a:lnTo>
                  <a:lnTo>
                    <a:pt x="44386" y="70581"/>
                  </a:lnTo>
                  <a:lnTo>
                    <a:pt x="44386" y="65120"/>
                  </a:lnTo>
                  <a:lnTo>
                    <a:pt x="44803" y="64287"/>
                  </a:lnTo>
                  <a:close/>
                  <a:moveTo>
                    <a:pt x="41239" y="69655"/>
                  </a:moveTo>
                  <a:lnTo>
                    <a:pt x="41470" y="69841"/>
                  </a:lnTo>
                  <a:lnTo>
                    <a:pt x="41887" y="70257"/>
                  </a:lnTo>
                  <a:lnTo>
                    <a:pt x="41933" y="70303"/>
                  </a:lnTo>
                  <a:lnTo>
                    <a:pt x="41979" y="70257"/>
                  </a:lnTo>
                  <a:lnTo>
                    <a:pt x="42026" y="70118"/>
                  </a:lnTo>
                  <a:lnTo>
                    <a:pt x="42072" y="70165"/>
                  </a:lnTo>
                  <a:lnTo>
                    <a:pt x="42257" y="70350"/>
                  </a:lnTo>
                  <a:lnTo>
                    <a:pt x="42535" y="70581"/>
                  </a:lnTo>
                  <a:lnTo>
                    <a:pt x="42720" y="70720"/>
                  </a:lnTo>
                  <a:lnTo>
                    <a:pt x="42812" y="70812"/>
                  </a:lnTo>
                  <a:lnTo>
                    <a:pt x="42998" y="70998"/>
                  </a:lnTo>
                  <a:lnTo>
                    <a:pt x="43136" y="71090"/>
                  </a:lnTo>
                  <a:lnTo>
                    <a:pt x="43599" y="71414"/>
                  </a:lnTo>
                  <a:lnTo>
                    <a:pt x="43970" y="71692"/>
                  </a:lnTo>
                  <a:lnTo>
                    <a:pt x="44062" y="71738"/>
                  </a:lnTo>
                  <a:lnTo>
                    <a:pt x="44108" y="71784"/>
                  </a:lnTo>
                  <a:lnTo>
                    <a:pt x="44155" y="71970"/>
                  </a:lnTo>
                  <a:lnTo>
                    <a:pt x="44155" y="72016"/>
                  </a:lnTo>
                  <a:lnTo>
                    <a:pt x="44062" y="71970"/>
                  </a:lnTo>
                  <a:lnTo>
                    <a:pt x="43831" y="71831"/>
                  </a:lnTo>
                  <a:lnTo>
                    <a:pt x="43784" y="71784"/>
                  </a:lnTo>
                  <a:lnTo>
                    <a:pt x="43738" y="71784"/>
                  </a:lnTo>
                  <a:lnTo>
                    <a:pt x="43599" y="71692"/>
                  </a:lnTo>
                  <a:lnTo>
                    <a:pt x="43090" y="71322"/>
                  </a:lnTo>
                  <a:lnTo>
                    <a:pt x="42581" y="70905"/>
                  </a:lnTo>
                  <a:lnTo>
                    <a:pt x="42072" y="70489"/>
                  </a:lnTo>
                  <a:lnTo>
                    <a:pt x="41609" y="70026"/>
                  </a:lnTo>
                  <a:lnTo>
                    <a:pt x="41239" y="69655"/>
                  </a:lnTo>
                  <a:close/>
                  <a:moveTo>
                    <a:pt x="47718" y="66277"/>
                  </a:moveTo>
                  <a:lnTo>
                    <a:pt x="51606" y="70442"/>
                  </a:lnTo>
                  <a:lnTo>
                    <a:pt x="51606" y="70627"/>
                  </a:lnTo>
                  <a:lnTo>
                    <a:pt x="51514" y="70859"/>
                  </a:lnTo>
                  <a:lnTo>
                    <a:pt x="51514" y="70905"/>
                  </a:lnTo>
                  <a:lnTo>
                    <a:pt x="51467" y="71044"/>
                  </a:lnTo>
                  <a:lnTo>
                    <a:pt x="51421" y="71136"/>
                  </a:lnTo>
                  <a:lnTo>
                    <a:pt x="51375" y="71229"/>
                  </a:lnTo>
                  <a:lnTo>
                    <a:pt x="51328" y="71322"/>
                  </a:lnTo>
                  <a:lnTo>
                    <a:pt x="51282" y="71414"/>
                  </a:lnTo>
                  <a:lnTo>
                    <a:pt x="51282" y="71507"/>
                  </a:lnTo>
                  <a:lnTo>
                    <a:pt x="51236" y="71599"/>
                  </a:lnTo>
                  <a:lnTo>
                    <a:pt x="51190" y="71646"/>
                  </a:lnTo>
                  <a:lnTo>
                    <a:pt x="51143" y="71738"/>
                  </a:lnTo>
                  <a:lnTo>
                    <a:pt x="51143" y="71784"/>
                  </a:lnTo>
                  <a:lnTo>
                    <a:pt x="51097" y="71784"/>
                  </a:lnTo>
                  <a:lnTo>
                    <a:pt x="51097" y="71877"/>
                  </a:lnTo>
                  <a:lnTo>
                    <a:pt x="51051" y="71877"/>
                  </a:lnTo>
                  <a:lnTo>
                    <a:pt x="51004" y="71970"/>
                  </a:lnTo>
                  <a:lnTo>
                    <a:pt x="51004" y="72016"/>
                  </a:lnTo>
                  <a:lnTo>
                    <a:pt x="48922" y="68406"/>
                  </a:lnTo>
                  <a:lnTo>
                    <a:pt x="47765" y="66369"/>
                  </a:lnTo>
                  <a:lnTo>
                    <a:pt x="47718" y="66277"/>
                  </a:lnTo>
                  <a:close/>
                  <a:moveTo>
                    <a:pt x="44432" y="71970"/>
                  </a:moveTo>
                  <a:lnTo>
                    <a:pt x="44525" y="72016"/>
                  </a:lnTo>
                  <a:lnTo>
                    <a:pt x="44525" y="72062"/>
                  </a:lnTo>
                  <a:lnTo>
                    <a:pt x="44386" y="71970"/>
                  </a:lnTo>
                  <a:close/>
                  <a:moveTo>
                    <a:pt x="45451" y="66601"/>
                  </a:moveTo>
                  <a:lnTo>
                    <a:pt x="47117" y="72247"/>
                  </a:lnTo>
                  <a:lnTo>
                    <a:pt x="46793" y="72108"/>
                  </a:lnTo>
                  <a:lnTo>
                    <a:pt x="46561" y="72016"/>
                  </a:lnTo>
                  <a:lnTo>
                    <a:pt x="46191" y="71784"/>
                  </a:lnTo>
                  <a:lnTo>
                    <a:pt x="45867" y="71646"/>
                  </a:lnTo>
                  <a:lnTo>
                    <a:pt x="45636" y="71507"/>
                  </a:lnTo>
                  <a:lnTo>
                    <a:pt x="45589" y="71507"/>
                  </a:lnTo>
                  <a:lnTo>
                    <a:pt x="45589" y="71460"/>
                  </a:lnTo>
                  <a:lnTo>
                    <a:pt x="45451" y="71414"/>
                  </a:lnTo>
                  <a:lnTo>
                    <a:pt x="45451" y="71368"/>
                  </a:lnTo>
                  <a:lnTo>
                    <a:pt x="45451" y="66647"/>
                  </a:lnTo>
                  <a:lnTo>
                    <a:pt x="45451" y="66601"/>
                  </a:lnTo>
                  <a:close/>
                  <a:moveTo>
                    <a:pt x="44710" y="72155"/>
                  </a:moveTo>
                  <a:lnTo>
                    <a:pt x="44895" y="72201"/>
                  </a:lnTo>
                  <a:lnTo>
                    <a:pt x="45015" y="72321"/>
                  </a:lnTo>
                  <a:lnTo>
                    <a:pt x="45015" y="72321"/>
                  </a:lnTo>
                  <a:lnTo>
                    <a:pt x="44710" y="72155"/>
                  </a:lnTo>
                  <a:close/>
                  <a:moveTo>
                    <a:pt x="45497" y="64611"/>
                  </a:moveTo>
                  <a:lnTo>
                    <a:pt x="46191" y="65860"/>
                  </a:lnTo>
                  <a:lnTo>
                    <a:pt x="48181" y="72618"/>
                  </a:lnTo>
                  <a:lnTo>
                    <a:pt x="47394" y="72386"/>
                  </a:lnTo>
                  <a:lnTo>
                    <a:pt x="45451" y="65768"/>
                  </a:lnTo>
                  <a:lnTo>
                    <a:pt x="45451" y="64888"/>
                  </a:lnTo>
                  <a:lnTo>
                    <a:pt x="45451" y="64749"/>
                  </a:lnTo>
                  <a:lnTo>
                    <a:pt x="45497" y="64611"/>
                  </a:lnTo>
                  <a:close/>
                  <a:moveTo>
                    <a:pt x="46052" y="64518"/>
                  </a:moveTo>
                  <a:lnTo>
                    <a:pt x="47024" y="65583"/>
                  </a:lnTo>
                  <a:lnTo>
                    <a:pt x="50866" y="72201"/>
                  </a:lnTo>
                  <a:lnTo>
                    <a:pt x="50634" y="72432"/>
                  </a:lnTo>
                  <a:lnTo>
                    <a:pt x="50403" y="72664"/>
                  </a:lnTo>
                  <a:lnTo>
                    <a:pt x="50357" y="72664"/>
                  </a:lnTo>
                  <a:lnTo>
                    <a:pt x="50310" y="72479"/>
                  </a:lnTo>
                  <a:lnTo>
                    <a:pt x="46422" y="65768"/>
                  </a:lnTo>
                  <a:lnTo>
                    <a:pt x="46145" y="64842"/>
                  </a:lnTo>
                  <a:lnTo>
                    <a:pt x="46099" y="64703"/>
                  </a:lnTo>
                  <a:lnTo>
                    <a:pt x="46052" y="64518"/>
                  </a:lnTo>
                  <a:close/>
                  <a:moveTo>
                    <a:pt x="46700" y="66693"/>
                  </a:moveTo>
                  <a:lnTo>
                    <a:pt x="50171" y="72710"/>
                  </a:lnTo>
                  <a:lnTo>
                    <a:pt x="49570" y="72803"/>
                  </a:lnTo>
                  <a:lnTo>
                    <a:pt x="49014" y="72756"/>
                  </a:lnTo>
                  <a:lnTo>
                    <a:pt x="48459" y="72664"/>
                  </a:lnTo>
                  <a:lnTo>
                    <a:pt x="46700" y="66786"/>
                  </a:lnTo>
                  <a:lnTo>
                    <a:pt x="46700" y="66693"/>
                  </a:lnTo>
                  <a:close/>
                  <a:moveTo>
                    <a:pt x="45451" y="72525"/>
                  </a:moveTo>
                  <a:lnTo>
                    <a:pt x="45543" y="72571"/>
                  </a:lnTo>
                  <a:lnTo>
                    <a:pt x="45636" y="72618"/>
                  </a:lnTo>
                  <a:lnTo>
                    <a:pt x="45775" y="72710"/>
                  </a:lnTo>
                  <a:lnTo>
                    <a:pt x="45867" y="72710"/>
                  </a:lnTo>
                  <a:lnTo>
                    <a:pt x="46006" y="72756"/>
                  </a:lnTo>
                  <a:lnTo>
                    <a:pt x="46191" y="72849"/>
                  </a:lnTo>
                  <a:lnTo>
                    <a:pt x="46284" y="72849"/>
                  </a:lnTo>
                  <a:lnTo>
                    <a:pt x="46330" y="72895"/>
                  </a:lnTo>
                  <a:lnTo>
                    <a:pt x="46376" y="72895"/>
                  </a:lnTo>
                  <a:lnTo>
                    <a:pt x="46561" y="72988"/>
                  </a:lnTo>
                  <a:lnTo>
                    <a:pt x="46608" y="72988"/>
                  </a:lnTo>
                  <a:lnTo>
                    <a:pt x="46839" y="73034"/>
                  </a:lnTo>
                  <a:lnTo>
                    <a:pt x="46885" y="73034"/>
                  </a:lnTo>
                  <a:lnTo>
                    <a:pt x="46885" y="73080"/>
                  </a:lnTo>
                  <a:lnTo>
                    <a:pt x="47070" y="73080"/>
                  </a:lnTo>
                  <a:lnTo>
                    <a:pt x="47302" y="73127"/>
                  </a:lnTo>
                  <a:lnTo>
                    <a:pt x="47394" y="73173"/>
                  </a:lnTo>
                  <a:lnTo>
                    <a:pt x="47394" y="73265"/>
                  </a:lnTo>
                  <a:lnTo>
                    <a:pt x="47117" y="73219"/>
                  </a:lnTo>
                  <a:lnTo>
                    <a:pt x="46284" y="72988"/>
                  </a:lnTo>
                  <a:lnTo>
                    <a:pt x="45451" y="72710"/>
                  </a:lnTo>
                  <a:lnTo>
                    <a:pt x="45451" y="72525"/>
                  </a:lnTo>
                  <a:close/>
                  <a:moveTo>
                    <a:pt x="47626" y="73219"/>
                  </a:moveTo>
                  <a:lnTo>
                    <a:pt x="47996" y="73265"/>
                  </a:lnTo>
                  <a:lnTo>
                    <a:pt x="48366" y="73265"/>
                  </a:lnTo>
                  <a:lnTo>
                    <a:pt x="48413" y="73312"/>
                  </a:lnTo>
                  <a:lnTo>
                    <a:pt x="47672" y="73312"/>
                  </a:lnTo>
                  <a:lnTo>
                    <a:pt x="47626" y="73219"/>
                  </a:lnTo>
                  <a:close/>
                  <a:moveTo>
                    <a:pt x="48829" y="73265"/>
                  </a:moveTo>
                  <a:lnTo>
                    <a:pt x="48644" y="73312"/>
                  </a:lnTo>
                  <a:lnTo>
                    <a:pt x="48598" y="73265"/>
                  </a:lnTo>
                  <a:close/>
                  <a:moveTo>
                    <a:pt x="41331" y="48921"/>
                  </a:moveTo>
                  <a:lnTo>
                    <a:pt x="41794" y="49060"/>
                  </a:lnTo>
                  <a:lnTo>
                    <a:pt x="41887" y="49106"/>
                  </a:lnTo>
                  <a:lnTo>
                    <a:pt x="42118" y="49152"/>
                  </a:lnTo>
                  <a:lnTo>
                    <a:pt x="42211" y="49199"/>
                  </a:lnTo>
                  <a:lnTo>
                    <a:pt x="42350" y="49199"/>
                  </a:lnTo>
                  <a:lnTo>
                    <a:pt x="42720" y="49337"/>
                  </a:lnTo>
                  <a:lnTo>
                    <a:pt x="43044" y="49476"/>
                  </a:lnTo>
                  <a:lnTo>
                    <a:pt x="43090" y="49476"/>
                  </a:lnTo>
                  <a:lnTo>
                    <a:pt x="43229" y="49522"/>
                  </a:lnTo>
                  <a:lnTo>
                    <a:pt x="43229" y="49569"/>
                  </a:lnTo>
                  <a:lnTo>
                    <a:pt x="43414" y="49569"/>
                  </a:lnTo>
                  <a:lnTo>
                    <a:pt x="43460" y="49615"/>
                  </a:lnTo>
                  <a:lnTo>
                    <a:pt x="43553" y="49661"/>
                  </a:lnTo>
                  <a:lnTo>
                    <a:pt x="43784" y="49800"/>
                  </a:lnTo>
                  <a:lnTo>
                    <a:pt x="43923" y="49846"/>
                  </a:lnTo>
                  <a:lnTo>
                    <a:pt x="44201" y="50032"/>
                  </a:lnTo>
                  <a:lnTo>
                    <a:pt x="44247" y="50032"/>
                  </a:lnTo>
                  <a:lnTo>
                    <a:pt x="44293" y="50078"/>
                  </a:lnTo>
                  <a:lnTo>
                    <a:pt x="44386" y="50124"/>
                  </a:lnTo>
                  <a:lnTo>
                    <a:pt x="44525" y="50170"/>
                  </a:lnTo>
                  <a:lnTo>
                    <a:pt x="44525" y="50217"/>
                  </a:lnTo>
                  <a:lnTo>
                    <a:pt x="44617" y="50217"/>
                  </a:lnTo>
                  <a:lnTo>
                    <a:pt x="44710" y="50309"/>
                  </a:lnTo>
                  <a:lnTo>
                    <a:pt x="44756" y="50309"/>
                  </a:lnTo>
                  <a:lnTo>
                    <a:pt x="44803" y="50356"/>
                  </a:lnTo>
                  <a:lnTo>
                    <a:pt x="45451" y="50772"/>
                  </a:lnTo>
                  <a:lnTo>
                    <a:pt x="46099" y="51189"/>
                  </a:lnTo>
                  <a:lnTo>
                    <a:pt x="46145" y="51235"/>
                  </a:lnTo>
                  <a:lnTo>
                    <a:pt x="46978" y="51883"/>
                  </a:lnTo>
                  <a:lnTo>
                    <a:pt x="47117" y="51975"/>
                  </a:lnTo>
                  <a:lnTo>
                    <a:pt x="47348" y="52207"/>
                  </a:lnTo>
                  <a:lnTo>
                    <a:pt x="47533" y="52346"/>
                  </a:lnTo>
                  <a:lnTo>
                    <a:pt x="47672" y="52485"/>
                  </a:lnTo>
                  <a:lnTo>
                    <a:pt x="48320" y="53086"/>
                  </a:lnTo>
                  <a:lnTo>
                    <a:pt x="48366" y="53179"/>
                  </a:lnTo>
                  <a:lnTo>
                    <a:pt x="48459" y="53225"/>
                  </a:lnTo>
                  <a:lnTo>
                    <a:pt x="48829" y="53642"/>
                  </a:lnTo>
                  <a:lnTo>
                    <a:pt x="49014" y="53827"/>
                  </a:lnTo>
                  <a:lnTo>
                    <a:pt x="49338" y="54197"/>
                  </a:lnTo>
                  <a:lnTo>
                    <a:pt x="49477" y="54336"/>
                  </a:lnTo>
                  <a:lnTo>
                    <a:pt x="49755" y="54660"/>
                  </a:lnTo>
                  <a:lnTo>
                    <a:pt x="50033" y="54984"/>
                  </a:lnTo>
                  <a:lnTo>
                    <a:pt x="50218" y="55262"/>
                  </a:lnTo>
                  <a:lnTo>
                    <a:pt x="50264" y="55308"/>
                  </a:lnTo>
                  <a:lnTo>
                    <a:pt x="50403" y="55447"/>
                  </a:lnTo>
                  <a:lnTo>
                    <a:pt x="50495" y="55632"/>
                  </a:lnTo>
                  <a:lnTo>
                    <a:pt x="50588" y="55771"/>
                  </a:lnTo>
                  <a:lnTo>
                    <a:pt x="50958" y="56233"/>
                  </a:lnTo>
                  <a:lnTo>
                    <a:pt x="50958" y="56280"/>
                  </a:lnTo>
                  <a:lnTo>
                    <a:pt x="51051" y="56372"/>
                  </a:lnTo>
                  <a:lnTo>
                    <a:pt x="51190" y="56557"/>
                  </a:lnTo>
                  <a:lnTo>
                    <a:pt x="51236" y="56650"/>
                  </a:lnTo>
                  <a:lnTo>
                    <a:pt x="51514" y="57113"/>
                  </a:lnTo>
                  <a:lnTo>
                    <a:pt x="51560" y="57159"/>
                  </a:lnTo>
                  <a:lnTo>
                    <a:pt x="51652" y="57298"/>
                  </a:lnTo>
                  <a:lnTo>
                    <a:pt x="51745" y="57483"/>
                  </a:lnTo>
                  <a:lnTo>
                    <a:pt x="52393" y="58548"/>
                  </a:lnTo>
                  <a:lnTo>
                    <a:pt x="52578" y="58872"/>
                  </a:lnTo>
                  <a:lnTo>
                    <a:pt x="52578" y="58918"/>
                  </a:lnTo>
                  <a:lnTo>
                    <a:pt x="52856" y="59473"/>
                  </a:lnTo>
                  <a:lnTo>
                    <a:pt x="53041" y="59797"/>
                  </a:lnTo>
                  <a:lnTo>
                    <a:pt x="53272" y="60353"/>
                  </a:lnTo>
                  <a:lnTo>
                    <a:pt x="53319" y="60353"/>
                  </a:lnTo>
                  <a:lnTo>
                    <a:pt x="53365" y="60538"/>
                  </a:lnTo>
                  <a:lnTo>
                    <a:pt x="53457" y="60677"/>
                  </a:lnTo>
                  <a:lnTo>
                    <a:pt x="53457" y="60723"/>
                  </a:lnTo>
                  <a:lnTo>
                    <a:pt x="53689" y="61232"/>
                  </a:lnTo>
                  <a:lnTo>
                    <a:pt x="53689" y="61278"/>
                  </a:lnTo>
                  <a:lnTo>
                    <a:pt x="53781" y="61463"/>
                  </a:lnTo>
                  <a:lnTo>
                    <a:pt x="53828" y="61649"/>
                  </a:lnTo>
                  <a:lnTo>
                    <a:pt x="54013" y="62158"/>
                  </a:lnTo>
                  <a:lnTo>
                    <a:pt x="54059" y="62250"/>
                  </a:lnTo>
                  <a:lnTo>
                    <a:pt x="54152" y="62435"/>
                  </a:lnTo>
                  <a:lnTo>
                    <a:pt x="54198" y="62620"/>
                  </a:lnTo>
                  <a:lnTo>
                    <a:pt x="54198" y="62667"/>
                  </a:lnTo>
                  <a:lnTo>
                    <a:pt x="54198" y="62713"/>
                  </a:lnTo>
                  <a:lnTo>
                    <a:pt x="54244" y="62852"/>
                  </a:lnTo>
                  <a:lnTo>
                    <a:pt x="54291" y="62944"/>
                  </a:lnTo>
                  <a:lnTo>
                    <a:pt x="54291" y="63037"/>
                  </a:lnTo>
                  <a:lnTo>
                    <a:pt x="54337" y="63130"/>
                  </a:lnTo>
                  <a:lnTo>
                    <a:pt x="54337" y="63176"/>
                  </a:lnTo>
                  <a:lnTo>
                    <a:pt x="54429" y="63315"/>
                  </a:lnTo>
                  <a:lnTo>
                    <a:pt x="54476" y="63500"/>
                  </a:lnTo>
                  <a:lnTo>
                    <a:pt x="54476" y="63639"/>
                  </a:lnTo>
                  <a:lnTo>
                    <a:pt x="54707" y="64379"/>
                  </a:lnTo>
                  <a:lnTo>
                    <a:pt x="54707" y="64472"/>
                  </a:lnTo>
                  <a:lnTo>
                    <a:pt x="54753" y="64657"/>
                  </a:lnTo>
                  <a:lnTo>
                    <a:pt x="54800" y="64796"/>
                  </a:lnTo>
                  <a:lnTo>
                    <a:pt x="54800" y="64842"/>
                  </a:lnTo>
                  <a:lnTo>
                    <a:pt x="54985" y="65953"/>
                  </a:lnTo>
                  <a:lnTo>
                    <a:pt x="55124" y="67064"/>
                  </a:lnTo>
                  <a:lnTo>
                    <a:pt x="55216" y="68082"/>
                  </a:lnTo>
                  <a:lnTo>
                    <a:pt x="55170" y="69100"/>
                  </a:lnTo>
                  <a:lnTo>
                    <a:pt x="55124" y="69979"/>
                  </a:lnTo>
                  <a:lnTo>
                    <a:pt x="54985" y="70766"/>
                  </a:lnTo>
                  <a:lnTo>
                    <a:pt x="54800" y="71553"/>
                  </a:lnTo>
                  <a:lnTo>
                    <a:pt x="54522" y="72294"/>
                  </a:lnTo>
                  <a:lnTo>
                    <a:pt x="54198" y="73034"/>
                  </a:lnTo>
                  <a:lnTo>
                    <a:pt x="53974" y="73383"/>
                  </a:lnTo>
                  <a:lnTo>
                    <a:pt x="54013" y="73265"/>
                  </a:lnTo>
                  <a:lnTo>
                    <a:pt x="54244" y="72803"/>
                  </a:lnTo>
                  <a:lnTo>
                    <a:pt x="54476" y="72340"/>
                  </a:lnTo>
                  <a:lnTo>
                    <a:pt x="54615" y="71831"/>
                  </a:lnTo>
                  <a:lnTo>
                    <a:pt x="54753" y="71275"/>
                  </a:lnTo>
                  <a:lnTo>
                    <a:pt x="54800" y="71229"/>
                  </a:lnTo>
                  <a:lnTo>
                    <a:pt x="54800" y="71090"/>
                  </a:lnTo>
                  <a:lnTo>
                    <a:pt x="54846" y="70951"/>
                  </a:lnTo>
                  <a:lnTo>
                    <a:pt x="54846" y="70905"/>
                  </a:lnTo>
                  <a:lnTo>
                    <a:pt x="54985" y="70118"/>
                  </a:lnTo>
                  <a:lnTo>
                    <a:pt x="55031" y="69285"/>
                  </a:lnTo>
                  <a:lnTo>
                    <a:pt x="55031" y="68313"/>
                  </a:lnTo>
                  <a:lnTo>
                    <a:pt x="54985" y="67341"/>
                  </a:lnTo>
                  <a:lnTo>
                    <a:pt x="54985" y="67295"/>
                  </a:lnTo>
                  <a:lnTo>
                    <a:pt x="54985" y="67202"/>
                  </a:lnTo>
                  <a:lnTo>
                    <a:pt x="54985" y="67064"/>
                  </a:lnTo>
                  <a:lnTo>
                    <a:pt x="54846" y="66231"/>
                  </a:lnTo>
                  <a:lnTo>
                    <a:pt x="54707" y="65397"/>
                  </a:lnTo>
                  <a:lnTo>
                    <a:pt x="54522" y="64564"/>
                  </a:lnTo>
                  <a:lnTo>
                    <a:pt x="54291" y="63731"/>
                  </a:lnTo>
                  <a:lnTo>
                    <a:pt x="54244" y="63546"/>
                  </a:lnTo>
                  <a:lnTo>
                    <a:pt x="54198" y="63407"/>
                  </a:lnTo>
                  <a:lnTo>
                    <a:pt x="54152" y="63176"/>
                  </a:lnTo>
                  <a:lnTo>
                    <a:pt x="54105" y="63130"/>
                  </a:lnTo>
                  <a:lnTo>
                    <a:pt x="53967" y="62667"/>
                  </a:lnTo>
                  <a:lnTo>
                    <a:pt x="53967" y="62574"/>
                  </a:lnTo>
                  <a:lnTo>
                    <a:pt x="53920" y="62528"/>
                  </a:lnTo>
                  <a:lnTo>
                    <a:pt x="53874" y="62435"/>
                  </a:lnTo>
                  <a:lnTo>
                    <a:pt x="53781" y="62158"/>
                  </a:lnTo>
                  <a:lnTo>
                    <a:pt x="53781" y="62111"/>
                  </a:lnTo>
                  <a:lnTo>
                    <a:pt x="53735" y="61973"/>
                  </a:lnTo>
                  <a:lnTo>
                    <a:pt x="53133" y="60584"/>
                  </a:lnTo>
                  <a:lnTo>
                    <a:pt x="53041" y="60353"/>
                  </a:lnTo>
                  <a:lnTo>
                    <a:pt x="52624" y="59520"/>
                  </a:lnTo>
                  <a:lnTo>
                    <a:pt x="52208" y="58686"/>
                  </a:lnTo>
                  <a:lnTo>
                    <a:pt x="51791" y="57946"/>
                  </a:lnTo>
                  <a:lnTo>
                    <a:pt x="51328" y="57205"/>
                  </a:lnTo>
                  <a:lnTo>
                    <a:pt x="51282" y="57159"/>
                  </a:lnTo>
                  <a:lnTo>
                    <a:pt x="51143" y="56928"/>
                  </a:lnTo>
                  <a:lnTo>
                    <a:pt x="51097" y="56835"/>
                  </a:lnTo>
                  <a:lnTo>
                    <a:pt x="50958" y="56604"/>
                  </a:lnTo>
                  <a:lnTo>
                    <a:pt x="50866" y="56557"/>
                  </a:lnTo>
                  <a:lnTo>
                    <a:pt x="50773" y="56372"/>
                  </a:lnTo>
                  <a:lnTo>
                    <a:pt x="50681" y="56233"/>
                  </a:lnTo>
                  <a:lnTo>
                    <a:pt x="50588" y="56095"/>
                  </a:lnTo>
                  <a:lnTo>
                    <a:pt x="50449" y="55909"/>
                  </a:lnTo>
                  <a:lnTo>
                    <a:pt x="50357" y="55817"/>
                  </a:lnTo>
                  <a:lnTo>
                    <a:pt x="50218" y="55632"/>
                  </a:lnTo>
                  <a:lnTo>
                    <a:pt x="50171" y="55539"/>
                  </a:lnTo>
                  <a:lnTo>
                    <a:pt x="49986" y="55308"/>
                  </a:lnTo>
                  <a:lnTo>
                    <a:pt x="49986" y="55262"/>
                  </a:lnTo>
                  <a:lnTo>
                    <a:pt x="49755" y="55030"/>
                  </a:lnTo>
                  <a:lnTo>
                    <a:pt x="49523" y="54752"/>
                  </a:lnTo>
                  <a:lnTo>
                    <a:pt x="48737" y="53827"/>
                  </a:lnTo>
                  <a:lnTo>
                    <a:pt x="48644" y="53734"/>
                  </a:lnTo>
                  <a:lnTo>
                    <a:pt x="48459" y="53549"/>
                  </a:lnTo>
                  <a:lnTo>
                    <a:pt x="48274" y="53364"/>
                  </a:lnTo>
                  <a:lnTo>
                    <a:pt x="48274" y="53318"/>
                  </a:lnTo>
                  <a:lnTo>
                    <a:pt x="48089" y="53179"/>
                  </a:lnTo>
                  <a:lnTo>
                    <a:pt x="48042" y="53133"/>
                  </a:lnTo>
                  <a:lnTo>
                    <a:pt x="47904" y="52994"/>
                  </a:lnTo>
                  <a:lnTo>
                    <a:pt x="47857" y="52947"/>
                  </a:lnTo>
                  <a:lnTo>
                    <a:pt x="47718" y="52809"/>
                  </a:lnTo>
                  <a:lnTo>
                    <a:pt x="47672" y="52762"/>
                  </a:lnTo>
                  <a:lnTo>
                    <a:pt x="47533" y="52623"/>
                  </a:lnTo>
                  <a:lnTo>
                    <a:pt x="47487" y="52577"/>
                  </a:lnTo>
                  <a:lnTo>
                    <a:pt x="47348" y="52438"/>
                  </a:lnTo>
                  <a:lnTo>
                    <a:pt x="47256" y="52392"/>
                  </a:lnTo>
                  <a:lnTo>
                    <a:pt x="47117" y="52299"/>
                  </a:lnTo>
                  <a:lnTo>
                    <a:pt x="47070" y="52207"/>
                  </a:lnTo>
                  <a:lnTo>
                    <a:pt x="46932" y="52114"/>
                  </a:lnTo>
                  <a:lnTo>
                    <a:pt x="46885" y="52068"/>
                  </a:lnTo>
                  <a:lnTo>
                    <a:pt x="46839" y="52022"/>
                  </a:lnTo>
                  <a:lnTo>
                    <a:pt x="46746" y="51929"/>
                  </a:lnTo>
                  <a:lnTo>
                    <a:pt x="46654" y="51883"/>
                  </a:lnTo>
                  <a:lnTo>
                    <a:pt x="46515" y="51790"/>
                  </a:lnTo>
                  <a:lnTo>
                    <a:pt x="46469" y="51698"/>
                  </a:lnTo>
                  <a:lnTo>
                    <a:pt x="46422" y="51698"/>
                  </a:lnTo>
                  <a:lnTo>
                    <a:pt x="46330" y="51605"/>
                  </a:lnTo>
                  <a:lnTo>
                    <a:pt x="46237" y="51513"/>
                  </a:lnTo>
                  <a:lnTo>
                    <a:pt x="46191" y="51513"/>
                  </a:lnTo>
                  <a:lnTo>
                    <a:pt x="46099" y="51466"/>
                  </a:lnTo>
                  <a:lnTo>
                    <a:pt x="46052" y="51420"/>
                  </a:lnTo>
                  <a:lnTo>
                    <a:pt x="45312" y="50865"/>
                  </a:lnTo>
                  <a:lnTo>
                    <a:pt x="44432" y="50309"/>
                  </a:lnTo>
                  <a:lnTo>
                    <a:pt x="44340" y="50263"/>
                  </a:lnTo>
                  <a:lnTo>
                    <a:pt x="44293" y="50217"/>
                  </a:lnTo>
                  <a:lnTo>
                    <a:pt x="43599" y="49846"/>
                  </a:lnTo>
                  <a:lnTo>
                    <a:pt x="43507" y="49846"/>
                  </a:lnTo>
                  <a:lnTo>
                    <a:pt x="43414" y="49800"/>
                  </a:lnTo>
                  <a:lnTo>
                    <a:pt x="42905" y="49569"/>
                  </a:lnTo>
                  <a:lnTo>
                    <a:pt x="42396" y="49337"/>
                  </a:lnTo>
                  <a:lnTo>
                    <a:pt x="42303" y="49337"/>
                  </a:lnTo>
                  <a:lnTo>
                    <a:pt x="42257" y="49291"/>
                  </a:lnTo>
                  <a:lnTo>
                    <a:pt x="42211" y="49291"/>
                  </a:lnTo>
                  <a:lnTo>
                    <a:pt x="41331" y="49060"/>
                  </a:lnTo>
                  <a:lnTo>
                    <a:pt x="41331" y="48967"/>
                  </a:lnTo>
                  <a:lnTo>
                    <a:pt x="41331" y="48921"/>
                  </a:lnTo>
                  <a:close/>
                  <a:moveTo>
                    <a:pt x="53948" y="73423"/>
                  </a:moveTo>
                  <a:lnTo>
                    <a:pt x="53781" y="73682"/>
                  </a:lnTo>
                  <a:lnTo>
                    <a:pt x="53735" y="73728"/>
                  </a:lnTo>
                  <a:lnTo>
                    <a:pt x="53828" y="73543"/>
                  </a:lnTo>
                  <a:lnTo>
                    <a:pt x="53948" y="73423"/>
                  </a:lnTo>
                  <a:close/>
                  <a:moveTo>
                    <a:pt x="39017" y="50356"/>
                  </a:moveTo>
                  <a:lnTo>
                    <a:pt x="39526" y="50402"/>
                  </a:lnTo>
                  <a:lnTo>
                    <a:pt x="39526" y="50448"/>
                  </a:lnTo>
                  <a:lnTo>
                    <a:pt x="39711" y="51790"/>
                  </a:lnTo>
                  <a:lnTo>
                    <a:pt x="38462" y="51790"/>
                  </a:lnTo>
                  <a:lnTo>
                    <a:pt x="38277" y="51837"/>
                  </a:lnTo>
                  <a:lnTo>
                    <a:pt x="38184" y="51837"/>
                  </a:lnTo>
                  <a:lnTo>
                    <a:pt x="38138" y="51883"/>
                  </a:lnTo>
                  <a:lnTo>
                    <a:pt x="37999" y="51883"/>
                  </a:lnTo>
                  <a:lnTo>
                    <a:pt x="37906" y="51929"/>
                  </a:lnTo>
                  <a:lnTo>
                    <a:pt x="37860" y="51929"/>
                  </a:lnTo>
                  <a:lnTo>
                    <a:pt x="37490" y="52068"/>
                  </a:lnTo>
                  <a:lnTo>
                    <a:pt x="37120" y="52207"/>
                  </a:lnTo>
                  <a:lnTo>
                    <a:pt x="36703" y="52438"/>
                  </a:lnTo>
                  <a:lnTo>
                    <a:pt x="36379" y="52670"/>
                  </a:lnTo>
                  <a:lnTo>
                    <a:pt x="36101" y="52901"/>
                  </a:lnTo>
                  <a:lnTo>
                    <a:pt x="35824" y="53133"/>
                  </a:lnTo>
                  <a:lnTo>
                    <a:pt x="35592" y="53410"/>
                  </a:lnTo>
                  <a:lnTo>
                    <a:pt x="35176" y="53966"/>
                  </a:lnTo>
                  <a:lnTo>
                    <a:pt x="34898" y="54567"/>
                  </a:lnTo>
                  <a:lnTo>
                    <a:pt x="34620" y="55169"/>
                  </a:lnTo>
                  <a:lnTo>
                    <a:pt x="34482" y="55771"/>
                  </a:lnTo>
                  <a:lnTo>
                    <a:pt x="34343" y="56280"/>
                  </a:lnTo>
                  <a:lnTo>
                    <a:pt x="34250" y="56743"/>
                  </a:lnTo>
                  <a:lnTo>
                    <a:pt x="34158" y="57761"/>
                  </a:lnTo>
                  <a:lnTo>
                    <a:pt x="34204" y="58825"/>
                  </a:lnTo>
                  <a:lnTo>
                    <a:pt x="34296" y="59936"/>
                  </a:lnTo>
                  <a:lnTo>
                    <a:pt x="34482" y="61047"/>
                  </a:lnTo>
                  <a:lnTo>
                    <a:pt x="34574" y="61417"/>
                  </a:lnTo>
                  <a:lnTo>
                    <a:pt x="34620" y="61602"/>
                  </a:lnTo>
                  <a:lnTo>
                    <a:pt x="34759" y="62158"/>
                  </a:lnTo>
                  <a:lnTo>
                    <a:pt x="35083" y="63222"/>
                  </a:lnTo>
                  <a:lnTo>
                    <a:pt x="35361" y="64009"/>
                  </a:lnTo>
                  <a:lnTo>
                    <a:pt x="35685" y="64749"/>
                  </a:lnTo>
                  <a:lnTo>
                    <a:pt x="36009" y="65536"/>
                  </a:lnTo>
                  <a:lnTo>
                    <a:pt x="36379" y="66231"/>
                  </a:lnTo>
                  <a:lnTo>
                    <a:pt x="36796" y="66971"/>
                  </a:lnTo>
                  <a:lnTo>
                    <a:pt x="37212" y="67665"/>
                  </a:lnTo>
                  <a:lnTo>
                    <a:pt x="37629" y="68313"/>
                  </a:lnTo>
                  <a:lnTo>
                    <a:pt x="38092" y="69007"/>
                  </a:lnTo>
                  <a:lnTo>
                    <a:pt x="38184" y="69100"/>
                  </a:lnTo>
                  <a:lnTo>
                    <a:pt x="39064" y="70211"/>
                  </a:lnTo>
                  <a:lnTo>
                    <a:pt x="40035" y="71229"/>
                  </a:lnTo>
                  <a:lnTo>
                    <a:pt x="41007" y="72108"/>
                  </a:lnTo>
                  <a:lnTo>
                    <a:pt x="41517" y="72525"/>
                  </a:lnTo>
                  <a:lnTo>
                    <a:pt x="42072" y="72895"/>
                  </a:lnTo>
                  <a:lnTo>
                    <a:pt x="42072" y="72942"/>
                  </a:lnTo>
                  <a:lnTo>
                    <a:pt x="42118" y="72942"/>
                  </a:lnTo>
                  <a:lnTo>
                    <a:pt x="42164" y="72988"/>
                  </a:lnTo>
                  <a:lnTo>
                    <a:pt x="42257" y="73034"/>
                  </a:lnTo>
                  <a:lnTo>
                    <a:pt x="42303" y="73080"/>
                  </a:lnTo>
                  <a:lnTo>
                    <a:pt x="42350" y="73080"/>
                  </a:lnTo>
                  <a:lnTo>
                    <a:pt x="42396" y="73127"/>
                  </a:lnTo>
                  <a:lnTo>
                    <a:pt x="42442" y="73173"/>
                  </a:lnTo>
                  <a:lnTo>
                    <a:pt x="42488" y="73173"/>
                  </a:lnTo>
                  <a:lnTo>
                    <a:pt x="43090" y="73543"/>
                  </a:lnTo>
                  <a:lnTo>
                    <a:pt x="43877" y="74006"/>
                  </a:lnTo>
                  <a:lnTo>
                    <a:pt x="43923" y="74006"/>
                  </a:lnTo>
                  <a:lnTo>
                    <a:pt x="44201" y="74099"/>
                  </a:lnTo>
                  <a:lnTo>
                    <a:pt x="44432" y="74237"/>
                  </a:lnTo>
                  <a:lnTo>
                    <a:pt x="44710" y="74330"/>
                  </a:lnTo>
                  <a:lnTo>
                    <a:pt x="44756" y="74330"/>
                  </a:lnTo>
                  <a:lnTo>
                    <a:pt x="44941" y="74423"/>
                  </a:lnTo>
                  <a:lnTo>
                    <a:pt x="45312" y="74515"/>
                  </a:lnTo>
                  <a:lnTo>
                    <a:pt x="45589" y="74608"/>
                  </a:lnTo>
                  <a:lnTo>
                    <a:pt x="45636" y="74608"/>
                  </a:lnTo>
                  <a:lnTo>
                    <a:pt x="46376" y="74747"/>
                  </a:lnTo>
                  <a:lnTo>
                    <a:pt x="47580" y="74747"/>
                  </a:lnTo>
                  <a:lnTo>
                    <a:pt x="48042" y="74700"/>
                  </a:lnTo>
                  <a:lnTo>
                    <a:pt x="48505" y="74561"/>
                  </a:lnTo>
                  <a:lnTo>
                    <a:pt x="48922" y="74423"/>
                  </a:lnTo>
                  <a:lnTo>
                    <a:pt x="49338" y="74237"/>
                  </a:lnTo>
                  <a:lnTo>
                    <a:pt x="49709" y="74006"/>
                  </a:lnTo>
                  <a:lnTo>
                    <a:pt x="49755" y="73960"/>
                  </a:lnTo>
                  <a:lnTo>
                    <a:pt x="49940" y="73867"/>
                  </a:lnTo>
                  <a:lnTo>
                    <a:pt x="50033" y="73775"/>
                  </a:lnTo>
                  <a:lnTo>
                    <a:pt x="50542" y="73312"/>
                  </a:lnTo>
                  <a:lnTo>
                    <a:pt x="50588" y="73219"/>
                  </a:lnTo>
                  <a:lnTo>
                    <a:pt x="50634" y="73173"/>
                  </a:lnTo>
                  <a:lnTo>
                    <a:pt x="50681" y="73127"/>
                  </a:lnTo>
                  <a:lnTo>
                    <a:pt x="50773" y="72988"/>
                  </a:lnTo>
                  <a:lnTo>
                    <a:pt x="50866" y="72849"/>
                  </a:lnTo>
                  <a:lnTo>
                    <a:pt x="51097" y="72571"/>
                  </a:lnTo>
                  <a:lnTo>
                    <a:pt x="51143" y="72525"/>
                  </a:lnTo>
                  <a:lnTo>
                    <a:pt x="51190" y="72432"/>
                  </a:lnTo>
                  <a:lnTo>
                    <a:pt x="51190" y="72340"/>
                  </a:lnTo>
                  <a:lnTo>
                    <a:pt x="51282" y="72201"/>
                  </a:lnTo>
                  <a:lnTo>
                    <a:pt x="51282" y="72155"/>
                  </a:lnTo>
                  <a:lnTo>
                    <a:pt x="51328" y="72108"/>
                  </a:lnTo>
                  <a:lnTo>
                    <a:pt x="51328" y="72062"/>
                  </a:lnTo>
                  <a:lnTo>
                    <a:pt x="51375" y="72062"/>
                  </a:lnTo>
                  <a:lnTo>
                    <a:pt x="51560" y="71646"/>
                  </a:lnTo>
                  <a:lnTo>
                    <a:pt x="51560" y="71599"/>
                  </a:lnTo>
                  <a:lnTo>
                    <a:pt x="51652" y="71322"/>
                  </a:lnTo>
                  <a:lnTo>
                    <a:pt x="51699" y="71229"/>
                  </a:lnTo>
                  <a:lnTo>
                    <a:pt x="51745" y="71044"/>
                  </a:lnTo>
                  <a:lnTo>
                    <a:pt x="51838" y="70674"/>
                  </a:lnTo>
                  <a:lnTo>
                    <a:pt x="51884" y="70627"/>
                  </a:lnTo>
                  <a:lnTo>
                    <a:pt x="51884" y="70489"/>
                  </a:lnTo>
                  <a:lnTo>
                    <a:pt x="51884" y="70442"/>
                  </a:lnTo>
                  <a:lnTo>
                    <a:pt x="52023" y="69563"/>
                  </a:lnTo>
                  <a:lnTo>
                    <a:pt x="52069" y="69470"/>
                  </a:lnTo>
                  <a:lnTo>
                    <a:pt x="52069" y="69378"/>
                  </a:lnTo>
                  <a:lnTo>
                    <a:pt x="52069" y="69285"/>
                  </a:lnTo>
                  <a:lnTo>
                    <a:pt x="52069" y="69007"/>
                  </a:lnTo>
                  <a:lnTo>
                    <a:pt x="52115" y="68267"/>
                  </a:lnTo>
                  <a:lnTo>
                    <a:pt x="52069" y="67526"/>
                  </a:lnTo>
                  <a:lnTo>
                    <a:pt x="52069" y="67434"/>
                  </a:lnTo>
                  <a:lnTo>
                    <a:pt x="52069" y="67341"/>
                  </a:lnTo>
                  <a:lnTo>
                    <a:pt x="52069" y="67249"/>
                  </a:lnTo>
                  <a:lnTo>
                    <a:pt x="52069" y="67156"/>
                  </a:lnTo>
                  <a:lnTo>
                    <a:pt x="52023" y="67017"/>
                  </a:lnTo>
                  <a:lnTo>
                    <a:pt x="51930" y="66138"/>
                  </a:lnTo>
                  <a:lnTo>
                    <a:pt x="51930" y="66045"/>
                  </a:lnTo>
                  <a:lnTo>
                    <a:pt x="51884" y="65907"/>
                  </a:lnTo>
                  <a:lnTo>
                    <a:pt x="51884" y="65814"/>
                  </a:lnTo>
                  <a:lnTo>
                    <a:pt x="51699" y="64842"/>
                  </a:lnTo>
                  <a:lnTo>
                    <a:pt x="51421" y="63870"/>
                  </a:lnTo>
                  <a:lnTo>
                    <a:pt x="51375" y="63778"/>
                  </a:lnTo>
                  <a:lnTo>
                    <a:pt x="51328" y="63639"/>
                  </a:lnTo>
                  <a:lnTo>
                    <a:pt x="51328" y="63592"/>
                  </a:lnTo>
                  <a:lnTo>
                    <a:pt x="50912" y="62482"/>
                  </a:lnTo>
                  <a:lnTo>
                    <a:pt x="50912" y="62435"/>
                  </a:lnTo>
                  <a:lnTo>
                    <a:pt x="50866" y="62389"/>
                  </a:lnTo>
                  <a:lnTo>
                    <a:pt x="50819" y="62296"/>
                  </a:lnTo>
                  <a:lnTo>
                    <a:pt x="50819" y="62204"/>
                  </a:lnTo>
                  <a:lnTo>
                    <a:pt x="50403" y="61325"/>
                  </a:lnTo>
                  <a:lnTo>
                    <a:pt x="49986" y="60445"/>
                  </a:lnTo>
                  <a:lnTo>
                    <a:pt x="49940" y="60399"/>
                  </a:lnTo>
                  <a:lnTo>
                    <a:pt x="49894" y="60353"/>
                  </a:lnTo>
                  <a:lnTo>
                    <a:pt x="49894" y="60306"/>
                  </a:lnTo>
                  <a:lnTo>
                    <a:pt x="49894" y="60260"/>
                  </a:lnTo>
                  <a:lnTo>
                    <a:pt x="49847" y="60214"/>
                  </a:lnTo>
                  <a:lnTo>
                    <a:pt x="49246" y="59149"/>
                  </a:lnTo>
                  <a:lnTo>
                    <a:pt x="49199" y="59103"/>
                  </a:lnTo>
                  <a:lnTo>
                    <a:pt x="49153" y="59057"/>
                  </a:lnTo>
                  <a:lnTo>
                    <a:pt x="49107" y="58964"/>
                  </a:lnTo>
                  <a:lnTo>
                    <a:pt x="49061" y="58918"/>
                  </a:lnTo>
                  <a:lnTo>
                    <a:pt x="48274" y="57761"/>
                  </a:lnTo>
                  <a:lnTo>
                    <a:pt x="48042" y="57437"/>
                  </a:lnTo>
                  <a:lnTo>
                    <a:pt x="47996" y="57391"/>
                  </a:lnTo>
                  <a:lnTo>
                    <a:pt x="47996" y="57344"/>
                  </a:lnTo>
                  <a:lnTo>
                    <a:pt x="47904" y="57252"/>
                  </a:lnTo>
                  <a:lnTo>
                    <a:pt x="47857" y="57205"/>
                  </a:lnTo>
                  <a:lnTo>
                    <a:pt x="47533" y="56789"/>
                  </a:lnTo>
                  <a:lnTo>
                    <a:pt x="47394" y="56604"/>
                  </a:lnTo>
                  <a:lnTo>
                    <a:pt x="47117" y="56280"/>
                  </a:lnTo>
                  <a:lnTo>
                    <a:pt x="47070" y="56233"/>
                  </a:lnTo>
                  <a:lnTo>
                    <a:pt x="46978" y="56141"/>
                  </a:lnTo>
                  <a:lnTo>
                    <a:pt x="46932" y="56048"/>
                  </a:lnTo>
                  <a:lnTo>
                    <a:pt x="46839" y="56002"/>
                  </a:lnTo>
                  <a:lnTo>
                    <a:pt x="46793" y="55956"/>
                  </a:lnTo>
                  <a:lnTo>
                    <a:pt x="46608" y="55724"/>
                  </a:lnTo>
                  <a:lnTo>
                    <a:pt x="46237" y="55354"/>
                  </a:lnTo>
                  <a:lnTo>
                    <a:pt x="46145" y="55262"/>
                  </a:lnTo>
                  <a:lnTo>
                    <a:pt x="45960" y="55076"/>
                  </a:lnTo>
                  <a:lnTo>
                    <a:pt x="45497" y="54660"/>
                  </a:lnTo>
                  <a:lnTo>
                    <a:pt x="45451" y="54614"/>
                  </a:lnTo>
                  <a:lnTo>
                    <a:pt x="45312" y="54521"/>
                  </a:lnTo>
                  <a:lnTo>
                    <a:pt x="45265" y="54428"/>
                  </a:lnTo>
                  <a:lnTo>
                    <a:pt x="45034" y="54243"/>
                  </a:lnTo>
                  <a:lnTo>
                    <a:pt x="44941" y="54197"/>
                  </a:lnTo>
                  <a:lnTo>
                    <a:pt x="44849" y="54104"/>
                  </a:lnTo>
                  <a:lnTo>
                    <a:pt x="44432" y="53780"/>
                  </a:lnTo>
                  <a:lnTo>
                    <a:pt x="44386" y="53734"/>
                  </a:lnTo>
                  <a:lnTo>
                    <a:pt x="44247" y="53688"/>
                  </a:lnTo>
                  <a:lnTo>
                    <a:pt x="44201" y="53642"/>
                  </a:lnTo>
                  <a:lnTo>
                    <a:pt x="44155" y="53595"/>
                  </a:lnTo>
                  <a:lnTo>
                    <a:pt x="44062" y="53549"/>
                  </a:lnTo>
                  <a:lnTo>
                    <a:pt x="44016" y="53503"/>
                  </a:lnTo>
                  <a:lnTo>
                    <a:pt x="43460" y="53133"/>
                  </a:lnTo>
                  <a:lnTo>
                    <a:pt x="42905" y="52809"/>
                  </a:lnTo>
                  <a:lnTo>
                    <a:pt x="42812" y="52809"/>
                  </a:lnTo>
                  <a:lnTo>
                    <a:pt x="42766" y="52762"/>
                  </a:lnTo>
                  <a:lnTo>
                    <a:pt x="42581" y="52670"/>
                  </a:lnTo>
                  <a:lnTo>
                    <a:pt x="42488" y="52623"/>
                  </a:lnTo>
                  <a:lnTo>
                    <a:pt x="42350" y="52577"/>
                  </a:lnTo>
                  <a:lnTo>
                    <a:pt x="42350" y="52531"/>
                  </a:lnTo>
                  <a:lnTo>
                    <a:pt x="42303" y="52531"/>
                  </a:lnTo>
                  <a:lnTo>
                    <a:pt x="41840" y="52346"/>
                  </a:lnTo>
                  <a:lnTo>
                    <a:pt x="41840" y="52299"/>
                  </a:lnTo>
                  <a:lnTo>
                    <a:pt x="41702" y="51374"/>
                  </a:lnTo>
                  <a:lnTo>
                    <a:pt x="41702" y="51328"/>
                  </a:lnTo>
                  <a:lnTo>
                    <a:pt x="41655" y="51189"/>
                  </a:lnTo>
                  <a:lnTo>
                    <a:pt x="41655" y="51096"/>
                  </a:lnTo>
                  <a:lnTo>
                    <a:pt x="41655" y="51004"/>
                  </a:lnTo>
                  <a:lnTo>
                    <a:pt x="42026" y="51142"/>
                  </a:lnTo>
                  <a:lnTo>
                    <a:pt x="42118" y="51189"/>
                  </a:lnTo>
                  <a:lnTo>
                    <a:pt x="42535" y="51420"/>
                  </a:lnTo>
                  <a:lnTo>
                    <a:pt x="42627" y="51420"/>
                  </a:lnTo>
                  <a:lnTo>
                    <a:pt x="42627" y="51466"/>
                  </a:lnTo>
                  <a:lnTo>
                    <a:pt x="42720" y="51466"/>
                  </a:lnTo>
                  <a:lnTo>
                    <a:pt x="43646" y="52022"/>
                  </a:lnTo>
                  <a:lnTo>
                    <a:pt x="43692" y="52068"/>
                  </a:lnTo>
                  <a:lnTo>
                    <a:pt x="43784" y="52114"/>
                  </a:lnTo>
                  <a:lnTo>
                    <a:pt x="43877" y="52161"/>
                  </a:lnTo>
                  <a:lnTo>
                    <a:pt x="43923" y="52207"/>
                  </a:lnTo>
                  <a:lnTo>
                    <a:pt x="44108" y="52346"/>
                  </a:lnTo>
                  <a:lnTo>
                    <a:pt x="44201" y="52392"/>
                  </a:lnTo>
                  <a:lnTo>
                    <a:pt x="44247" y="52438"/>
                  </a:lnTo>
                  <a:lnTo>
                    <a:pt x="44386" y="52531"/>
                  </a:lnTo>
                  <a:lnTo>
                    <a:pt x="44432" y="52577"/>
                  </a:lnTo>
                  <a:lnTo>
                    <a:pt x="44664" y="52716"/>
                  </a:lnTo>
                  <a:lnTo>
                    <a:pt x="44710" y="52809"/>
                  </a:lnTo>
                  <a:lnTo>
                    <a:pt x="44803" y="52855"/>
                  </a:lnTo>
                  <a:lnTo>
                    <a:pt x="45265" y="53225"/>
                  </a:lnTo>
                  <a:lnTo>
                    <a:pt x="45312" y="53271"/>
                  </a:lnTo>
                  <a:lnTo>
                    <a:pt x="45451" y="53364"/>
                  </a:lnTo>
                  <a:lnTo>
                    <a:pt x="45497" y="53410"/>
                  </a:lnTo>
                  <a:lnTo>
                    <a:pt x="46330" y="54151"/>
                  </a:lnTo>
                  <a:lnTo>
                    <a:pt x="47348" y="55215"/>
                  </a:lnTo>
                  <a:lnTo>
                    <a:pt x="47394" y="55262"/>
                  </a:lnTo>
                  <a:lnTo>
                    <a:pt x="47487" y="55354"/>
                  </a:lnTo>
                  <a:lnTo>
                    <a:pt x="47533" y="55400"/>
                  </a:lnTo>
                  <a:lnTo>
                    <a:pt x="48274" y="56326"/>
                  </a:lnTo>
                  <a:lnTo>
                    <a:pt x="48320" y="56372"/>
                  </a:lnTo>
                  <a:lnTo>
                    <a:pt x="48413" y="56511"/>
                  </a:lnTo>
                  <a:lnTo>
                    <a:pt x="48459" y="56557"/>
                  </a:lnTo>
                  <a:lnTo>
                    <a:pt x="49153" y="57483"/>
                  </a:lnTo>
                  <a:lnTo>
                    <a:pt x="49801" y="58501"/>
                  </a:lnTo>
                  <a:lnTo>
                    <a:pt x="49847" y="58548"/>
                  </a:lnTo>
                  <a:lnTo>
                    <a:pt x="49894" y="58640"/>
                  </a:lnTo>
                  <a:lnTo>
                    <a:pt x="49940" y="58686"/>
                  </a:lnTo>
                  <a:lnTo>
                    <a:pt x="49986" y="58733"/>
                  </a:lnTo>
                  <a:lnTo>
                    <a:pt x="49986" y="58779"/>
                  </a:lnTo>
                  <a:lnTo>
                    <a:pt x="50588" y="59797"/>
                  </a:lnTo>
                  <a:lnTo>
                    <a:pt x="50588" y="59844"/>
                  </a:lnTo>
                  <a:lnTo>
                    <a:pt x="50634" y="59936"/>
                  </a:lnTo>
                  <a:lnTo>
                    <a:pt x="50681" y="59982"/>
                  </a:lnTo>
                  <a:lnTo>
                    <a:pt x="50727" y="60029"/>
                  </a:lnTo>
                  <a:lnTo>
                    <a:pt x="50819" y="60214"/>
                  </a:lnTo>
                  <a:lnTo>
                    <a:pt x="51328" y="61278"/>
                  </a:lnTo>
                  <a:lnTo>
                    <a:pt x="51745" y="62296"/>
                  </a:lnTo>
                  <a:lnTo>
                    <a:pt x="51791" y="62389"/>
                  </a:lnTo>
                  <a:lnTo>
                    <a:pt x="51838" y="62528"/>
                  </a:lnTo>
                  <a:lnTo>
                    <a:pt x="51884" y="62574"/>
                  </a:lnTo>
                  <a:lnTo>
                    <a:pt x="52069" y="63176"/>
                  </a:lnTo>
                  <a:lnTo>
                    <a:pt x="52254" y="63685"/>
                  </a:lnTo>
                  <a:lnTo>
                    <a:pt x="52254" y="63778"/>
                  </a:lnTo>
                  <a:lnTo>
                    <a:pt x="52300" y="63916"/>
                  </a:lnTo>
                  <a:lnTo>
                    <a:pt x="52347" y="63963"/>
                  </a:lnTo>
                  <a:lnTo>
                    <a:pt x="52393" y="64194"/>
                  </a:lnTo>
                  <a:lnTo>
                    <a:pt x="52439" y="64240"/>
                  </a:lnTo>
                  <a:lnTo>
                    <a:pt x="52532" y="64657"/>
                  </a:lnTo>
                  <a:lnTo>
                    <a:pt x="52578" y="64749"/>
                  </a:lnTo>
                  <a:lnTo>
                    <a:pt x="52671" y="65120"/>
                  </a:lnTo>
                  <a:lnTo>
                    <a:pt x="52717" y="65259"/>
                  </a:lnTo>
                  <a:lnTo>
                    <a:pt x="52948" y="66462"/>
                  </a:lnTo>
                  <a:lnTo>
                    <a:pt x="52948" y="66554"/>
                  </a:lnTo>
                  <a:lnTo>
                    <a:pt x="52995" y="66693"/>
                  </a:lnTo>
                  <a:lnTo>
                    <a:pt x="52995" y="66740"/>
                  </a:lnTo>
                  <a:lnTo>
                    <a:pt x="53041" y="66925"/>
                  </a:lnTo>
                  <a:lnTo>
                    <a:pt x="53133" y="67758"/>
                  </a:lnTo>
                  <a:lnTo>
                    <a:pt x="53133" y="67850"/>
                  </a:lnTo>
                  <a:lnTo>
                    <a:pt x="53133" y="67989"/>
                  </a:lnTo>
                  <a:lnTo>
                    <a:pt x="53133" y="68082"/>
                  </a:lnTo>
                  <a:lnTo>
                    <a:pt x="53180" y="68961"/>
                  </a:lnTo>
                  <a:lnTo>
                    <a:pt x="53180" y="69794"/>
                  </a:lnTo>
                  <a:lnTo>
                    <a:pt x="53087" y="70396"/>
                  </a:lnTo>
                  <a:lnTo>
                    <a:pt x="53087" y="70720"/>
                  </a:lnTo>
                  <a:lnTo>
                    <a:pt x="52995" y="71136"/>
                  </a:lnTo>
                  <a:lnTo>
                    <a:pt x="52902" y="71646"/>
                  </a:lnTo>
                  <a:lnTo>
                    <a:pt x="52763" y="72108"/>
                  </a:lnTo>
                  <a:lnTo>
                    <a:pt x="52624" y="72571"/>
                  </a:lnTo>
                  <a:lnTo>
                    <a:pt x="52439" y="73034"/>
                  </a:lnTo>
                  <a:lnTo>
                    <a:pt x="52208" y="73404"/>
                  </a:lnTo>
                  <a:lnTo>
                    <a:pt x="51838" y="74052"/>
                  </a:lnTo>
                  <a:lnTo>
                    <a:pt x="51375" y="74608"/>
                  </a:lnTo>
                  <a:lnTo>
                    <a:pt x="50958" y="75024"/>
                  </a:lnTo>
                  <a:lnTo>
                    <a:pt x="50449" y="75394"/>
                  </a:lnTo>
                  <a:lnTo>
                    <a:pt x="49894" y="75718"/>
                  </a:lnTo>
                  <a:lnTo>
                    <a:pt x="49523" y="75857"/>
                  </a:lnTo>
                  <a:lnTo>
                    <a:pt x="49061" y="76042"/>
                  </a:lnTo>
                  <a:lnTo>
                    <a:pt x="48551" y="76135"/>
                  </a:lnTo>
                  <a:lnTo>
                    <a:pt x="48089" y="76181"/>
                  </a:lnTo>
                  <a:lnTo>
                    <a:pt x="47626" y="76228"/>
                  </a:lnTo>
                  <a:lnTo>
                    <a:pt x="47117" y="76181"/>
                  </a:lnTo>
                  <a:lnTo>
                    <a:pt x="46654" y="76135"/>
                  </a:lnTo>
                  <a:lnTo>
                    <a:pt x="46191" y="76042"/>
                  </a:lnTo>
                  <a:lnTo>
                    <a:pt x="45728" y="75950"/>
                  </a:lnTo>
                  <a:lnTo>
                    <a:pt x="44941" y="75672"/>
                  </a:lnTo>
                  <a:lnTo>
                    <a:pt x="44155" y="75348"/>
                  </a:lnTo>
                  <a:lnTo>
                    <a:pt x="43460" y="74978"/>
                  </a:lnTo>
                  <a:lnTo>
                    <a:pt x="42766" y="74608"/>
                  </a:lnTo>
                  <a:lnTo>
                    <a:pt x="42211" y="74237"/>
                  </a:lnTo>
                  <a:lnTo>
                    <a:pt x="41609" y="73821"/>
                  </a:lnTo>
                  <a:lnTo>
                    <a:pt x="41054" y="73404"/>
                  </a:lnTo>
                  <a:lnTo>
                    <a:pt x="40498" y="72942"/>
                  </a:lnTo>
                  <a:lnTo>
                    <a:pt x="39526" y="72016"/>
                  </a:lnTo>
                  <a:lnTo>
                    <a:pt x="38601" y="70998"/>
                  </a:lnTo>
                  <a:lnTo>
                    <a:pt x="37721" y="69933"/>
                  </a:lnTo>
                  <a:lnTo>
                    <a:pt x="36888" y="68776"/>
                  </a:lnTo>
                  <a:lnTo>
                    <a:pt x="36101" y="67526"/>
                  </a:lnTo>
                  <a:lnTo>
                    <a:pt x="35407" y="66277"/>
                  </a:lnTo>
                  <a:lnTo>
                    <a:pt x="34806" y="64935"/>
                  </a:lnTo>
                  <a:lnTo>
                    <a:pt x="34250" y="63546"/>
                  </a:lnTo>
                  <a:lnTo>
                    <a:pt x="34019" y="62852"/>
                  </a:lnTo>
                  <a:lnTo>
                    <a:pt x="33880" y="62343"/>
                  </a:lnTo>
                  <a:lnTo>
                    <a:pt x="33834" y="62250"/>
                  </a:lnTo>
                  <a:lnTo>
                    <a:pt x="33695" y="61834"/>
                  </a:lnTo>
                  <a:lnTo>
                    <a:pt x="33695" y="61787"/>
                  </a:lnTo>
                  <a:lnTo>
                    <a:pt x="33510" y="60954"/>
                  </a:lnTo>
                  <a:lnTo>
                    <a:pt x="33324" y="60167"/>
                  </a:lnTo>
                  <a:lnTo>
                    <a:pt x="33232" y="59381"/>
                  </a:lnTo>
                  <a:lnTo>
                    <a:pt x="33139" y="58640"/>
                  </a:lnTo>
                  <a:lnTo>
                    <a:pt x="33093" y="57853"/>
                  </a:lnTo>
                  <a:lnTo>
                    <a:pt x="33093" y="57113"/>
                  </a:lnTo>
                  <a:lnTo>
                    <a:pt x="33139" y="56419"/>
                  </a:lnTo>
                  <a:lnTo>
                    <a:pt x="33232" y="55724"/>
                  </a:lnTo>
                  <a:lnTo>
                    <a:pt x="33371" y="54984"/>
                  </a:lnTo>
                  <a:lnTo>
                    <a:pt x="33510" y="54521"/>
                  </a:lnTo>
                  <a:lnTo>
                    <a:pt x="33648" y="54058"/>
                  </a:lnTo>
                  <a:lnTo>
                    <a:pt x="33834" y="53549"/>
                  </a:lnTo>
                  <a:lnTo>
                    <a:pt x="34111" y="53040"/>
                  </a:lnTo>
                  <a:lnTo>
                    <a:pt x="34389" y="52531"/>
                  </a:lnTo>
                  <a:lnTo>
                    <a:pt x="34759" y="52068"/>
                  </a:lnTo>
                  <a:lnTo>
                    <a:pt x="35176" y="51651"/>
                  </a:lnTo>
                  <a:lnTo>
                    <a:pt x="35685" y="51235"/>
                  </a:lnTo>
                  <a:lnTo>
                    <a:pt x="35963" y="51050"/>
                  </a:lnTo>
                  <a:lnTo>
                    <a:pt x="36055" y="51004"/>
                  </a:lnTo>
                  <a:lnTo>
                    <a:pt x="36379" y="50818"/>
                  </a:lnTo>
                  <a:lnTo>
                    <a:pt x="36703" y="50680"/>
                  </a:lnTo>
                  <a:lnTo>
                    <a:pt x="36749" y="50680"/>
                  </a:lnTo>
                  <a:lnTo>
                    <a:pt x="37027" y="50587"/>
                  </a:lnTo>
                  <a:lnTo>
                    <a:pt x="37258" y="50541"/>
                  </a:lnTo>
                  <a:lnTo>
                    <a:pt x="37351" y="50494"/>
                  </a:lnTo>
                  <a:lnTo>
                    <a:pt x="37444" y="50448"/>
                  </a:lnTo>
                  <a:lnTo>
                    <a:pt x="37953" y="50402"/>
                  </a:lnTo>
                  <a:lnTo>
                    <a:pt x="38508" y="50356"/>
                  </a:lnTo>
                  <a:close/>
                  <a:moveTo>
                    <a:pt x="38554" y="0"/>
                  </a:moveTo>
                  <a:lnTo>
                    <a:pt x="38230" y="46"/>
                  </a:lnTo>
                  <a:lnTo>
                    <a:pt x="37953" y="139"/>
                  </a:lnTo>
                  <a:lnTo>
                    <a:pt x="37721" y="278"/>
                  </a:lnTo>
                  <a:lnTo>
                    <a:pt x="37490" y="417"/>
                  </a:lnTo>
                  <a:lnTo>
                    <a:pt x="37120" y="741"/>
                  </a:lnTo>
                  <a:lnTo>
                    <a:pt x="36888" y="926"/>
                  </a:lnTo>
                  <a:lnTo>
                    <a:pt x="36657" y="1111"/>
                  </a:lnTo>
                  <a:lnTo>
                    <a:pt x="36425" y="1250"/>
                  </a:lnTo>
                  <a:lnTo>
                    <a:pt x="36148" y="1342"/>
                  </a:lnTo>
                  <a:lnTo>
                    <a:pt x="35731" y="1389"/>
                  </a:lnTo>
                  <a:lnTo>
                    <a:pt x="35315" y="1389"/>
                  </a:lnTo>
                  <a:lnTo>
                    <a:pt x="34991" y="1296"/>
                  </a:lnTo>
                  <a:lnTo>
                    <a:pt x="34667" y="1250"/>
                  </a:lnTo>
                  <a:lnTo>
                    <a:pt x="34389" y="1157"/>
                  </a:lnTo>
                  <a:lnTo>
                    <a:pt x="34158" y="1018"/>
                  </a:lnTo>
                  <a:lnTo>
                    <a:pt x="34019" y="926"/>
                  </a:lnTo>
                  <a:lnTo>
                    <a:pt x="33972" y="833"/>
                  </a:lnTo>
                  <a:lnTo>
                    <a:pt x="33926" y="787"/>
                  </a:lnTo>
                  <a:lnTo>
                    <a:pt x="33834" y="741"/>
                  </a:lnTo>
                  <a:lnTo>
                    <a:pt x="33741" y="787"/>
                  </a:lnTo>
                  <a:lnTo>
                    <a:pt x="33648" y="926"/>
                  </a:lnTo>
                  <a:lnTo>
                    <a:pt x="33556" y="1157"/>
                  </a:lnTo>
                  <a:lnTo>
                    <a:pt x="33510" y="1296"/>
                  </a:lnTo>
                  <a:lnTo>
                    <a:pt x="33463" y="1527"/>
                  </a:lnTo>
                  <a:lnTo>
                    <a:pt x="33463" y="1851"/>
                  </a:lnTo>
                  <a:lnTo>
                    <a:pt x="33510" y="2175"/>
                  </a:lnTo>
                  <a:lnTo>
                    <a:pt x="33648" y="2546"/>
                  </a:lnTo>
                  <a:lnTo>
                    <a:pt x="33926" y="2962"/>
                  </a:lnTo>
                  <a:lnTo>
                    <a:pt x="34296" y="3379"/>
                  </a:lnTo>
                  <a:lnTo>
                    <a:pt x="34806" y="3842"/>
                  </a:lnTo>
                  <a:lnTo>
                    <a:pt x="35315" y="4166"/>
                  </a:lnTo>
                  <a:lnTo>
                    <a:pt x="35824" y="4351"/>
                  </a:lnTo>
                  <a:lnTo>
                    <a:pt x="36333" y="4489"/>
                  </a:lnTo>
                  <a:lnTo>
                    <a:pt x="36796" y="4536"/>
                  </a:lnTo>
                  <a:lnTo>
                    <a:pt x="37258" y="4489"/>
                  </a:lnTo>
                  <a:lnTo>
                    <a:pt x="37721" y="4397"/>
                  </a:lnTo>
                  <a:lnTo>
                    <a:pt x="38092" y="4258"/>
                  </a:lnTo>
                  <a:lnTo>
                    <a:pt x="38462" y="4073"/>
                  </a:lnTo>
                  <a:lnTo>
                    <a:pt x="38832" y="3888"/>
                  </a:lnTo>
                  <a:lnTo>
                    <a:pt x="39110" y="3656"/>
                  </a:lnTo>
                  <a:lnTo>
                    <a:pt x="39573" y="3286"/>
                  </a:lnTo>
                  <a:lnTo>
                    <a:pt x="39758" y="3101"/>
                  </a:lnTo>
                  <a:lnTo>
                    <a:pt x="39943" y="2962"/>
                  </a:lnTo>
                  <a:lnTo>
                    <a:pt x="40128" y="2870"/>
                  </a:lnTo>
                  <a:lnTo>
                    <a:pt x="40313" y="2823"/>
                  </a:lnTo>
                  <a:lnTo>
                    <a:pt x="40591" y="2777"/>
                  </a:lnTo>
                  <a:lnTo>
                    <a:pt x="40730" y="2823"/>
                  </a:lnTo>
                  <a:lnTo>
                    <a:pt x="40915" y="2870"/>
                  </a:lnTo>
                  <a:lnTo>
                    <a:pt x="40961" y="2962"/>
                  </a:lnTo>
                  <a:lnTo>
                    <a:pt x="40683" y="3194"/>
                  </a:lnTo>
                  <a:lnTo>
                    <a:pt x="40406" y="3471"/>
                  </a:lnTo>
                  <a:lnTo>
                    <a:pt x="39989" y="3934"/>
                  </a:lnTo>
                  <a:lnTo>
                    <a:pt x="39711" y="4351"/>
                  </a:lnTo>
                  <a:lnTo>
                    <a:pt x="39480" y="4767"/>
                  </a:lnTo>
                  <a:lnTo>
                    <a:pt x="39341" y="5137"/>
                  </a:lnTo>
                  <a:lnTo>
                    <a:pt x="39295" y="5461"/>
                  </a:lnTo>
                  <a:lnTo>
                    <a:pt x="39295" y="5785"/>
                  </a:lnTo>
                  <a:lnTo>
                    <a:pt x="39295" y="6063"/>
                  </a:lnTo>
                  <a:lnTo>
                    <a:pt x="39388" y="6341"/>
                  </a:lnTo>
                  <a:lnTo>
                    <a:pt x="39434" y="6480"/>
                  </a:lnTo>
                  <a:lnTo>
                    <a:pt x="39619" y="6526"/>
                  </a:lnTo>
                  <a:lnTo>
                    <a:pt x="39619" y="6942"/>
                  </a:lnTo>
                  <a:lnTo>
                    <a:pt x="39665" y="7313"/>
                  </a:lnTo>
                  <a:lnTo>
                    <a:pt x="38878" y="7822"/>
                  </a:lnTo>
                  <a:lnTo>
                    <a:pt x="38416" y="7452"/>
                  </a:lnTo>
                  <a:lnTo>
                    <a:pt x="37906" y="7128"/>
                  </a:lnTo>
                  <a:lnTo>
                    <a:pt x="37351" y="6850"/>
                  </a:lnTo>
                  <a:lnTo>
                    <a:pt x="36842" y="6618"/>
                  </a:lnTo>
                  <a:lnTo>
                    <a:pt x="36240" y="6387"/>
                  </a:lnTo>
                  <a:lnTo>
                    <a:pt x="35685" y="6248"/>
                  </a:lnTo>
                  <a:lnTo>
                    <a:pt x="35083" y="6156"/>
                  </a:lnTo>
                  <a:lnTo>
                    <a:pt x="34482" y="6109"/>
                  </a:lnTo>
                  <a:lnTo>
                    <a:pt x="33926" y="6109"/>
                  </a:lnTo>
                  <a:lnTo>
                    <a:pt x="33324" y="6156"/>
                  </a:lnTo>
                  <a:lnTo>
                    <a:pt x="32723" y="6248"/>
                  </a:lnTo>
                  <a:lnTo>
                    <a:pt x="32121" y="6433"/>
                  </a:lnTo>
                  <a:lnTo>
                    <a:pt x="31566" y="6618"/>
                  </a:lnTo>
                  <a:lnTo>
                    <a:pt x="31010" y="6850"/>
                  </a:lnTo>
                  <a:lnTo>
                    <a:pt x="30455" y="7128"/>
                  </a:lnTo>
                  <a:lnTo>
                    <a:pt x="29900" y="7498"/>
                  </a:lnTo>
                  <a:lnTo>
                    <a:pt x="22170" y="13052"/>
                  </a:lnTo>
                  <a:lnTo>
                    <a:pt x="21939" y="13283"/>
                  </a:lnTo>
                  <a:lnTo>
                    <a:pt x="21707" y="13515"/>
                  </a:lnTo>
                  <a:lnTo>
                    <a:pt x="21476" y="13746"/>
                  </a:lnTo>
                  <a:lnTo>
                    <a:pt x="21291" y="14024"/>
                  </a:lnTo>
                  <a:lnTo>
                    <a:pt x="21152" y="14301"/>
                  </a:lnTo>
                  <a:lnTo>
                    <a:pt x="21013" y="14625"/>
                  </a:lnTo>
                  <a:lnTo>
                    <a:pt x="20921" y="14903"/>
                  </a:lnTo>
                  <a:lnTo>
                    <a:pt x="20828" y="15227"/>
                  </a:lnTo>
                  <a:lnTo>
                    <a:pt x="20782" y="15736"/>
                  </a:lnTo>
                  <a:lnTo>
                    <a:pt x="20828" y="16245"/>
                  </a:lnTo>
                  <a:lnTo>
                    <a:pt x="20412" y="16477"/>
                  </a:lnTo>
                  <a:lnTo>
                    <a:pt x="20041" y="16708"/>
                  </a:lnTo>
                  <a:lnTo>
                    <a:pt x="19671" y="16940"/>
                  </a:lnTo>
                  <a:lnTo>
                    <a:pt x="19347" y="17217"/>
                  </a:lnTo>
                  <a:lnTo>
                    <a:pt x="19023" y="17541"/>
                  </a:lnTo>
                  <a:lnTo>
                    <a:pt x="18699" y="17865"/>
                  </a:lnTo>
                  <a:lnTo>
                    <a:pt x="18421" y="18235"/>
                  </a:lnTo>
                  <a:lnTo>
                    <a:pt x="18144" y="18559"/>
                  </a:lnTo>
                  <a:lnTo>
                    <a:pt x="17912" y="18976"/>
                  </a:lnTo>
                  <a:lnTo>
                    <a:pt x="17727" y="19346"/>
                  </a:lnTo>
                  <a:lnTo>
                    <a:pt x="17542" y="19763"/>
                  </a:lnTo>
                  <a:lnTo>
                    <a:pt x="17357" y="20226"/>
                  </a:lnTo>
                  <a:lnTo>
                    <a:pt x="17264" y="20642"/>
                  </a:lnTo>
                  <a:lnTo>
                    <a:pt x="17172" y="21105"/>
                  </a:lnTo>
                  <a:lnTo>
                    <a:pt x="17125" y="21568"/>
                  </a:lnTo>
                  <a:lnTo>
                    <a:pt x="17079" y="22031"/>
                  </a:lnTo>
                  <a:lnTo>
                    <a:pt x="17079" y="22493"/>
                  </a:lnTo>
                  <a:lnTo>
                    <a:pt x="17125" y="22956"/>
                  </a:lnTo>
                  <a:lnTo>
                    <a:pt x="17172" y="23373"/>
                  </a:lnTo>
                  <a:lnTo>
                    <a:pt x="17311" y="23836"/>
                  </a:lnTo>
                  <a:lnTo>
                    <a:pt x="17311" y="24021"/>
                  </a:lnTo>
                  <a:lnTo>
                    <a:pt x="17264" y="24021"/>
                  </a:lnTo>
                  <a:lnTo>
                    <a:pt x="16801" y="24252"/>
                  </a:lnTo>
                  <a:lnTo>
                    <a:pt x="16755" y="24298"/>
                  </a:lnTo>
                  <a:lnTo>
                    <a:pt x="16339" y="24622"/>
                  </a:lnTo>
                  <a:lnTo>
                    <a:pt x="16107" y="24854"/>
                  </a:lnTo>
                  <a:lnTo>
                    <a:pt x="15876" y="25085"/>
                  </a:lnTo>
                  <a:lnTo>
                    <a:pt x="15691" y="25317"/>
                  </a:lnTo>
                  <a:lnTo>
                    <a:pt x="15598" y="25502"/>
                  </a:lnTo>
                  <a:lnTo>
                    <a:pt x="15506" y="25733"/>
                  </a:lnTo>
                  <a:lnTo>
                    <a:pt x="15459" y="25918"/>
                  </a:lnTo>
                  <a:lnTo>
                    <a:pt x="15413" y="26150"/>
                  </a:lnTo>
                  <a:lnTo>
                    <a:pt x="15413" y="26381"/>
                  </a:lnTo>
                  <a:lnTo>
                    <a:pt x="15506" y="26844"/>
                  </a:lnTo>
                  <a:lnTo>
                    <a:pt x="15691" y="27353"/>
                  </a:lnTo>
                  <a:lnTo>
                    <a:pt x="15968" y="27816"/>
                  </a:lnTo>
                  <a:lnTo>
                    <a:pt x="16015" y="27862"/>
                  </a:lnTo>
                  <a:lnTo>
                    <a:pt x="16015" y="27908"/>
                  </a:lnTo>
                  <a:lnTo>
                    <a:pt x="16061" y="27955"/>
                  </a:lnTo>
                  <a:lnTo>
                    <a:pt x="16107" y="28001"/>
                  </a:lnTo>
                  <a:lnTo>
                    <a:pt x="16107" y="28047"/>
                  </a:lnTo>
                  <a:lnTo>
                    <a:pt x="16154" y="28047"/>
                  </a:lnTo>
                  <a:lnTo>
                    <a:pt x="16154" y="28094"/>
                  </a:lnTo>
                  <a:lnTo>
                    <a:pt x="16200" y="28094"/>
                  </a:lnTo>
                  <a:lnTo>
                    <a:pt x="16200" y="28140"/>
                  </a:lnTo>
                  <a:lnTo>
                    <a:pt x="16246" y="28140"/>
                  </a:lnTo>
                  <a:lnTo>
                    <a:pt x="16246" y="28186"/>
                  </a:lnTo>
                  <a:lnTo>
                    <a:pt x="16292" y="28140"/>
                  </a:lnTo>
                  <a:lnTo>
                    <a:pt x="16292" y="28186"/>
                  </a:lnTo>
                  <a:lnTo>
                    <a:pt x="16339" y="28232"/>
                  </a:lnTo>
                  <a:lnTo>
                    <a:pt x="16339" y="28279"/>
                  </a:lnTo>
                  <a:lnTo>
                    <a:pt x="16431" y="28279"/>
                  </a:lnTo>
                  <a:lnTo>
                    <a:pt x="16385" y="28325"/>
                  </a:lnTo>
                  <a:lnTo>
                    <a:pt x="16431" y="28325"/>
                  </a:lnTo>
                  <a:lnTo>
                    <a:pt x="16478" y="28371"/>
                  </a:lnTo>
                  <a:lnTo>
                    <a:pt x="16524" y="28418"/>
                  </a:lnTo>
                  <a:lnTo>
                    <a:pt x="16570" y="28464"/>
                  </a:lnTo>
                  <a:lnTo>
                    <a:pt x="16616" y="28510"/>
                  </a:lnTo>
                  <a:lnTo>
                    <a:pt x="16663" y="28510"/>
                  </a:lnTo>
                  <a:lnTo>
                    <a:pt x="16663" y="28556"/>
                  </a:lnTo>
                  <a:lnTo>
                    <a:pt x="16709" y="28510"/>
                  </a:lnTo>
                  <a:lnTo>
                    <a:pt x="16246" y="28047"/>
                  </a:lnTo>
                  <a:lnTo>
                    <a:pt x="15968" y="27770"/>
                  </a:lnTo>
                  <a:lnTo>
                    <a:pt x="15783" y="27446"/>
                  </a:lnTo>
                  <a:lnTo>
                    <a:pt x="15644" y="27168"/>
                  </a:lnTo>
                  <a:lnTo>
                    <a:pt x="15506" y="26798"/>
                  </a:lnTo>
                  <a:lnTo>
                    <a:pt x="15459" y="26381"/>
                  </a:lnTo>
                  <a:lnTo>
                    <a:pt x="15459" y="26196"/>
                  </a:lnTo>
                  <a:lnTo>
                    <a:pt x="15506" y="26011"/>
                  </a:lnTo>
                  <a:lnTo>
                    <a:pt x="15598" y="25779"/>
                  </a:lnTo>
                  <a:lnTo>
                    <a:pt x="15644" y="25641"/>
                  </a:lnTo>
                  <a:lnTo>
                    <a:pt x="15783" y="25548"/>
                  </a:lnTo>
                  <a:lnTo>
                    <a:pt x="15922" y="25456"/>
                  </a:lnTo>
                  <a:lnTo>
                    <a:pt x="16061" y="25409"/>
                  </a:lnTo>
                  <a:lnTo>
                    <a:pt x="16246" y="25363"/>
                  </a:lnTo>
                  <a:lnTo>
                    <a:pt x="16524" y="25409"/>
                  </a:lnTo>
                  <a:lnTo>
                    <a:pt x="16801" y="25502"/>
                  </a:lnTo>
                  <a:lnTo>
                    <a:pt x="16987" y="25548"/>
                  </a:lnTo>
                  <a:lnTo>
                    <a:pt x="17311" y="25733"/>
                  </a:lnTo>
                  <a:lnTo>
                    <a:pt x="17311" y="25779"/>
                  </a:lnTo>
                  <a:lnTo>
                    <a:pt x="17311" y="25826"/>
                  </a:lnTo>
                  <a:lnTo>
                    <a:pt x="17311" y="25872"/>
                  </a:lnTo>
                  <a:lnTo>
                    <a:pt x="17311" y="25918"/>
                  </a:lnTo>
                  <a:lnTo>
                    <a:pt x="16894" y="25687"/>
                  </a:lnTo>
                  <a:lnTo>
                    <a:pt x="16755" y="25594"/>
                  </a:lnTo>
                  <a:lnTo>
                    <a:pt x="16478" y="25548"/>
                  </a:lnTo>
                  <a:lnTo>
                    <a:pt x="16246" y="25502"/>
                  </a:lnTo>
                  <a:lnTo>
                    <a:pt x="16061" y="25548"/>
                  </a:lnTo>
                  <a:lnTo>
                    <a:pt x="15922" y="25594"/>
                  </a:lnTo>
                  <a:lnTo>
                    <a:pt x="15830" y="25687"/>
                  </a:lnTo>
                  <a:lnTo>
                    <a:pt x="15737" y="25826"/>
                  </a:lnTo>
                  <a:lnTo>
                    <a:pt x="15644" y="26011"/>
                  </a:lnTo>
                  <a:lnTo>
                    <a:pt x="15598" y="26150"/>
                  </a:lnTo>
                  <a:lnTo>
                    <a:pt x="15598" y="26474"/>
                  </a:lnTo>
                  <a:lnTo>
                    <a:pt x="15691" y="26844"/>
                  </a:lnTo>
                  <a:lnTo>
                    <a:pt x="15783" y="27168"/>
                  </a:lnTo>
                  <a:lnTo>
                    <a:pt x="15830" y="27261"/>
                  </a:lnTo>
                  <a:lnTo>
                    <a:pt x="15876" y="27307"/>
                  </a:lnTo>
                  <a:lnTo>
                    <a:pt x="15876" y="27353"/>
                  </a:lnTo>
                  <a:lnTo>
                    <a:pt x="15922" y="27399"/>
                  </a:lnTo>
                  <a:lnTo>
                    <a:pt x="16061" y="27631"/>
                  </a:lnTo>
                  <a:lnTo>
                    <a:pt x="16246" y="27862"/>
                  </a:lnTo>
                  <a:lnTo>
                    <a:pt x="16663" y="28279"/>
                  </a:lnTo>
                  <a:lnTo>
                    <a:pt x="16894" y="28510"/>
                  </a:lnTo>
                  <a:lnTo>
                    <a:pt x="16940" y="28556"/>
                  </a:lnTo>
                  <a:lnTo>
                    <a:pt x="17311" y="28788"/>
                  </a:lnTo>
                  <a:lnTo>
                    <a:pt x="17311" y="28834"/>
                  </a:lnTo>
                  <a:lnTo>
                    <a:pt x="17311" y="28927"/>
                  </a:lnTo>
                  <a:lnTo>
                    <a:pt x="17311" y="36239"/>
                  </a:lnTo>
                  <a:lnTo>
                    <a:pt x="17079" y="35962"/>
                  </a:lnTo>
                  <a:lnTo>
                    <a:pt x="16292" y="35082"/>
                  </a:lnTo>
                  <a:lnTo>
                    <a:pt x="15459" y="34295"/>
                  </a:lnTo>
                  <a:lnTo>
                    <a:pt x="14719" y="33648"/>
                  </a:lnTo>
                  <a:lnTo>
                    <a:pt x="13932" y="33046"/>
                  </a:lnTo>
                  <a:lnTo>
                    <a:pt x="13099" y="32490"/>
                  </a:lnTo>
                  <a:lnTo>
                    <a:pt x="12312" y="32028"/>
                  </a:lnTo>
                  <a:lnTo>
                    <a:pt x="12266" y="31981"/>
                  </a:lnTo>
                  <a:lnTo>
                    <a:pt x="12219" y="31981"/>
                  </a:lnTo>
                  <a:lnTo>
                    <a:pt x="12034" y="31889"/>
                  </a:lnTo>
                  <a:lnTo>
                    <a:pt x="11942" y="31843"/>
                  </a:lnTo>
                  <a:lnTo>
                    <a:pt x="10924" y="31380"/>
                  </a:lnTo>
                  <a:lnTo>
                    <a:pt x="9952" y="31056"/>
                  </a:lnTo>
                  <a:lnTo>
                    <a:pt x="9489" y="30963"/>
                  </a:lnTo>
                  <a:lnTo>
                    <a:pt x="8980" y="30871"/>
                  </a:lnTo>
                  <a:lnTo>
                    <a:pt x="8887" y="30871"/>
                  </a:lnTo>
                  <a:lnTo>
                    <a:pt x="8841" y="30824"/>
                  </a:lnTo>
                  <a:lnTo>
                    <a:pt x="8609" y="30824"/>
                  </a:lnTo>
                  <a:lnTo>
                    <a:pt x="7869" y="30778"/>
                  </a:lnTo>
                  <a:lnTo>
                    <a:pt x="7360" y="30824"/>
                  </a:lnTo>
                  <a:lnTo>
                    <a:pt x="6804" y="30871"/>
                  </a:lnTo>
                  <a:lnTo>
                    <a:pt x="6712" y="30871"/>
                  </a:lnTo>
                  <a:lnTo>
                    <a:pt x="6666" y="30917"/>
                  </a:lnTo>
                  <a:lnTo>
                    <a:pt x="6434" y="30917"/>
                  </a:lnTo>
                  <a:lnTo>
                    <a:pt x="6434" y="30963"/>
                  </a:lnTo>
                  <a:lnTo>
                    <a:pt x="6342" y="30963"/>
                  </a:lnTo>
                  <a:lnTo>
                    <a:pt x="6018" y="31056"/>
                  </a:lnTo>
                  <a:lnTo>
                    <a:pt x="5462" y="31241"/>
                  </a:lnTo>
                  <a:lnTo>
                    <a:pt x="4999" y="31380"/>
                  </a:lnTo>
                  <a:lnTo>
                    <a:pt x="4907" y="31472"/>
                  </a:lnTo>
                  <a:lnTo>
                    <a:pt x="4814" y="31472"/>
                  </a:lnTo>
                  <a:lnTo>
                    <a:pt x="4675" y="31565"/>
                  </a:lnTo>
                  <a:lnTo>
                    <a:pt x="4629" y="31565"/>
                  </a:lnTo>
                  <a:lnTo>
                    <a:pt x="4444" y="31657"/>
                  </a:lnTo>
                  <a:lnTo>
                    <a:pt x="4398" y="31704"/>
                  </a:lnTo>
                  <a:lnTo>
                    <a:pt x="4351" y="31750"/>
                  </a:lnTo>
                  <a:lnTo>
                    <a:pt x="4305" y="31750"/>
                  </a:lnTo>
                  <a:lnTo>
                    <a:pt x="3842" y="31981"/>
                  </a:lnTo>
                  <a:lnTo>
                    <a:pt x="3472" y="32259"/>
                  </a:lnTo>
                  <a:lnTo>
                    <a:pt x="3056" y="32537"/>
                  </a:lnTo>
                  <a:lnTo>
                    <a:pt x="3009" y="32583"/>
                  </a:lnTo>
                  <a:lnTo>
                    <a:pt x="2546" y="32953"/>
                  </a:lnTo>
                  <a:lnTo>
                    <a:pt x="2130" y="33370"/>
                  </a:lnTo>
                  <a:lnTo>
                    <a:pt x="1760" y="33786"/>
                  </a:lnTo>
                  <a:lnTo>
                    <a:pt x="1436" y="34249"/>
                  </a:lnTo>
                  <a:lnTo>
                    <a:pt x="1158" y="34712"/>
                  </a:lnTo>
                  <a:lnTo>
                    <a:pt x="880" y="35267"/>
                  </a:lnTo>
                  <a:lnTo>
                    <a:pt x="834" y="35360"/>
                  </a:lnTo>
                  <a:lnTo>
                    <a:pt x="788" y="35406"/>
                  </a:lnTo>
                  <a:lnTo>
                    <a:pt x="788" y="35453"/>
                  </a:lnTo>
                  <a:lnTo>
                    <a:pt x="741" y="35499"/>
                  </a:lnTo>
                  <a:lnTo>
                    <a:pt x="741" y="35545"/>
                  </a:lnTo>
                  <a:lnTo>
                    <a:pt x="695" y="35638"/>
                  </a:lnTo>
                  <a:lnTo>
                    <a:pt x="649" y="35730"/>
                  </a:lnTo>
                  <a:lnTo>
                    <a:pt x="556" y="36008"/>
                  </a:lnTo>
                  <a:lnTo>
                    <a:pt x="556" y="36054"/>
                  </a:lnTo>
                  <a:lnTo>
                    <a:pt x="510" y="36101"/>
                  </a:lnTo>
                  <a:lnTo>
                    <a:pt x="510" y="36147"/>
                  </a:lnTo>
                  <a:lnTo>
                    <a:pt x="510" y="36193"/>
                  </a:lnTo>
                  <a:lnTo>
                    <a:pt x="464" y="36286"/>
                  </a:lnTo>
                  <a:lnTo>
                    <a:pt x="464" y="36332"/>
                  </a:lnTo>
                  <a:lnTo>
                    <a:pt x="279" y="37026"/>
                  </a:lnTo>
                  <a:lnTo>
                    <a:pt x="93" y="37906"/>
                  </a:lnTo>
                  <a:lnTo>
                    <a:pt x="47" y="38877"/>
                  </a:lnTo>
                  <a:lnTo>
                    <a:pt x="1" y="39896"/>
                  </a:lnTo>
                  <a:lnTo>
                    <a:pt x="93" y="40960"/>
                  </a:lnTo>
                  <a:lnTo>
                    <a:pt x="186" y="41793"/>
                  </a:lnTo>
                  <a:lnTo>
                    <a:pt x="325" y="42673"/>
                  </a:lnTo>
                  <a:lnTo>
                    <a:pt x="556" y="43552"/>
                  </a:lnTo>
                  <a:lnTo>
                    <a:pt x="788" y="44431"/>
                  </a:lnTo>
                  <a:lnTo>
                    <a:pt x="1065" y="45264"/>
                  </a:lnTo>
                  <a:lnTo>
                    <a:pt x="1389" y="46098"/>
                  </a:lnTo>
                  <a:lnTo>
                    <a:pt x="1713" y="46931"/>
                  </a:lnTo>
                  <a:lnTo>
                    <a:pt x="2084" y="47717"/>
                  </a:lnTo>
                  <a:lnTo>
                    <a:pt x="2500" y="48504"/>
                  </a:lnTo>
                  <a:lnTo>
                    <a:pt x="2963" y="49291"/>
                  </a:lnTo>
                  <a:lnTo>
                    <a:pt x="3426" y="50078"/>
                  </a:lnTo>
                  <a:lnTo>
                    <a:pt x="3935" y="50818"/>
                  </a:lnTo>
                  <a:lnTo>
                    <a:pt x="4444" y="51513"/>
                  </a:lnTo>
                  <a:lnTo>
                    <a:pt x="4953" y="52161"/>
                  </a:lnTo>
                  <a:lnTo>
                    <a:pt x="5138" y="52392"/>
                  </a:lnTo>
                  <a:lnTo>
                    <a:pt x="5138" y="52438"/>
                  </a:lnTo>
                  <a:lnTo>
                    <a:pt x="5416" y="52716"/>
                  </a:lnTo>
                  <a:lnTo>
                    <a:pt x="5647" y="52947"/>
                  </a:lnTo>
                  <a:lnTo>
                    <a:pt x="6064" y="53457"/>
                  </a:lnTo>
                  <a:lnTo>
                    <a:pt x="6666" y="54058"/>
                  </a:lnTo>
                  <a:lnTo>
                    <a:pt x="7267" y="54614"/>
                  </a:lnTo>
                  <a:lnTo>
                    <a:pt x="7869" y="55123"/>
                  </a:lnTo>
                  <a:lnTo>
                    <a:pt x="8471" y="55586"/>
                  </a:lnTo>
                  <a:lnTo>
                    <a:pt x="9026" y="56002"/>
                  </a:lnTo>
                  <a:lnTo>
                    <a:pt x="9628" y="56372"/>
                  </a:lnTo>
                  <a:lnTo>
                    <a:pt x="9767" y="56465"/>
                  </a:lnTo>
                  <a:lnTo>
                    <a:pt x="9813" y="56465"/>
                  </a:lnTo>
                  <a:lnTo>
                    <a:pt x="9905" y="56557"/>
                  </a:lnTo>
                  <a:lnTo>
                    <a:pt x="9952" y="56604"/>
                  </a:lnTo>
                  <a:lnTo>
                    <a:pt x="10044" y="56604"/>
                  </a:lnTo>
                  <a:lnTo>
                    <a:pt x="10137" y="56696"/>
                  </a:lnTo>
                  <a:lnTo>
                    <a:pt x="10183" y="56696"/>
                  </a:lnTo>
                  <a:lnTo>
                    <a:pt x="10322" y="56789"/>
                  </a:lnTo>
                  <a:lnTo>
                    <a:pt x="11109" y="57159"/>
                  </a:lnTo>
                  <a:lnTo>
                    <a:pt x="11849" y="57437"/>
                  </a:lnTo>
                  <a:lnTo>
                    <a:pt x="12636" y="57668"/>
                  </a:lnTo>
                  <a:lnTo>
                    <a:pt x="13377" y="57853"/>
                  </a:lnTo>
                  <a:lnTo>
                    <a:pt x="13886" y="57900"/>
                  </a:lnTo>
                  <a:lnTo>
                    <a:pt x="14441" y="57946"/>
                  </a:lnTo>
                  <a:lnTo>
                    <a:pt x="14626" y="57946"/>
                  </a:lnTo>
                  <a:lnTo>
                    <a:pt x="15459" y="57900"/>
                  </a:lnTo>
                  <a:lnTo>
                    <a:pt x="15644" y="57900"/>
                  </a:lnTo>
                  <a:lnTo>
                    <a:pt x="15644" y="57853"/>
                  </a:lnTo>
                  <a:lnTo>
                    <a:pt x="16107" y="57807"/>
                  </a:lnTo>
                  <a:lnTo>
                    <a:pt x="16570" y="57668"/>
                  </a:lnTo>
                  <a:lnTo>
                    <a:pt x="16663" y="57668"/>
                  </a:lnTo>
                  <a:lnTo>
                    <a:pt x="16709" y="57622"/>
                  </a:lnTo>
                  <a:lnTo>
                    <a:pt x="16801" y="57622"/>
                  </a:lnTo>
                  <a:lnTo>
                    <a:pt x="17542" y="57344"/>
                  </a:lnTo>
                  <a:lnTo>
                    <a:pt x="17588" y="57344"/>
                  </a:lnTo>
                  <a:lnTo>
                    <a:pt x="17727" y="57252"/>
                  </a:lnTo>
                  <a:lnTo>
                    <a:pt x="17959" y="57807"/>
                  </a:lnTo>
                  <a:lnTo>
                    <a:pt x="18329" y="58316"/>
                  </a:lnTo>
                  <a:lnTo>
                    <a:pt x="18144" y="58455"/>
                  </a:lnTo>
                  <a:lnTo>
                    <a:pt x="18005" y="58594"/>
                  </a:lnTo>
                  <a:lnTo>
                    <a:pt x="17866" y="58733"/>
                  </a:lnTo>
                  <a:lnTo>
                    <a:pt x="17773" y="58918"/>
                  </a:lnTo>
                  <a:lnTo>
                    <a:pt x="16801" y="61186"/>
                  </a:lnTo>
                  <a:lnTo>
                    <a:pt x="16709" y="61463"/>
                  </a:lnTo>
                  <a:lnTo>
                    <a:pt x="16709" y="61695"/>
                  </a:lnTo>
                  <a:lnTo>
                    <a:pt x="16709" y="61926"/>
                  </a:lnTo>
                  <a:lnTo>
                    <a:pt x="16755" y="62204"/>
                  </a:lnTo>
                  <a:lnTo>
                    <a:pt x="16894" y="62389"/>
                  </a:lnTo>
                  <a:lnTo>
                    <a:pt x="17033" y="62620"/>
                  </a:lnTo>
                  <a:lnTo>
                    <a:pt x="17218" y="62759"/>
                  </a:lnTo>
                  <a:lnTo>
                    <a:pt x="17449" y="62898"/>
                  </a:lnTo>
                  <a:lnTo>
                    <a:pt x="16339" y="63546"/>
                  </a:lnTo>
                  <a:lnTo>
                    <a:pt x="16246" y="63639"/>
                  </a:lnTo>
                  <a:lnTo>
                    <a:pt x="16200" y="63731"/>
                  </a:lnTo>
                  <a:lnTo>
                    <a:pt x="16200" y="64009"/>
                  </a:lnTo>
                  <a:lnTo>
                    <a:pt x="16200" y="64240"/>
                  </a:lnTo>
                  <a:lnTo>
                    <a:pt x="16292" y="64472"/>
                  </a:lnTo>
                  <a:lnTo>
                    <a:pt x="16431" y="64703"/>
                  </a:lnTo>
                  <a:lnTo>
                    <a:pt x="16570" y="64888"/>
                  </a:lnTo>
                  <a:lnTo>
                    <a:pt x="16755" y="65027"/>
                  </a:lnTo>
                  <a:lnTo>
                    <a:pt x="16940" y="65120"/>
                  </a:lnTo>
                  <a:lnTo>
                    <a:pt x="17403" y="65397"/>
                  </a:lnTo>
                  <a:lnTo>
                    <a:pt x="17866" y="65675"/>
                  </a:lnTo>
                  <a:lnTo>
                    <a:pt x="18329" y="65907"/>
                  </a:lnTo>
                  <a:lnTo>
                    <a:pt x="18468" y="65999"/>
                  </a:lnTo>
                  <a:lnTo>
                    <a:pt x="18607" y="65999"/>
                  </a:lnTo>
                  <a:lnTo>
                    <a:pt x="18745" y="65953"/>
                  </a:lnTo>
                  <a:lnTo>
                    <a:pt x="18792" y="65953"/>
                  </a:lnTo>
                  <a:lnTo>
                    <a:pt x="21198" y="64564"/>
                  </a:lnTo>
                  <a:lnTo>
                    <a:pt x="22772" y="65212"/>
                  </a:lnTo>
                  <a:lnTo>
                    <a:pt x="23003" y="65305"/>
                  </a:lnTo>
                  <a:lnTo>
                    <a:pt x="23281" y="65351"/>
                  </a:lnTo>
                  <a:lnTo>
                    <a:pt x="23512" y="65305"/>
                  </a:lnTo>
                  <a:lnTo>
                    <a:pt x="23744" y="65259"/>
                  </a:lnTo>
                  <a:lnTo>
                    <a:pt x="23975" y="65120"/>
                  </a:lnTo>
                  <a:lnTo>
                    <a:pt x="24207" y="64981"/>
                  </a:lnTo>
                  <a:lnTo>
                    <a:pt x="24346" y="64749"/>
                  </a:lnTo>
                  <a:lnTo>
                    <a:pt x="24484" y="64564"/>
                  </a:lnTo>
                  <a:lnTo>
                    <a:pt x="24623" y="64240"/>
                  </a:lnTo>
                  <a:lnTo>
                    <a:pt x="24716" y="63916"/>
                  </a:lnTo>
                  <a:lnTo>
                    <a:pt x="24762" y="63592"/>
                  </a:lnTo>
                  <a:lnTo>
                    <a:pt x="24808" y="63268"/>
                  </a:lnTo>
                  <a:lnTo>
                    <a:pt x="24808" y="62944"/>
                  </a:lnTo>
                  <a:lnTo>
                    <a:pt x="24762" y="62620"/>
                  </a:lnTo>
                  <a:lnTo>
                    <a:pt x="24670" y="61973"/>
                  </a:lnTo>
                  <a:lnTo>
                    <a:pt x="24623" y="61973"/>
                  </a:lnTo>
                  <a:lnTo>
                    <a:pt x="24531" y="61649"/>
                  </a:lnTo>
                  <a:lnTo>
                    <a:pt x="24392" y="61325"/>
                  </a:lnTo>
                  <a:lnTo>
                    <a:pt x="24207" y="61001"/>
                  </a:lnTo>
                  <a:lnTo>
                    <a:pt x="24022" y="60723"/>
                  </a:lnTo>
                  <a:lnTo>
                    <a:pt x="23790" y="60445"/>
                  </a:lnTo>
                  <a:lnTo>
                    <a:pt x="23512" y="60167"/>
                  </a:lnTo>
                  <a:lnTo>
                    <a:pt x="23698" y="60121"/>
                  </a:lnTo>
                  <a:lnTo>
                    <a:pt x="23883" y="60029"/>
                  </a:lnTo>
                  <a:lnTo>
                    <a:pt x="23929" y="59982"/>
                  </a:lnTo>
                  <a:lnTo>
                    <a:pt x="24114" y="59890"/>
                  </a:lnTo>
                  <a:lnTo>
                    <a:pt x="24438" y="59705"/>
                  </a:lnTo>
                  <a:lnTo>
                    <a:pt x="24716" y="59520"/>
                  </a:lnTo>
                  <a:lnTo>
                    <a:pt x="24901" y="59381"/>
                  </a:lnTo>
                  <a:lnTo>
                    <a:pt x="25040" y="59196"/>
                  </a:lnTo>
                  <a:lnTo>
                    <a:pt x="25132" y="59149"/>
                  </a:lnTo>
                  <a:lnTo>
                    <a:pt x="25410" y="59103"/>
                  </a:lnTo>
                  <a:lnTo>
                    <a:pt x="25688" y="59010"/>
                  </a:lnTo>
                  <a:lnTo>
                    <a:pt x="25919" y="58872"/>
                  </a:lnTo>
                  <a:lnTo>
                    <a:pt x="26104" y="58779"/>
                  </a:lnTo>
                  <a:lnTo>
                    <a:pt x="26428" y="58594"/>
                  </a:lnTo>
                  <a:lnTo>
                    <a:pt x="26706" y="58409"/>
                  </a:lnTo>
                  <a:lnTo>
                    <a:pt x="26891" y="58224"/>
                  </a:lnTo>
                  <a:lnTo>
                    <a:pt x="27076" y="58038"/>
                  </a:lnTo>
                  <a:lnTo>
                    <a:pt x="27215" y="57761"/>
                  </a:lnTo>
                  <a:lnTo>
                    <a:pt x="27308" y="57529"/>
                  </a:lnTo>
                  <a:lnTo>
                    <a:pt x="27400" y="57067"/>
                  </a:lnTo>
                  <a:lnTo>
                    <a:pt x="27400" y="56650"/>
                  </a:lnTo>
                  <a:lnTo>
                    <a:pt x="27400" y="56187"/>
                  </a:lnTo>
                  <a:lnTo>
                    <a:pt x="27308" y="55771"/>
                  </a:lnTo>
                  <a:lnTo>
                    <a:pt x="27215" y="55308"/>
                  </a:lnTo>
                  <a:lnTo>
                    <a:pt x="27076" y="54845"/>
                  </a:lnTo>
                  <a:lnTo>
                    <a:pt x="30270" y="52901"/>
                  </a:lnTo>
                  <a:lnTo>
                    <a:pt x="32491" y="51559"/>
                  </a:lnTo>
                  <a:lnTo>
                    <a:pt x="39110" y="47625"/>
                  </a:lnTo>
                  <a:lnTo>
                    <a:pt x="39249" y="48597"/>
                  </a:lnTo>
                  <a:lnTo>
                    <a:pt x="39110" y="48643"/>
                  </a:lnTo>
                  <a:lnTo>
                    <a:pt x="38508" y="48828"/>
                  </a:lnTo>
                  <a:lnTo>
                    <a:pt x="38045" y="49013"/>
                  </a:lnTo>
                  <a:lnTo>
                    <a:pt x="37953" y="49060"/>
                  </a:lnTo>
                  <a:lnTo>
                    <a:pt x="37860" y="49060"/>
                  </a:lnTo>
                  <a:lnTo>
                    <a:pt x="37675" y="49152"/>
                  </a:lnTo>
                  <a:lnTo>
                    <a:pt x="37629" y="49199"/>
                  </a:lnTo>
                  <a:lnTo>
                    <a:pt x="37444" y="49291"/>
                  </a:lnTo>
                  <a:lnTo>
                    <a:pt x="37397" y="49291"/>
                  </a:lnTo>
                  <a:lnTo>
                    <a:pt x="37351" y="49337"/>
                  </a:lnTo>
                  <a:lnTo>
                    <a:pt x="37305" y="49337"/>
                  </a:lnTo>
                  <a:lnTo>
                    <a:pt x="36842" y="49615"/>
                  </a:lnTo>
                  <a:lnTo>
                    <a:pt x="36425" y="49893"/>
                  </a:lnTo>
                  <a:lnTo>
                    <a:pt x="36009" y="50170"/>
                  </a:lnTo>
                  <a:lnTo>
                    <a:pt x="35963" y="50217"/>
                  </a:lnTo>
                  <a:lnTo>
                    <a:pt x="35500" y="50633"/>
                  </a:lnTo>
                  <a:lnTo>
                    <a:pt x="35083" y="51050"/>
                  </a:lnTo>
                  <a:lnTo>
                    <a:pt x="34667" y="51466"/>
                  </a:lnTo>
                  <a:lnTo>
                    <a:pt x="34343" y="51929"/>
                  </a:lnTo>
                  <a:lnTo>
                    <a:pt x="34019" y="52438"/>
                  </a:lnTo>
                  <a:lnTo>
                    <a:pt x="33741" y="52994"/>
                  </a:lnTo>
                  <a:lnTo>
                    <a:pt x="33695" y="53086"/>
                  </a:lnTo>
                  <a:lnTo>
                    <a:pt x="33695" y="53133"/>
                  </a:lnTo>
                  <a:lnTo>
                    <a:pt x="33695" y="53179"/>
                  </a:lnTo>
                  <a:lnTo>
                    <a:pt x="33648" y="53225"/>
                  </a:lnTo>
                  <a:lnTo>
                    <a:pt x="33648" y="53271"/>
                  </a:lnTo>
                  <a:lnTo>
                    <a:pt x="33602" y="53318"/>
                  </a:lnTo>
                  <a:lnTo>
                    <a:pt x="33556" y="53364"/>
                  </a:lnTo>
                  <a:lnTo>
                    <a:pt x="33556" y="53457"/>
                  </a:lnTo>
                  <a:lnTo>
                    <a:pt x="33510" y="53503"/>
                  </a:lnTo>
                  <a:lnTo>
                    <a:pt x="33417" y="53780"/>
                  </a:lnTo>
                  <a:lnTo>
                    <a:pt x="33371" y="53873"/>
                  </a:lnTo>
                  <a:lnTo>
                    <a:pt x="33371" y="53919"/>
                  </a:lnTo>
                  <a:lnTo>
                    <a:pt x="33371" y="53966"/>
                  </a:lnTo>
                  <a:lnTo>
                    <a:pt x="33324" y="54058"/>
                  </a:lnTo>
                  <a:lnTo>
                    <a:pt x="33324" y="54104"/>
                  </a:lnTo>
                  <a:lnTo>
                    <a:pt x="33139" y="54799"/>
                  </a:lnTo>
                  <a:lnTo>
                    <a:pt x="32954" y="55771"/>
                  </a:lnTo>
                  <a:lnTo>
                    <a:pt x="32862" y="56789"/>
                  </a:lnTo>
                  <a:lnTo>
                    <a:pt x="32862" y="57807"/>
                  </a:lnTo>
                  <a:lnTo>
                    <a:pt x="32954" y="58918"/>
                  </a:lnTo>
                  <a:lnTo>
                    <a:pt x="33047" y="59797"/>
                  </a:lnTo>
                  <a:lnTo>
                    <a:pt x="33186" y="60677"/>
                  </a:lnTo>
                  <a:lnTo>
                    <a:pt x="33417" y="61602"/>
                  </a:lnTo>
                  <a:lnTo>
                    <a:pt x="33695" y="62528"/>
                  </a:lnTo>
                  <a:lnTo>
                    <a:pt x="33972" y="63407"/>
                  </a:lnTo>
                  <a:lnTo>
                    <a:pt x="34296" y="64240"/>
                  </a:lnTo>
                  <a:lnTo>
                    <a:pt x="34620" y="65120"/>
                  </a:lnTo>
                  <a:lnTo>
                    <a:pt x="35037" y="65953"/>
                  </a:lnTo>
                  <a:lnTo>
                    <a:pt x="35453" y="66786"/>
                  </a:lnTo>
                  <a:lnTo>
                    <a:pt x="35916" y="67573"/>
                  </a:lnTo>
                  <a:lnTo>
                    <a:pt x="36425" y="68360"/>
                  </a:lnTo>
                  <a:lnTo>
                    <a:pt x="36935" y="69146"/>
                  </a:lnTo>
                  <a:lnTo>
                    <a:pt x="37444" y="69841"/>
                  </a:lnTo>
                  <a:lnTo>
                    <a:pt x="37999" y="70535"/>
                  </a:lnTo>
                  <a:lnTo>
                    <a:pt x="38184" y="70812"/>
                  </a:lnTo>
                  <a:lnTo>
                    <a:pt x="38462" y="71136"/>
                  </a:lnTo>
                  <a:lnTo>
                    <a:pt x="38693" y="71368"/>
                  </a:lnTo>
                  <a:lnTo>
                    <a:pt x="39156" y="71877"/>
                  </a:lnTo>
                  <a:lnTo>
                    <a:pt x="39758" y="72479"/>
                  </a:lnTo>
                  <a:lnTo>
                    <a:pt x="40406" y="73080"/>
                  </a:lnTo>
                  <a:lnTo>
                    <a:pt x="41007" y="73636"/>
                  </a:lnTo>
                  <a:lnTo>
                    <a:pt x="41655" y="74099"/>
                  </a:lnTo>
                  <a:lnTo>
                    <a:pt x="42257" y="74515"/>
                  </a:lnTo>
                  <a:lnTo>
                    <a:pt x="42812" y="74932"/>
                  </a:lnTo>
                  <a:lnTo>
                    <a:pt x="42951" y="74978"/>
                  </a:lnTo>
                  <a:lnTo>
                    <a:pt x="42998" y="75024"/>
                  </a:lnTo>
                  <a:lnTo>
                    <a:pt x="43136" y="75071"/>
                  </a:lnTo>
                  <a:lnTo>
                    <a:pt x="43183" y="75117"/>
                  </a:lnTo>
                  <a:lnTo>
                    <a:pt x="43275" y="75163"/>
                  </a:lnTo>
                  <a:lnTo>
                    <a:pt x="43368" y="75256"/>
                  </a:lnTo>
                  <a:lnTo>
                    <a:pt x="43414" y="75256"/>
                  </a:lnTo>
                  <a:lnTo>
                    <a:pt x="43553" y="75348"/>
                  </a:lnTo>
                  <a:lnTo>
                    <a:pt x="44386" y="75718"/>
                  </a:lnTo>
                  <a:lnTo>
                    <a:pt x="45173" y="76042"/>
                  </a:lnTo>
                  <a:lnTo>
                    <a:pt x="45960" y="76274"/>
                  </a:lnTo>
                  <a:lnTo>
                    <a:pt x="46746" y="76459"/>
                  </a:lnTo>
                  <a:lnTo>
                    <a:pt x="47302" y="76505"/>
                  </a:lnTo>
                  <a:lnTo>
                    <a:pt x="47811" y="76552"/>
                  </a:lnTo>
                  <a:lnTo>
                    <a:pt x="48042" y="76552"/>
                  </a:lnTo>
                  <a:lnTo>
                    <a:pt x="48922" y="76505"/>
                  </a:lnTo>
                  <a:lnTo>
                    <a:pt x="49014" y="76505"/>
                  </a:lnTo>
                  <a:lnTo>
                    <a:pt x="49061" y="76459"/>
                  </a:lnTo>
                  <a:lnTo>
                    <a:pt x="49107" y="76459"/>
                  </a:lnTo>
                  <a:lnTo>
                    <a:pt x="49570" y="76413"/>
                  </a:lnTo>
                  <a:lnTo>
                    <a:pt x="50033" y="76274"/>
                  </a:lnTo>
                  <a:lnTo>
                    <a:pt x="50171" y="76228"/>
                  </a:lnTo>
                  <a:lnTo>
                    <a:pt x="50218" y="76228"/>
                  </a:lnTo>
                  <a:lnTo>
                    <a:pt x="50310" y="76181"/>
                  </a:lnTo>
                  <a:lnTo>
                    <a:pt x="51097" y="75904"/>
                  </a:lnTo>
                  <a:lnTo>
                    <a:pt x="51236" y="75857"/>
                  </a:lnTo>
                  <a:lnTo>
                    <a:pt x="51282" y="75811"/>
                  </a:lnTo>
                  <a:lnTo>
                    <a:pt x="51328" y="75811"/>
                  </a:lnTo>
                  <a:lnTo>
                    <a:pt x="51421" y="75765"/>
                  </a:lnTo>
                  <a:lnTo>
                    <a:pt x="51791" y="75533"/>
                  </a:lnTo>
                  <a:lnTo>
                    <a:pt x="52162" y="75302"/>
                  </a:lnTo>
                  <a:lnTo>
                    <a:pt x="52347" y="75209"/>
                  </a:lnTo>
                  <a:lnTo>
                    <a:pt x="52393" y="75163"/>
                  </a:lnTo>
                  <a:lnTo>
                    <a:pt x="52532" y="75071"/>
                  </a:lnTo>
                  <a:lnTo>
                    <a:pt x="52717" y="74978"/>
                  </a:lnTo>
                  <a:lnTo>
                    <a:pt x="52810" y="74932"/>
                  </a:lnTo>
                  <a:lnTo>
                    <a:pt x="52856" y="74885"/>
                  </a:lnTo>
                  <a:lnTo>
                    <a:pt x="52902" y="74839"/>
                  </a:lnTo>
                  <a:lnTo>
                    <a:pt x="52995" y="74793"/>
                  </a:lnTo>
                  <a:lnTo>
                    <a:pt x="53041" y="74747"/>
                  </a:lnTo>
                  <a:lnTo>
                    <a:pt x="53087" y="74700"/>
                  </a:lnTo>
                  <a:lnTo>
                    <a:pt x="53180" y="74608"/>
                  </a:lnTo>
                  <a:lnTo>
                    <a:pt x="53272" y="74561"/>
                  </a:lnTo>
                  <a:lnTo>
                    <a:pt x="53319" y="74515"/>
                  </a:lnTo>
                  <a:lnTo>
                    <a:pt x="53365" y="74469"/>
                  </a:lnTo>
                  <a:lnTo>
                    <a:pt x="53457" y="74423"/>
                  </a:lnTo>
                  <a:lnTo>
                    <a:pt x="53504" y="74376"/>
                  </a:lnTo>
                  <a:lnTo>
                    <a:pt x="53550" y="74330"/>
                  </a:lnTo>
                  <a:lnTo>
                    <a:pt x="53643" y="74237"/>
                  </a:lnTo>
                  <a:lnTo>
                    <a:pt x="53689" y="74191"/>
                  </a:lnTo>
                  <a:lnTo>
                    <a:pt x="53735" y="74145"/>
                  </a:lnTo>
                  <a:lnTo>
                    <a:pt x="53828" y="74052"/>
                  </a:lnTo>
                  <a:lnTo>
                    <a:pt x="53874" y="74052"/>
                  </a:lnTo>
                  <a:lnTo>
                    <a:pt x="53920" y="74006"/>
                  </a:lnTo>
                  <a:lnTo>
                    <a:pt x="54013" y="73867"/>
                  </a:lnTo>
                  <a:lnTo>
                    <a:pt x="54059" y="73821"/>
                  </a:lnTo>
                  <a:lnTo>
                    <a:pt x="54198" y="73682"/>
                  </a:lnTo>
                  <a:lnTo>
                    <a:pt x="54244" y="73636"/>
                  </a:lnTo>
                  <a:lnTo>
                    <a:pt x="54337" y="73497"/>
                  </a:lnTo>
                  <a:lnTo>
                    <a:pt x="54383" y="73451"/>
                  </a:lnTo>
                  <a:lnTo>
                    <a:pt x="54522" y="73312"/>
                  </a:lnTo>
                  <a:lnTo>
                    <a:pt x="54522" y="73265"/>
                  </a:lnTo>
                  <a:lnTo>
                    <a:pt x="54661" y="73080"/>
                  </a:lnTo>
                  <a:lnTo>
                    <a:pt x="54985" y="72618"/>
                  </a:lnTo>
                  <a:lnTo>
                    <a:pt x="54985" y="72571"/>
                  </a:lnTo>
                  <a:lnTo>
                    <a:pt x="55031" y="72571"/>
                  </a:lnTo>
                  <a:lnTo>
                    <a:pt x="55031" y="72525"/>
                  </a:lnTo>
                  <a:lnTo>
                    <a:pt x="55124" y="72340"/>
                  </a:lnTo>
                  <a:lnTo>
                    <a:pt x="55170" y="72294"/>
                  </a:lnTo>
                  <a:lnTo>
                    <a:pt x="55170" y="72247"/>
                  </a:lnTo>
                  <a:lnTo>
                    <a:pt x="55216" y="72155"/>
                  </a:lnTo>
                  <a:lnTo>
                    <a:pt x="55309" y="72016"/>
                  </a:lnTo>
                  <a:lnTo>
                    <a:pt x="55355" y="71923"/>
                  </a:lnTo>
                  <a:lnTo>
                    <a:pt x="55401" y="71831"/>
                  </a:lnTo>
                  <a:lnTo>
                    <a:pt x="55448" y="71692"/>
                  </a:lnTo>
                  <a:lnTo>
                    <a:pt x="55494" y="71599"/>
                  </a:lnTo>
                  <a:lnTo>
                    <a:pt x="55494" y="71553"/>
                  </a:lnTo>
                  <a:lnTo>
                    <a:pt x="55540" y="71507"/>
                  </a:lnTo>
                  <a:lnTo>
                    <a:pt x="55540" y="71460"/>
                  </a:lnTo>
                  <a:lnTo>
                    <a:pt x="55586" y="71368"/>
                  </a:lnTo>
                  <a:lnTo>
                    <a:pt x="55633" y="71229"/>
                  </a:lnTo>
                  <a:lnTo>
                    <a:pt x="55633" y="71183"/>
                  </a:lnTo>
                  <a:lnTo>
                    <a:pt x="55725" y="70951"/>
                  </a:lnTo>
                  <a:lnTo>
                    <a:pt x="55957" y="70118"/>
                  </a:lnTo>
                  <a:lnTo>
                    <a:pt x="56096" y="69285"/>
                  </a:lnTo>
                  <a:lnTo>
                    <a:pt x="56188" y="68545"/>
                  </a:lnTo>
                  <a:lnTo>
                    <a:pt x="56188" y="67712"/>
                  </a:lnTo>
                  <a:lnTo>
                    <a:pt x="56188" y="67619"/>
                  </a:lnTo>
                  <a:lnTo>
                    <a:pt x="56188" y="66971"/>
                  </a:lnTo>
                  <a:lnTo>
                    <a:pt x="56142" y="66277"/>
                  </a:lnTo>
                  <a:lnTo>
                    <a:pt x="56142" y="66231"/>
                  </a:lnTo>
                  <a:lnTo>
                    <a:pt x="56142" y="66092"/>
                  </a:lnTo>
                  <a:lnTo>
                    <a:pt x="56049" y="65444"/>
                  </a:lnTo>
                  <a:lnTo>
                    <a:pt x="55957" y="64749"/>
                  </a:lnTo>
                  <a:lnTo>
                    <a:pt x="55818" y="64009"/>
                  </a:lnTo>
                  <a:lnTo>
                    <a:pt x="55633" y="63315"/>
                  </a:lnTo>
                  <a:lnTo>
                    <a:pt x="55401" y="62389"/>
                  </a:lnTo>
                  <a:lnTo>
                    <a:pt x="55077" y="61463"/>
                  </a:lnTo>
                  <a:lnTo>
                    <a:pt x="54753" y="60538"/>
                  </a:lnTo>
                  <a:lnTo>
                    <a:pt x="54337" y="59612"/>
                  </a:lnTo>
                  <a:lnTo>
                    <a:pt x="53967" y="58825"/>
                  </a:lnTo>
                  <a:lnTo>
                    <a:pt x="53550" y="58038"/>
                  </a:lnTo>
                  <a:lnTo>
                    <a:pt x="53133" y="57252"/>
                  </a:lnTo>
                  <a:lnTo>
                    <a:pt x="52671" y="56511"/>
                  </a:lnTo>
                  <a:lnTo>
                    <a:pt x="52162" y="55771"/>
                  </a:lnTo>
                  <a:lnTo>
                    <a:pt x="51652" y="55030"/>
                  </a:lnTo>
                  <a:lnTo>
                    <a:pt x="51143" y="54382"/>
                  </a:lnTo>
                  <a:lnTo>
                    <a:pt x="50588" y="53688"/>
                  </a:lnTo>
                  <a:lnTo>
                    <a:pt x="49755" y="52809"/>
                  </a:lnTo>
                  <a:lnTo>
                    <a:pt x="48922" y="52022"/>
                  </a:lnTo>
                  <a:lnTo>
                    <a:pt x="48089" y="51328"/>
                  </a:lnTo>
                  <a:lnTo>
                    <a:pt x="47302" y="50680"/>
                  </a:lnTo>
                  <a:lnTo>
                    <a:pt x="46469" y="50124"/>
                  </a:lnTo>
                  <a:lnTo>
                    <a:pt x="45589" y="49615"/>
                  </a:lnTo>
                  <a:lnTo>
                    <a:pt x="45543" y="49615"/>
                  </a:lnTo>
                  <a:lnTo>
                    <a:pt x="45358" y="49522"/>
                  </a:lnTo>
                  <a:lnTo>
                    <a:pt x="45265" y="49430"/>
                  </a:lnTo>
                  <a:lnTo>
                    <a:pt x="45219" y="49430"/>
                  </a:lnTo>
                  <a:lnTo>
                    <a:pt x="44201" y="49013"/>
                  </a:lnTo>
                  <a:lnTo>
                    <a:pt x="42859" y="40127"/>
                  </a:lnTo>
                  <a:lnTo>
                    <a:pt x="45636" y="38554"/>
                  </a:lnTo>
                  <a:lnTo>
                    <a:pt x="45821" y="38461"/>
                  </a:lnTo>
                  <a:lnTo>
                    <a:pt x="45960" y="38368"/>
                  </a:lnTo>
                  <a:lnTo>
                    <a:pt x="46191" y="38230"/>
                  </a:lnTo>
                  <a:lnTo>
                    <a:pt x="46608" y="37906"/>
                  </a:lnTo>
                  <a:lnTo>
                    <a:pt x="46793" y="37720"/>
                  </a:lnTo>
                  <a:lnTo>
                    <a:pt x="46932" y="37535"/>
                  </a:lnTo>
                  <a:lnTo>
                    <a:pt x="47070" y="37350"/>
                  </a:lnTo>
                  <a:lnTo>
                    <a:pt x="47163" y="37119"/>
                  </a:lnTo>
                  <a:lnTo>
                    <a:pt x="47209" y="36887"/>
                  </a:lnTo>
                  <a:lnTo>
                    <a:pt x="47256" y="36656"/>
                  </a:lnTo>
                  <a:lnTo>
                    <a:pt x="47256" y="36563"/>
                  </a:lnTo>
                  <a:lnTo>
                    <a:pt x="47209" y="36517"/>
                  </a:lnTo>
                  <a:lnTo>
                    <a:pt x="47256" y="36517"/>
                  </a:lnTo>
                  <a:lnTo>
                    <a:pt x="47256" y="36425"/>
                  </a:lnTo>
                  <a:lnTo>
                    <a:pt x="47256" y="36378"/>
                  </a:lnTo>
                  <a:lnTo>
                    <a:pt x="47209" y="36239"/>
                  </a:lnTo>
                  <a:lnTo>
                    <a:pt x="47209" y="36147"/>
                  </a:lnTo>
                  <a:lnTo>
                    <a:pt x="47209" y="36101"/>
                  </a:lnTo>
                  <a:lnTo>
                    <a:pt x="47209" y="36008"/>
                  </a:lnTo>
                  <a:lnTo>
                    <a:pt x="47163" y="35962"/>
                  </a:lnTo>
                  <a:lnTo>
                    <a:pt x="47163" y="35869"/>
                  </a:lnTo>
                  <a:lnTo>
                    <a:pt x="47163" y="35823"/>
                  </a:lnTo>
                  <a:lnTo>
                    <a:pt x="47117" y="35823"/>
                  </a:lnTo>
                  <a:lnTo>
                    <a:pt x="47117" y="35777"/>
                  </a:lnTo>
                  <a:lnTo>
                    <a:pt x="47117" y="35730"/>
                  </a:lnTo>
                  <a:lnTo>
                    <a:pt x="47024" y="35591"/>
                  </a:lnTo>
                  <a:lnTo>
                    <a:pt x="46978" y="35453"/>
                  </a:lnTo>
                  <a:lnTo>
                    <a:pt x="46932" y="35406"/>
                  </a:lnTo>
                  <a:lnTo>
                    <a:pt x="46839" y="35267"/>
                  </a:lnTo>
                  <a:lnTo>
                    <a:pt x="46608" y="34990"/>
                  </a:lnTo>
                  <a:lnTo>
                    <a:pt x="46561" y="35036"/>
                  </a:lnTo>
                  <a:lnTo>
                    <a:pt x="46561" y="34943"/>
                  </a:lnTo>
                  <a:lnTo>
                    <a:pt x="46469" y="34897"/>
                  </a:lnTo>
                  <a:lnTo>
                    <a:pt x="46469" y="34851"/>
                  </a:lnTo>
                  <a:lnTo>
                    <a:pt x="46422" y="34897"/>
                  </a:lnTo>
                  <a:lnTo>
                    <a:pt x="46422" y="34851"/>
                  </a:lnTo>
                  <a:lnTo>
                    <a:pt x="46376" y="34805"/>
                  </a:lnTo>
                  <a:lnTo>
                    <a:pt x="46330" y="34758"/>
                  </a:lnTo>
                  <a:lnTo>
                    <a:pt x="46237" y="34758"/>
                  </a:lnTo>
                  <a:lnTo>
                    <a:pt x="46191" y="34712"/>
                  </a:lnTo>
                  <a:lnTo>
                    <a:pt x="46145" y="34712"/>
                  </a:lnTo>
                  <a:lnTo>
                    <a:pt x="44664" y="33833"/>
                  </a:lnTo>
                  <a:lnTo>
                    <a:pt x="44710" y="33786"/>
                  </a:lnTo>
                  <a:lnTo>
                    <a:pt x="44849" y="33694"/>
                  </a:lnTo>
                  <a:lnTo>
                    <a:pt x="44941" y="33555"/>
                  </a:lnTo>
                  <a:lnTo>
                    <a:pt x="44941" y="33416"/>
                  </a:lnTo>
                  <a:lnTo>
                    <a:pt x="44895" y="33277"/>
                  </a:lnTo>
                  <a:lnTo>
                    <a:pt x="44941" y="33277"/>
                  </a:lnTo>
                  <a:lnTo>
                    <a:pt x="45127" y="33231"/>
                  </a:lnTo>
                  <a:lnTo>
                    <a:pt x="45312" y="33092"/>
                  </a:lnTo>
                  <a:lnTo>
                    <a:pt x="45404" y="32907"/>
                  </a:lnTo>
                  <a:lnTo>
                    <a:pt x="45451" y="32722"/>
                  </a:lnTo>
                  <a:lnTo>
                    <a:pt x="45404" y="32537"/>
                  </a:lnTo>
                  <a:lnTo>
                    <a:pt x="45265" y="32398"/>
                  </a:lnTo>
                  <a:lnTo>
                    <a:pt x="44293" y="31426"/>
                  </a:lnTo>
                  <a:lnTo>
                    <a:pt x="44201" y="31333"/>
                  </a:lnTo>
                  <a:lnTo>
                    <a:pt x="44155" y="31287"/>
                  </a:lnTo>
                  <a:lnTo>
                    <a:pt x="44340" y="31380"/>
                  </a:lnTo>
                  <a:lnTo>
                    <a:pt x="44664" y="31380"/>
                  </a:lnTo>
                  <a:lnTo>
                    <a:pt x="44803" y="31241"/>
                  </a:lnTo>
                  <a:lnTo>
                    <a:pt x="44941" y="31102"/>
                  </a:lnTo>
                  <a:lnTo>
                    <a:pt x="44988" y="30871"/>
                  </a:lnTo>
                  <a:lnTo>
                    <a:pt x="44941" y="30685"/>
                  </a:lnTo>
                  <a:lnTo>
                    <a:pt x="44803" y="30547"/>
                  </a:lnTo>
                  <a:lnTo>
                    <a:pt x="43877" y="29714"/>
                  </a:lnTo>
                  <a:lnTo>
                    <a:pt x="43738" y="29621"/>
                  </a:lnTo>
                  <a:lnTo>
                    <a:pt x="43599" y="29575"/>
                  </a:lnTo>
                  <a:lnTo>
                    <a:pt x="43507" y="29575"/>
                  </a:lnTo>
                  <a:lnTo>
                    <a:pt x="43368" y="29621"/>
                  </a:lnTo>
                  <a:lnTo>
                    <a:pt x="42303" y="30037"/>
                  </a:lnTo>
                  <a:lnTo>
                    <a:pt x="42072" y="29806"/>
                  </a:lnTo>
                  <a:lnTo>
                    <a:pt x="42211" y="29436"/>
                  </a:lnTo>
                  <a:lnTo>
                    <a:pt x="42303" y="29019"/>
                  </a:lnTo>
                  <a:lnTo>
                    <a:pt x="42396" y="28649"/>
                  </a:lnTo>
                  <a:lnTo>
                    <a:pt x="42396" y="28232"/>
                  </a:lnTo>
                  <a:lnTo>
                    <a:pt x="42350" y="27816"/>
                  </a:lnTo>
                  <a:lnTo>
                    <a:pt x="42257" y="27399"/>
                  </a:lnTo>
                  <a:lnTo>
                    <a:pt x="42118" y="26983"/>
                  </a:lnTo>
                  <a:lnTo>
                    <a:pt x="41933" y="26613"/>
                  </a:lnTo>
                  <a:lnTo>
                    <a:pt x="39989" y="23280"/>
                  </a:lnTo>
                  <a:lnTo>
                    <a:pt x="41794" y="16245"/>
                  </a:lnTo>
                  <a:lnTo>
                    <a:pt x="41840" y="15921"/>
                  </a:lnTo>
                  <a:lnTo>
                    <a:pt x="41887" y="15597"/>
                  </a:lnTo>
                  <a:lnTo>
                    <a:pt x="41887" y="15273"/>
                  </a:lnTo>
                  <a:lnTo>
                    <a:pt x="41840" y="14996"/>
                  </a:lnTo>
                  <a:lnTo>
                    <a:pt x="41748" y="14348"/>
                  </a:lnTo>
                  <a:lnTo>
                    <a:pt x="41517" y="13792"/>
                  </a:lnTo>
                  <a:lnTo>
                    <a:pt x="41517" y="13329"/>
                  </a:lnTo>
                  <a:lnTo>
                    <a:pt x="41517" y="12820"/>
                  </a:lnTo>
                  <a:lnTo>
                    <a:pt x="41424" y="12358"/>
                  </a:lnTo>
                  <a:lnTo>
                    <a:pt x="41378" y="11848"/>
                  </a:lnTo>
                  <a:lnTo>
                    <a:pt x="41239" y="11386"/>
                  </a:lnTo>
                  <a:lnTo>
                    <a:pt x="41100" y="10923"/>
                  </a:lnTo>
                  <a:lnTo>
                    <a:pt x="40915" y="10460"/>
                  </a:lnTo>
                  <a:lnTo>
                    <a:pt x="40683" y="9997"/>
                  </a:lnTo>
                  <a:lnTo>
                    <a:pt x="41239" y="9627"/>
                  </a:lnTo>
                  <a:lnTo>
                    <a:pt x="41702" y="9905"/>
                  </a:lnTo>
                  <a:lnTo>
                    <a:pt x="42164" y="10090"/>
                  </a:lnTo>
                  <a:lnTo>
                    <a:pt x="42627" y="10229"/>
                  </a:lnTo>
                  <a:lnTo>
                    <a:pt x="43136" y="10321"/>
                  </a:lnTo>
                  <a:lnTo>
                    <a:pt x="43784" y="10321"/>
                  </a:lnTo>
                  <a:lnTo>
                    <a:pt x="44108" y="10275"/>
                  </a:lnTo>
                  <a:lnTo>
                    <a:pt x="44432" y="10182"/>
                  </a:lnTo>
                  <a:lnTo>
                    <a:pt x="44756" y="10090"/>
                  </a:lnTo>
                  <a:lnTo>
                    <a:pt x="45080" y="9951"/>
                  </a:lnTo>
                  <a:lnTo>
                    <a:pt x="45358" y="9766"/>
                  </a:lnTo>
                  <a:lnTo>
                    <a:pt x="45682" y="9581"/>
                  </a:lnTo>
                  <a:lnTo>
                    <a:pt x="45913" y="9395"/>
                  </a:lnTo>
                  <a:lnTo>
                    <a:pt x="46376" y="8933"/>
                  </a:lnTo>
                  <a:lnTo>
                    <a:pt x="46746" y="8424"/>
                  </a:lnTo>
                  <a:lnTo>
                    <a:pt x="46978" y="7868"/>
                  </a:lnTo>
                  <a:lnTo>
                    <a:pt x="47163" y="7266"/>
                  </a:lnTo>
                  <a:lnTo>
                    <a:pt x="47256" y="7266"/>
                  </a:lnTo>
                  <a:lnTo>
                    <a:pt x="47533" y="7220"/>
                  </a:lnTo>
                  <a:lnTo>
                    <a:pt x="47765" y="7081"/>
                  </a:lnTo>
                  <a:lnTo>
                    <a:pt x="47904" y="6942"/>
                  </a:lnTo>
                  <a:lnTo>
                    <a:pt x="48042" y="6711"/>
                  </a:lnTo>
                  <a:lnTo>
                    <a:pt x="48135" y="6480"/>
                  </a:lnTo>
                  <a:lnTo>
                    <a:pt x="48181" y="6156"/>
                  </a:lnTo>
                  <a:lnTo>
                    <a:pt x="48181" y="5878"/>
                  </a:lnTo>
                  <a:lnTo>
                    <a:pt x="48181" y="5508"/>
                  </a:lnTo>
                  <a:lnTo>
                    <a:pt x="48089" y="5184"/>
                  </a:lnTo>
                  <a:lnTo>
                    <a:pt x="47996" y="4813"/>
                  </a:lnTo>
                  <a:lnTo>
                    <a:pt x="47765" y="4351"/>
                  </a:lnTo>
                  <a:lnTo>
                    <a:pt x="47533" y="3980"/>
                  </a:lnTo>
                  <a:lnTo>
                    <a:pt x="47256" y="3656"/>
                  </a:lnTo>
                  <a:lnTo>
                    <a:pt x="46932" y="3379"/>
                  </a:lnTo>
                  <a:lnTo>
                    <a:pt x="46561" y="3147"/>
                  </a:lnTo>
                  <a:lnTo>
                    <a:pt x="46191" y="3008"/>
                  </a:lnTo>
                  <a:lnTo>
                    <a:pt x="45775" y="2962"/>
                  </a:lnTo>
                  <a:lnTo>
                    <a:pt x="45312" y="2916"/>
                  </a:lnTo>
                  <a:lnTo>
                    <a:pt x="44988" y="2777"/>
                  </a:lnTo>
                  <a:lnTo>
                    <a:pt x="44571" y="2592"/>
                  </a:lnTo>
                  <a:lnTo>
                    <a:pt x="44155" y="2453"/>
                  </a:lnTo>
                  <a:lnTo>
                    <a:pt x="43646" y="2314"/>
                  </a:lnTo>
                  <a:lnTo>
                    <a:pt x="43136" y="2268"/>
                  </a:lnTo>
                  <a:lnTo>
                    <a:pt x="42627" y="2314"/>
                  </a:lnTo>
                  <a:lnTo>
                    <a:pt x="42072" y="2407"/>
                  </a:lnTo>
                  <a:lnTo>
                    <a:pt x="41517" y="2638"/>
                  </a:lnTo>
                  <a:lnTo>
                    <a:pt x="41378" y="2083"/>
                  </a:lnTo>
                  <a:lnTo>
                    <a:pt x="41239" y="1713"/>
                  </a:lnTo>
                  <a:lnTo>
                    <a:pt x="41007" y="1296"/>
                  </a:lnTo>
                  <a:lnTo>
                    <a:pt x="40730" y="879"/>
                  </a:lnTo>
                  <a:lnTo>
                    <a:pt x="40359" y="509"/>
                  </a:lnTo>
                  <a:lnTo>
                    <a:pt x="40128" y="370"/>
                  </a:lnTo>
                  <a:lnTo>
                    <a:pt x="39897" y="231"/>
                  </a:lnTo>
                  <a:lnTo>
                    <a:pt x="39619" y="139"/>
                  </a:lnTo>
                  <a:lnTo>
                    <a:pt x="39295" y="46"/>
                  </a:lnTo>
                  <a:lnTo>
                    <a:pt x="38878" y="0"/>
                  </a:lnTo>
                  <a:close/>
                </a:path>
              </a:pathLst>
            </a:custGeom>
            <a:solidFill>
              <a:srgbClr val="004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410582" y="743430"/>
            <a:ext cx="7231275" cy="42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333" name="Google Shape;333;p20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104075" y="1030594"/>
            <a:ext cx="1947375" cy="396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/>
              <a:t>Base de Datos</a:t>
            </a:r>
            <a:endParaRPr b="1" u="none"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6000550" y="1653575"/>
            <a:ext cx="2385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">
                <a:solidFill>
                  <a:srgbClr val="00558C"/>
                </a:solidFill>
              </a:rPr>
              <a:t>La base contiene información desde Enero de 2015 a Enero de 2017</a:t>
            </a:r>
            <a:endParaRPr>
              <a:solidFill>
                <a:srgbClr val="00558C"/>
              </a:solidFill>
            </a:endParaRPr>
          </a:p>
        </p:txBody>
      </p:sp>
      <p:sp>
        <p:nvSpPr>
          <p:cNvPr id="341" name="Google Shape;341;p21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6000550" y="2312575"/>
            <a:ext cx="2127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">
                <a:solidFill>
                  <a:srgbClr val="00558C"/>
                </a:solidFill>
              </a:rPr>
              <a:t>Contiene 10 variables y 17414 registros</a:t>
            </a:r>
            <a:endParaRPr>
              <a:solidFill>
                <a:srgbClr val="00558C"/>
              </a:solidFill>
            </a:endParaRPr>
          </a:p>
        </p:txBody>
      </p:sp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4" y="1653563"/>
            <a:ext cx="4959452" cy="1836375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44" name="Google Shape;344;p21"/>
          <p:cNvCxnSpPr/>
          <p:nvPr/>
        </p:nvCxnSpPr>
        <p:spPr>
          <a:xfrm rot="10800000">
            <a:off x="5343850" y="1832525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45" name="Google Shape;345;p21"/>
          <p:cNvCxnSpPr/>
          <p:nvPr/>
        </p:nvCxnSpPr>
        <p:spPr>
          <a:xfrm rot="10800000">
            <a:off x="5343850" y="2477113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46" name="Google Shape;346;p21"/>
          <p:cNvCxnSpPr/>
          <p:nvPr/>
        </p:nvCxnSpPr>
        <p:spPr>
          <a:xfrm rot="10800000">
            <a:off x="5343850" y="3015838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6129400" y="2851300"/>
            <a:ext cx="2127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">
                <a:solidFill>
                  <a:srgbClr val="00558C"/>
                </a:solidFill>
              </a:rPr>
              <a:t>Origen del Dataset: Kaggle</a:t>
            </a:r>
            <a:endParaRPr>
              <a:solidFill>
                <a:srgbClr val="00558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719B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7024443" y="652895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>
                <a:solidFill>
                  <a:schemeClr val="lt2"/>
                </a:solidFill>
              </a:rPr>
              <a:t>Variables</a:t>
            </a:r>
            <a:endParaRPr b="1" u="none">
              <a:solidFill>
                <a:schemeClr val="lt2"/>
              </a:solidFill>
            </a:endParaRPr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223900" y="854606"/>
            <a:ext cx="37998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Timestamp: fecha y hora</a:t>
            </a:r>
            <a:endParaRPr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cnt: Cantidad de bicicletas usadas</a:t>
            </a:r>
            <a:endParaRPr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t1: Temperatura real en C</a:t>
            </a:r>
            <a:endParaRPr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t2: Sensación térmica en C</a:t>
            </a:r>
            <a:endParaRPr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hum: Humedad en porcentaje</a:t>
            </a:r>
            <a:endParaRPr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wind_speed: Velocidad del viento en km/h</a:t>
            </a:r>
            <a:endParaRPr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2719B"/>
              </a:buClr>
              <a:buSzPts val="1300"/>
              <a:buChar char="●"/>
            </a:pPr>
            <a:r>
              <a:rPr b="1" lang="es" sz="1300">
                <a:solidFill>
                  <a:srgbClr val="42719B"/>
                </a:solidFill>
              </a:rPr>
              <a:t>is_holiday: boolean field (1=holiday, 0=non holiday)</a:t>
            </a:r>
            <a:endParaRPr b="1">
              <a:solidFill>
                <a:srgbClr val="42719B"/>
              </a:solidFill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0" lvl="0" marL="88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355" name="Google Shape;355;p22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6" name="Google Shape;356;p22"/>
          <p:cNvSpPr txBox="1"/>
          <p:nvPr/>
        </p:nvSpPr>
        <p:spPr>
          <a:xfrm>
            <a:off x="3750125" y="1385775"/>
            <a:ext cx="37998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i="0" lang="es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weather_code: </a:t>
            </a: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 del clima</a:t>
            </a:r>
            <a:r>
              <a:rPr i="0" lang="es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(1=Clear, 2= few clouds, 3 = Broken clouds, 4 = Cloudy, 7 = Rain, 10 = Rain with thunderstorm, 26 = snowfall, 94 = Freezing Fog)</a:t>
            </a:r>
            <a:endParaRPr sz="1100">
              <a:solidFill>
                <a:schemeClr val="lt1"/>
              </a:solidFill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i="0" lang="es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is_weekend: campo </a:t>
            </a:r>
            <a:r>
              <a:rPr i="0" lang="es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i="0" lang="es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oolean</a:t>
            </a: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0" lang="es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(1=if the day is weekend, 0=the day is not weekend)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is_holiday: campo booleano (1=if the day is holiday, 0=the day is not weekend holiday)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i="0" lang="es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season: Estación</a:t>
            </a: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meteorológica</a:t>
            </a:r>
            <a:r>
              <a:rPr i="0" lang="es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(0=spring, 1=summer, 2=fall, 3=winter)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title"/>
          </p:nvPr>
        </p:nvSpPr>
        <p:spPr>
          <a:xfrm>
            <a:off x="1085725" y="608850"/>
            <a:ext cx="4068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/>
              <a:t>Modificaciones en el Dataset</a:t>
            </a:r>
            <a:endParaRPr b="1" u="none"/>
          </a:p>
        </p:txBody>
      </p:sp>
      <p:sp>
        <p:nvSpPr>
          <p:cNvPr id="363" name="Google Shape;363;p23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64" name="Google Shape;364;p23"/>
          <p:cNvGrpSpPr/>
          <p:nvPr/>
        </p:nvGrpSpPr>
        <p:grpSpPr>
          <a:xfrm>
            <a:off x="194320" y="2088953"/>
            <a:ext cx="1187826" cy="1994806"/>
            <a:chOff x="3371635" y="944991"/>
            <a:chExt cx="2430582" cy="3439321"/>
          </a:xfrm>
        </p:grpSpPr>
        <p:grpSp>
          <p:nvGrpSpPr>
            <p:cNvPr id="365" name="Google Shape;365;p23"/>
            <p:cNvGrpSpPr/>
            <p:nvPr/>
          </p:nvGrpSpPr>
          <p:grpSpPr>
            <a:xfrm>
              <a:off x="3377541" y="2978273"/>
              <a:ext cx="2424677" cy="1406039"/>
              <a:chOff x="3377541" y="2978273"/>
              <a:chExt cx="2424677" cy="1406039"/>
            </a:xfrm>
          </p:grpSpPr>
          <p:sp>
            <p:nvSpPr>
              <p:cNvPr id="366" name="Google Shape;366;p23"/>
              <p:cNvSpPr/>
              <p:nvPr/>
            </p:nvSpPr>
            <p:spPr>
              <a:xfrm>
                <a:off x="4738331" y="3766799"/>
                <a:ext cx="1063887" cy="617513"/>
              </a:xfrm>
              <a:custGeom>
                <a:rect b="b" l="l" r="r" t="t"/>
                <a:pathLst>
                  <a:path extrusionOk="0" h="14534" w="25040">
                    <a:moveTo>
                      <a:pt x="12589" y="1"/>
                    </a:moveTo>
                    <a:lnTo>
                      <a:pt x="11386" y="47"/>
                    </a:lnTo>
                    <a:lnTo>
                      <a:pt x="10183" y="139"/>
                    </a:lnTo>
                    <a:lnTo>
                      <a:pt x="9026" y="325"/>
                    </a:lnTo>
                    <a:lnTo>
                      <a:pt x="7869" y="556"/>
                    </a:lnTo>
                    <a:lnTo>
                      <a:pt x="6758" y="834"/>
                    </a:lnTo>
                    <a:lnTo>
                      <a:pt x="5693" y="1204"/>
                    </a:lnTo>
                    <a:lnTo>
                      <a:pt x="4675" y="1667"/>
                    </a:lnTo>
                    <a:lnTo>
                      <a:pt x="3703" y="2130"/>
                    </a:lnTo>
                    <a:lnTo>
                      <a:pt x="2824" y="2685"/>
                    </a:lnTo>
                    <a:lnTo>
                      <a:pt x="2083" y="3287"/>
                    </a:lnTo>
                    <a:lnTo>
                      <a:pt x="1481" y="3888"/>
                    </a:lnTo>
                    <a:lnTo>
                      <a:pt x="926" y="4536"/>
                    </a:lnTo>
                    <a:lnTo>
                      <a:pt x="556" y="5184"/>
                    </a:lnTo>
                    <a:lnTo>
                      <a:pt x="232" y="5878"/>
                    </a:lnTo>
                    <a:lnTo>
                      <a:pt x="139" y="6249"/>
                    </a:lnTo>
                    <a:lnTo>
                      <a:pt x="93" y="6573"/>
                    </a:lnTo>
                    <a:lnTo>
                      <a:pt x="47" y="6943"/>
                    </a:lnTo>
                    <a:lnTo>
                      <a:pt x="0" y="7267"/>
                    </a:lnTo>
                    <a:lnTo>
                      <a:pt x="47" y="7637"/>
                    </a:lnTo>
                    <a:lnTo>
                      <a:pt x="47" y="7961"/>
                    </a:lnTo>
                    <a:lnTo>
                      <a:pt x="139" y="8331"/>
                    </a:lnTo>
                    <a:lnTo>
                      <a:pt x="232" y="8655"/>
                    </a:lnTo>
                    <a:lnTo>
                      <a:pt x="371" y="8979"/>
                    </a:lnTo>
                    <a:lnTo>
                      <a:pt x="510" y="9350"/>
                    </a:lnTo>
                    <a:lnTo>
                      <a:pt x="926" y="9998"/>
                    </a:lnTo>
                    <a:lnTo>
                      <a:pt x="1435" y="10646"/>
                    </a:lnTo>
                    <a:lnTo>
                      <a:pt x="2037" y="11247"/>
                    </a:lnTo>
                    <a:lnTo>
                      <a:pt x="2777" y="11849"/>
                    </a:lnTo>
                    <a:lnTo>
                      <a:pt x="3657" y="12404"/>
                    </a:lnTo>
                    <a:lnTo>
                      <a:pt x="4582" y="12913"/>
                    </a:lnTo>
                    <a:lnTo>
                      <a:pt x="5601" y="13330"/>
                    </a:lnTo>
                    <a:lnTo>
                      <a:pt x="6665" y="13700"/>
                    </a:lnTo>
                    <a:lnTo>
                      <a:pt x="7776" y="13978"/>
                    </a:lnTo>
                    <a:lnTo>
                      <a:pt x="8933" y="14209"/>
                    </a:lnTo>
                    <a:lnTo>
                      <a:pt x="10090" y="14394"/>
                    </a:lnTo>
                    <a:lnTo>
                      <a:pt x="11293" y="14487"/>
                    </a:lnTo>
                    <a:lnTo>
                      <a:pt x="12497" y="14533"/>
                    </a:lnTo>
                    <a:lnTo>
                      <a:pt x="13700" y="14487"/>
                    </a:lnTo>
                    <a:lnTo>
                      <a:pt x="14903" y="14394"/>
                    </a:lnTo>
                    <a:lnTo>
                      <a:pt x="16061" y="14209"/>
                    </a:lnTo>
                    <a:lnTo>
                      <a:pt x="17218" y="13978"/>
                    </a:lnTo>
                    <a:lnTo>
                      <a:pt x="18328" y="13700"/>
                    </a:lnTo>
                    <a:lnTo>
                      <a:pt x="19393" y="13330"/>
                    </a:lnTo>
                    <a:lnTo>
                      <a:pt x="20411" y="12913"/>
                    </a:lnTo>
                    <a:lnTo>
                      <a:pt x="21337" y="12404"/>
                    </a:lnTo>
                    <a:lnTo>
                      <a:pt x="22216" y="11849"/>
                    </a:lnTo>
                    <a:lnTo>
                      <a:pt x="22957" y="11247"/>
                    </a:lnTo>
                    <a:lnTo>
                      <a:pt x="23605" y="10646"/>
                    </a:lnTo>
                    <a:lnTo>
                      <a:pt x="24114" y="9998"/>
                    </a:lnTo>
                    <a:lnTo>
                      <a:pt x="24530" y="9350"/>
                    </a:lnTo>
                    <a:lnTo>
                      <a:pt x="24808" y="8655"/>
                    </a:lnTo>
                    <a:lnTo>
                      <a:pt x="24901" y="8331"/>
                    </a:lnTo>
                    <a:lnTo>
                      <a:pt x="24993" y="7961"/>
                    </a:lnTo>
                    <a:lnTo>
                      <a:pt x="25039" y="7637"/>
                    </a:lnTo>
                    <a:lnTo>
                      <a:pt x="25039" y="7267"/>
                    </a:lnTo>
                    <a:lnTo>
                      <a:pt x="25039" y="6943"/>
                    </a:lnTo>
                    <a:lnTo>
                      <a:pt x="24993" y="6573"/>
                    </a:lnTo>
                    <a:lnTo>
                      <a:pt x="24947" y="6249"/>
                    </a:lnTo>
                    <a:lnTo>
                      <a:pt x="24808" y="5878"/>
                    </a:lnTo>
                    <a:lnTo>
                      <a:pt x="24715" y="5555"/>
                    </a:lnTo>
                    <a:lnTo>
                      <a:pt x="24530" y="5184"/>
                    </a:lnTo>
                    <a:lnTo>
                      <a:pt x="24160" y="4536"/>
                    </a:lnTo>
                    <a:lnTo>
                      <a:pt x="23651" y="3888"/>
                    </a:lnTo>
                    <a:lnTo>
                      <a:pt x="23003" y="3287"/>
                    </a:lnTo>
                    <a:lnTo>
                      <a:pt x="22262" y="2685"/>
                    </a:lnTo>
                    <a:lnTo>
                      <a:pt x="21429" y="2130"/>
                    </a:lnTo>
                    <a:lnTo>
                      <a:pt x="20457" y="1667"/>
                    </a:lnTo>
                    <a:lnTo>
                      <a:pt x="19439" y="1204"/>
                    </a:lnTo>
                    <a:lnTo>
                      <a:pt x="18375" y="834"/>
                    </a:lnTo>
                    <a:lnTo>
                      <a:pt x="17264" y="556"/>
                    </a:lnTo>
                    <a:lnTo>
                      <a:pt x="16153" y="325"/>
                    </a:lnTo>
                    <a:lnTo>
                      <a:pt x="14950" y="139"/>
                    </a:lnTo>
                    <a:lnTo>
                      <a:pt x="13793" y="47"/>
                    </a:lnTo>
                    <a:lnTo>
                      <a:pt x="12589" y="1"/>
                    </a:lnTo>
                    <a:close/>
                  </a:path>
                </a:pathLst>
              </a:custGeom>
              <a:solidFill>
                <a:srgbClr val="003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3377541" y="2978273"/>
                <a:ext cx="1063887" cy="615516"/>
              </a:xfrm>
              <a:custGeom>
                <a:rect b="b" l="l" r="r" t="t"/>
                <a:pathLst>
                  <a:path extrusionOk="0" h="14487" w="25040">
                    <a:moveTo>
                      <a:pt x="11386" y="0"/>
                    </a:moveTo>
                    <a:lnTo>
                      <a:pt x="10183" y="93"/>
                    </a:lnTo>
                    <a:lnTo>
                      <a:pt x="8980" y="278"/>
                    </a:lnTo>
                    <a:lnTo>
                      <a:pt x="7869" y="509"/>
                    </a:lnTo>
                    <a:lnTo>
                      <a:pt x="6758" y="787"/>
                    </a:lnTo>
                    <a:lnTo>
                      <a:pt x="5694" y="1157"/>
                    </a:lnTo>
                    <a:lnTo>
                      <a:pt x="4675" y="1620"/>
                    </a:lnTo>
                    <a:lnTo>
                      <a:pt x="3703" y="2083"/>
                    </a:lnTo>
                    <a:lnTo>
                      <a:pt x="2824" y="2638"/>
                    </a:lnTo>
                    <a:lnTo>
                      <a:pt x="2083" y="3240"/>
                    </a:lnTo>
                    <a:lnTo>
                      <a:pt x="1482" y="3842"/>
                    </a:lnTo>
                    <a:lnTo>
                      <a:pt x="926" y="4490"/>
                    </a:lnTo>
                    <a:lnTo>
                      <a:pt x="556" y="5184"/>
                    </a:lnTo>
                    <a:lnTo>
                      <a:pt x="232" y="5832"/>
                    </a:lnTo>
                    <a:lnTo>
                      <a:pt x="140" y="6202"/>
                    </a:lnTo>
                    <a:lnTo>
                      <a:pt x="47" y="6526"/>
                    </a:lnTo>
                    <a:lnTo>
                      <a:pt x="47" y="6896"/>
                    </a:lnTo>
                    <a:lnTo>
                      <a:pt x="1" y="7220"/>
                    </a:lnTo>
                    <a:lnTo>
                      <a:pt x="1" y="7591"/>
                    </a:lnTo>
                    <a:lnTo>
                      <a:pt x="47" y="7915"/>
                    </a:lnTo>
                    <a:lnTo>
                      <a:pt x="140" y="8285"/>
                    </a:lnTo>
                    <a:lnTo>
                      <a:pt x="232" y="8609"/>
                    </a:lnTo>
                    <a:lnTo>
                      <a:pt x="371" y="8979"/>
                    </a:lnTo>
                    <a:lnTo>
                      <a:pt x="510" y="9303"/>
                    </a:lnTo>
                    <a:lnTo>
                      <a:pt x="926" y="9951"/>
                    </a:lnTo>
                    <a:lnTo>
                      <a:pt x="1436" y="10599"/>
                    </a:lnTo>
                    <a:lnTo>
                      <a:pt x="2037" y="11201"/>
                    </a:lnTo>
                    <a:lnTo>
                      <a:pt x="2778" y="11802"/>
                    </a:lnTo>
                    <a:lnTo>
                      <a:pt x="3657" y="12358"/>
                    </a:lnTo>
                    <a:lnTo>
                      <a:pt x="4583" y="12867"/>
                    </a:lnTo>
                    <a:lnTo>
                      <a:pt x="5601" y="13283"/>
                    </a:lnTo>
                    <a:lnTo>
                      <a:pt x="6665" y="13654"/>
                    </a:lnTo>
                    <a:lnTo>
                      <a:pt x="7776" y="13931"/>
                    </a:lnTo>
                    <a:lnTo>
                      <a:pt x="8933" y="14163"/>
                    </a:lnTo>
                    <a:lnTo>
                      <a:pt x="10090" y="14348"/>
                    </a:lnTo>
                    <a:lnTo>
                      <a:pt x="11294" y="14440"/>
                    </a:lnTo>
                    <a:lnTo>
                      <a:pt x="12497" y="14487"/>
                    </a:lnTo>
                    <a:lnTo>
                      <a:pt x="13700" y="14440"/>
                    </a:lnTo>
                    <a:lnTo>
                      <a:pt x="14858" y="14348"/>
                    </a:lnTo>
                    <a:lnTo>
                      <a:pt x="16061" y="14163"/>
                    </a:lnTo>
                    <a:lnTo>
                      <a:pt x="17218" y="13931"/>
                    </a:lnTo>
                    <a:lnTo>
                      <a:pt x="18329" y="13654"/>
                    </a:lnTo>
                    <a:lnTo>
                      <a:pt x="19393" y="13283"/>
                    </a:lnTo>
                    <a:lnTo>
                      <a:pt x="20411" y="12867"/>
                    </a:lnTo>
                    <a:lnTo>
                      <a:pt x="21337" y="12358"/>
                    </a:lnTo>
                    <a:lnTo>
                      <a:pt x="22216" y="11802"/>
                    </a:lnTo>
                    <a:lnTo>
                      <a:pt x="22957" y="11201"/>
                    </a:lnTo>
                    <a:lnTo>
                      <a:pt x="23605" y="10599"/>
                    </a:lnTo>
                    <a:lnTo>
                      <a:pt x="24114" y="9951"/>
                    </a:lnTo>
                    <a:lnTo>
                      <a:pt x="24531" y="9303"/>
                    </a:lnTo>
                    <a:lnTo>
                      <a:pt x="24808" y="8609"/>
                    </a:lnTo>
                    <a:lnTo>
                      <a:pt x="24901" y="8285"/>
                    </a:lnTo>
                    <a:lnTo>
                      <a:pt x="24993" y="7915"/>
                    </a:lnTo>
                    <a:lnTo>
                      <a:pt x="25040" y="7591"/>
                    </a:lnTo>
                    <a:lnTo>
                      <a:pt x="25040" y="7220"/>
                    </a:lnTo>
                    <a:lnTo>
                      <a:pt x="25040" y="6896"/>
                    </a:lnTo>
                    <a:lnTo>
                      <a:pt x="24993" y="6526"/>
                    </a:lnTo>
                    <a:lnTo>
                      <a:pt x="24901" y="6202"/>
                    </a:lnTo>
                    <a:lnTo>
                      <a:pt x="24808" y="5832"/>
                    </a:lnTo>
                    <a:lnTo>
                      <a:pt x="24716" y="5508"/>
                    </a:lnTo>
                    <a:lnTo>
                      <a:pt x="24531" y="5184"/>
                    </a:lnTo>
                    <a:lnTo>
                      <a:pt x="24160" y="4490"/>
                    </a:lnTo>
                    <a:lnTo>
                      <a:pt x="23651" y="3842"/>
                    </a:lnTo>
                    <a:lnTo>
                      <a:pt x="23003" y="3240"/>
                    </a:lnTo>
                    <a:lnTo>
                      <a:pt x="22263" y="2638"/>
                    </a:lnTo>
                    <a:lnTo>
                      <a:pt x="21430" y="2083"/>
                    </a:lnTo>
                    <a:lnTo>
                      <a:pt x="20458" y="1620"/>
                    </a:lnTo>
                    <a:lnTo>
                      <a:pt x="19440" y="1157"/>
                    </a:lnTo>
                    <a:lnTo>
                      <a:pt x="18375" y="833"/>
                    </a:lnTo>
                    <a:lnTo>
                      <a:pt x="17264" y="509"/>
                    </a:lnTo>
                    <a:lnTo>
                      <a:pt x="16153" y="278"/>
                    </a:lnTo>
                    <a:lnTo>
                      <a:pt x="14950" y="93"/>
                    </a:lnTo>
                    <a:lnTo>
                      <a:pt x="13747" y="0"/>
                    </a:lnTo>
                    <a:close/>
                  </a:path>
                </a:pathLst>
              </a:custGeom>
              <a:solidFill>
                <a:srgbClr val="003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23"/>
            <p:cNvGrpSpPr/>
            <p:nvPr/>
          </p:nvGrpSpPr>
          <p:grpSpPr>
            <a:xfrm>
              <a:off x="3371635" y="944991"/>
              <a:ext cx="2310640" cy="3270220"/>
              <a:chOff x="3371635" y="944991"/>
              <a:chExt cx="2310640" cy="3270220"/>
            </a:xfrm>
          </p:grpSpPr>
          <p:grpSp>
            <p:nvGrpSpPr>
              <p:cNvPr id="369" name="Google Shape;369;p23"/>
              <p:cNvGrpSpPr/>
              <p:nvPr/>
            </p:nvGrpSpPr>
            <p:grpSpPr>
              <a:xfrm>
                <a:off x="3479808" y="1243848"/>
                <a:ext cx="2165078" cy="2853376"/>
                <a:chOff x="3479808" y="1243848"/>
                <a:chExt cx="2165078" cy="2853376"/>
              </a:xfrm>
            </p:grpSpPr>
            <p:sp>
              <p:nvSpPr>
                <p:cNvPr id="370" name="Google Shape;370;p23"/>
                <p:cNvSpPr/>
                <p:nvPr/>
              </p:nvSpPr>
              <p:spPr>
                <a:xfrm>
                  <a:off x="3768893" y="3104121"/>
                  <a:ext cx="3951" cy="7903"/>
                </a:xfrm>
                <a:custGeom>
                  <a:rect b="b" l="l" r="r" t="t"/>
                  <a:pathLst>
                    <a:path extrusionOk="0" h="186" w="93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0" y="185"/>
                      </a:lnTo>
                      <a:lnTo>
                        <a:pt x="0" y="185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3"/>
                <p:cNvSpPr/>
                <p:nvPr/>
              </p:nvSpPr>
              <p:spPr>
                <a:xfrm>
                  <a:off x="3845583" y="2942881"/>
                  <a:ext cx="9857" cy="21669"/>
                </a:xfrm>
                <a:custGeom>
                  <a:rect b="b" l="l" r="r" t="t"/>
                  <a:pathLst>
                    <a:path extrusionOk="0" h="510" w="232">
                      <a:moveTo>
                        <a:pt x="0" y="509"/>
                      </a:moveTo>
                      <a:lnTo>
                        <a:pt x="0" y="509"/>
                      </a:lnTo>
                      <a:lnTo>
                        <a:pt x="231" y="0"/>
                      </a:lnTo>
                      <a:lnTo>
                        <a:pt x="231" y="0"/>
                      </a:lnTo>
                      <a:lnTo>
                        <a:pt x="231" y="0"/>
                      </a:lnTo>
                      <a:lnTo>
                        <a:pt x="0" y="509"/>
                      </a:lnTo>
                      <a:lnTo>
                        <a:pt x="0" y="50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3"/>
                <p:cNvSpPr/>
                <p:nvPr/>
              </p:nvSpPr>
              <p:spPr>
                <a:xfrm>
                  <a:off x="3941902" y="2756063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93"/>
                      </a:moveTo>
                      <a:lnTo>
                        <a:pt x="1" y="93"/>
                      </a:lnTo>
                      <a:lnTo>
                        <a:pt x="47" y="0"/>
                      </a:lnTo>
                      <a:lnTo>
                        <a:pt x="1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3"/>
                <p:cNvSpPr/>
                <p:nvPr/>
              </p:nvSpPr>
              <p:spPr>
                <a:xfrm>
                  <a:off x="3867209" y="2765878"/>
                  <a:ext cx="9857" cy="21669"/>
                </a:xfrm>
                <a:custGeom>
                  <a:rect b="b" l="l" r="r" t="t"/>
                  <a:pathLst>
                    <a:path extrusionOk="0" h="510" w="232">
                      <a:moveTo>
                        <a:pt x="0" y="510"/>
                      </a:moveTo>
                      <a:lnTo>
                        <a:pt x="0" y="510"/>
                      </a:lnTo>
                      <a:lnTo>
                        <a:pt x="232" y="1"/>
                      </a:lnTo>
                      <a:lnTo>
                        <a:pt x="232" y="1"/>
                      </a:lnTo>
                      <a:lnTo>
                        <a:pt x="0" y="510"/>
                      </a:lnTo>
                      <a:lnTo>
                        <a:pt x="0" y="510"/>
                      </a:lnTo>
                      <a:lnTo>
                        <a:pt x="0" y="510"/>
                      </a:lnTo>
                      <a:lnTo>
                        <a:pt x="0" y="5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3"/>
                <p:cNvSpPr/>
                <p:nvPr/>
              </p:nvSpPr>
              <p:spPr>
                <a:xfrm>
                  <a:off x="3802289" y="2980227"/>
                  <a:ext cx="31526" cy="70827"/>
                </a:xfrm>
                <a:custGeom>
                  <a:rect b="b" l="l" r="r" t="t"/>
                  <a:pathLst>
                    <a:path extrusionOk="0" h="1667" w="742">
                      <a:moveTo>
                        <a:pt x="1" y="1667"/>
                      </a:moveTo>
                      <a:lnTo>
                        <a:pt x="741" y="1"/>
                      </a:lnTo>
                      <a:lnTo>
                        <a:pt x="741" y="1"/>
                      </a:lnTo>
                      <a:lnTo>
                        <a:pt x="1" y="16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3"/>
                <p:cNvSpPr/>
                <p:nvPr/>
              </p:nvSpPr>
              <p:spPr>
                <a:xfrm>
                  <a:off x="3888836" y="2632170"/>
                  <a:ext cx="43295" cy="94450"/>
                </a:xfrm>
                <a:custGeom>
                  <a:rect b="b" l="l" r="r" t="t"/>
                  <a:pathLst>
                    <a:path extrusionOk="0" h="2223" w="1019">
                      <a:moveTo>
                        <a:pt x="0" y="2222"/>
                      </a:moveTo>
                      <a:lnTo>
                        <a:pt x="0" y="2222"/>
                      </a:lnTo>
                      <a:lnTo>
                        <a:pt x="0" y="2222"/>
                      </a:lnTo>
                      <a:lnTo>
                        <a:pt x="1018" y="1"/>
                      </a:lnTo>
                      <a:lnTo>
                        <a:pt x="1018" y="1"/>
                      </a:lnTo>
                      <a:lnTo>
                        <a:pt x="0" y="2222"/>
                      </a:lnTo>
                      <a:lnTo>
                        <a:pt x="0" y="22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3"/>
                <p:cNvSpPr/>
                <p:nvPr/>
              </p:nvSpPr>
              <p:spPr>
                <a:xfrm>
                  <a:off x="3873073" y="2746206"/>
                  <a:ext cx="5948" cy="15805"/>
                </a:xfrm>
                <a:custGeom>
                  <a:rect b="b" l="l" r="r" t="t"/>
                  <a:pathLst>
                    <a:path extrusionOk="0" h="372" w="140">
                      <a:moveTo>
                        <a:pt x="140" y="1"/>
                      </a:moveTo>
                      <a:lnTo>
                        <a:pt x="140" y="1"/>
                      </a:lnTo>
                      <a:lnTo>
                        <a:pt x="1" y="371"/>
                      </a:lnTo>
                      <a:lnTo>
                        <a:pt x="1" y="371"/>
                      </a:lnTo>
                      <a:lnTo>
                        <a:pt x="140" y="1"/>
                      </a:lnTo>
                      <a:lnTo>
                        <a:pt x="140" y="1"/>
                      </a:lnTo>
                      <a:lnTo>
                        <a:pt x="140" y="1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3"/>
                <p:cNvSpPr/>
                <p:nvPr/>
              </p:nvSpPr>
              <p:spPr>
                <a:xfrm>
                  <a:off x="3749222" y="3035291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9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3"/>
                <p:cNvSpPr/>
                <p:nvPr/>
              </p:nvSpPr>
              <p:spPr>
                <a:xfrm>
                  <a:off x="3747225" y="30372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3"/>
                <p:cNvSpPr/>
                <p:nvPr/>
              </p:nvSpPr>
              <p:spPr>
                <a:xfrm>
                  <a:off x="3725599" y="3070683"/>
                  <a:ext cx="2039" cy="5948"/>
                </a:xfrm>
                <a:custGeom>
                  <a:rect b="b" l="l" r="r" t="t"/>
                  <a:pathLst>
                    <a:path extrusionOk="0" h="140" w="48">
                      <a:moveTo>
                        <a:pt x="1" y="139"/>
                      </a:moveTo>
                      <a:lnTo>
                        <a:pt x="1" y="139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39"/>
                      </a:lnTo>
                      <a:lnTo>
                        <a:pt x="1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3"/>
                <p:cNvSpPr/>
                <p:nvPr/>
              </p:nvSpPr>
              <p:spPr>
                <a:xfrm>
                  <a:off x="3749222" y="3027431"/>
                  <a:ext cx="3951" cy="7903"/>
                </a:xfrm>
                <a:custGeom>
                  <a:rect b="b" l="l" r="r" t="t"/>
                  <a:pathLst>
                    <a:path extrusionOk="0" h="186" w="93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0" y="185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3"/>
                <p:cNvSpPr/>
                <p:nvPr/>
              </p:nvSpPr>
              <p:spPr>
                <a:xfrm>
                  <a:off x="3729550" y="3047103"/>
                  <a:ext cx="9857" cy="21669"/>
                </a:xfrm>
                <a:custGeom>
                  <a:rect b="b" l="l" r="r" t="t"/>
                  <a:pathLst>
                    <a:path extrusionOk="0" h="510" w="232">
                      <a:moveTo>
                        <a:pt x="232" y="0"/>
                      </a:moveTo>
                      <a:lnTo>
                        <a:pt x="232" y="0"/>
                      </a:lnTo>
                      <a:lnTo>
                        <a:pt x="0" y="50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3"/>
                <p:cNvSpPr/>
                <p:nvPr/>
              </p:nvSpPr>
              <p:spPr>
                <a:xfrm>
                  <a:off x="3741361" y="2938930"/>
                  <a:ext cx="49201" cy="104264"/>
                </a:xfrm>
                <a:custGeom>
                  <a:rect b="b" l="l" r="r" t="t"/>
                  <a:pathLst>
                    <a:path extrusionOk="0" h="2454" w="1158">
                      <a:moveTo>
                        <a:pt x="0" y="2454"/>
                      </a:moveTo>
                      <a:lnTo>
                        <a:pt x="1157" y="1"/>
                      </a:lnTo>
                      <a:lnTo>
                        <a:pt x="1157" y="1"/>
                      </a:lnTo>
                      <a:lnTo>
                        <a:pt x="1157" y="1"/>
                      </a:lnTo>
                      <a:lnTo>
                        <a:pt x="0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3"/>
                <p:cNvSpPr/>
                <p:nvPr/>
              </p:nvSpPr>
              <p:spPr>
                <a:xfrm>
                  <a:off x="3941902" y="2661656"/>
                  <a:ext cx="43337" cy="90498"/>
                </a:xfrm>
                <a:custGeom>
                  <a:rect b="b" l="l" r="r" t="t"/>
                  <a:pathLst>
                    <a:path extrusionOk="0" h="2130" w="1020">
                      <a:moveTo>
                        <a:pt x="1019" y="1"/>
                      </a:moveTo>
                      <a:lnTo>
                        <a:pt x="1019" y="1"/>
                      </a:lnTo>
                      <a:lnTo>
                        <a:pt x="1" y="2130"/>
                      </a:lnTo>
                      <a:lnTo>
                        <a:pt x="1" y="2130"/>
                      </a:lnTo>
                      <a:lnTo>
                        <a:pt x="1019" y="1"/>
                      </a:lnTo>
                      <a:lnTo>
                        <a:pt x="10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3"/>
                <p:cNvSpPr/>
                <p:nvPr/>
              </p:nvSpPr>
              <p:spPr>
                <a:xfrm>
                  <a:off x="3857352" y="2793410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3"/>
                <p:cNvSpPr/>
                <p:nvPr/>
              </p:nvSpPr>
              <p:spPr>
                <a:xfrm>
                  <a:off x="3943899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3"/>
                <p:cNvSpPr/>
                <p:nvPr/>
              </p:nvSpPr>
              <p:spPr>
                <a:xfrm>
                  <a:off x="3863258" y="2748203"/>
                  <a:ext cx="17760" cy="35435"/>
                </a:xfrm>
                <a:custGeom>
                  <a:rect b="b" l="l" r="r" t="t"/>
                  <a:pathLst>
                    <a:path extrusionOk="0" h="834" w="418">
                      <a:moveTo>
                        <a:pt x="417" y="0"/>
                      </a:moveTo>
                      <a:lnTo>
                        <a:pt x="417" y="0"/>
                      </a:lnTo>
                      <a:lnTo>
                        <a:pt x="417" y="0"/>
                      </a:lnTo>
                      <a:lnTo>
                        <a:pt x="417" y="0"/>
                      </a:lnTo>
                      <a:lnTo>
                        <a:pt x="1" y="833"/>
                      </a:lnTo>
                      <a:lnTo>
                        <a:pt x="1" y="833"/>
                      </a:lnTo>
                      <a:lnTo>
                        <a:pt x="1" y="833"/>
                      </a:lnTo>
                      <a:lnTo>
                        <a:pt x="1" y="833"/>
                      </a:lnTo>
                      <a:lnTo>
                        <a:pt x="417" y="0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3"/>
                <p:cNvSpPr/>
                <p:nvPr/>
              </p:nvSpPr>
              <p:spPr>
                <a:xfrm>
                  <a:off x="3841632" y="2940884"/>
                  <a:ext cx="11854" cy="25620"/>
                </a:xfrm>
                <a:custGeom>
                  <a:rect b="b" l="l" r="r" t="t"/>
                  <a:pathLst>
                    <a:path extrusionOk="0" h="603" w="279">
                      <a:moveTo>
                        <a:pt x="47" y="510"/>
                      </a:moveTo>
                      <a:lnTo>
                        <a:pt x="47" y="510"/>
                      </a:lnTo>
                      <a:lnTo>
                        <a:pt x="278" y="1"/>
                      </a:lnTo>
                      <a:lnTo>
                        <a:pt x="278" y="1"/>
                      </a:lnTo>
                      <a:lnTo>
                        <a:pt x="278" y="1"/>
                      </a:lnTo>
                      <a:lnTo>
                        <a:pt x="47" y="510"/>
                      </a:lnTo>
                      <a:lnTo>
                        <a:pt x="0" y="603"/>
                      </a:lnTo>
                      <a:lnTo>
                        <a:pt x="0" y="603"/>
                      </a:lnTo>
                      <a:lnTo>
                        <a:pt x="47" y="5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3"/>
                <p:cNvSpPr/>
                <p:nvPr/>
              </p:nvSpPr>
              <p:spPr>
                <a:xfrm>
                  <a:off x="3719693" y="3082495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93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3"/>
                <p:cNvSpPr/>
                <p:nvPr/>
              </p:nvSpPr>
              <p:spPr>
                <a:xfrm>
                  <a:off x="3705927" y="3086404"/>
                  <a:ext cx="19714" cy="37431"/>
                </a:xfrm>
                <a:custGeom>
                  <a:rect b="b" l="l" r="r" t="t"/>
                  <a:pathLst>
                    <a:path extrusionOk="0" h="881" w="464">
                      <a:moveTo>
                        <a:pt x="186" y="556"/>
                      </a:moveTo>
                      <a:lnTo>
                        <a:pt x="1" y="880"/>
                      </a:lnTo>
                      <a:lnTo>
                        <a:pt x="186" y="556"/>
                      </a:lnTo>
                      <a:lnTo>
                        <a:pt x="186" y="556"/>
                      </a:lnTo>
                      <a:lnTo>
                        <a:pt x="464" y="1"/>
                      </a:lnTo>
                      <a:lnTo>
                        <a:pt x="464" y="1"/>
                      </a:lnTo>
                      <a:lnTo>
                        <a:pt x="464" y="1"/>
                      </a:lnTo>
                      <a:lnTo>
                        <a:pt x="186" y="556"/>
                      </a:lnTo>
                      <a:lnTo>
                        <a:pt x="186" y="5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3"/>
                <p:cNvSpPr/>
                <p:nvPr/>
              </p:nvSpPr>
              <p:spPr>
                <a:xfrm>
                  <a:off x="3747225" y="3133607"/>
                  <a:ext cx="17760" cy="35435"/>
                </a:xfrm>
                <a:custGeom>
                  <a:rect b="b" l="l" r="r" t="t"/>
                  <a:pathLst>
                    <a:path extrusionOk="0" h="834" w="418">
                      <a:moveTo>
                        <a:pt x="1" y="834"/>
                      </a:moveTo>
                      <a:lnTo>
                        <a:pt x="1" y="834"/>
                      </a:lnTo>
                      <a:lnTo>
                        <a:pt x="1" y="834"/>
                      </a:lnTo>
                      <a:lnTo>
                        <a:pt x="1" y="834"/>
                      </a:lnTo>
                      <a:lnTo>
                        <a:pt x="417" y="1"/>
                      </a:lnTo>
                      <a:lnTo>
                        <a:pt x="1" y="8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3"/>
                <p:cNvSpPr/>
                <p:nvPr/>
              </p:nvSpPr>
              <p:spPr>
                <a:xfrm>
                  <a:off x="3715784" y="3092309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93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3"/>
                <p:cNvSpPr/>
                <p:nvPr/>
              </p:nvSpPr>
              <p:spPr>
                <a:xfrm>
                  <a:off x="3743316" y="3133607"/>
                  <a:ext cx="15763" cy="31526"/>
                </a:xfrm>
                <a:custGeom>
                  <a:rect b="b" l="l" r="r" t="t"/>
                  <a:pathLst>
                    <a:path extrusionOk="0" h="742" w="371">
                      <a:moveTo>
                        <a:pt x="0" y="741"/>
                      </a:moveTo>
                      <a:lnTo>
                        <a:pt x="0" y="741"/>
                      </a:lnTo>
                      <a:lnTo>
                        <a:pt x="371" y="1"/>
                      </a:lnTo>
                      <a:lnTo>
                        <a:pt x="371" y="1"/>
                      </a:lnTo>
                      <a:lnTo>
                        <a:pt x="0" y="741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>
                  <a:off x="3702018" y="3115933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93"/>
                      </a:move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3"/>
                <p:cNvSpPr/>
                <p:nvPr/>
              </p:nvSpPr>
              <p:spPr>
                <a:xfrm>
                  <a:off x="3709878" y="3102167"/>
                  <a:ext cx="3994" cy="5906"/>
                </a:xfrm>
                <a:custGeom>
                  <a:rect b="b" l="l" r="r" t="t"/>
                  <a:pathLst>
                    <a:path extrusionOk="0" h="139" w="94">
                      <a:moveTo>
                        <a:pt x="1" y="139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139"/>
                      </a:lnTo>
                      <a:lnTo>
                        <a:pt x="1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3"/>
                <p:cNvSpPr/>
                <p:nvPr/>
              </p:nvSpPr>
              <p:spPr>
                <a:xfrm>
                  <a:off x="3703972" y="311788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3"/>
                <p:cNvSpPr/>
                <p:nvPr/>
              </p:nvSpPr>
              <p:spPr>
                <a:xfrm>
                  <a:off x="3698067" y="312969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>
                  <a:off x="3703972" y="3137559"/>
                  <a:ext cx="13808" cy="13808"/>
                </a:xfrm>
                <a:custGeom>
                  <a:rect b="b" l="l" r="r" t="t"/>
                  <a:pathLst>
                    <a:path extrusionOk="0" h="325" w="32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325" y="324"/>
                      </a:lnTo>
                      <a:lnTo>
                        <a:pt x="325" y="324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3"/>
                <p:cNvSpPr/>
                <p:nvPr/>
              </p:nvSpPr>
              <p:spPr>
                <a:xfrm>
                  <a:off x="3741361" y="317885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3"/>
                <p:cNvSpPr/>
                <p:nvPr/>
              </p:nvSpPr>
              <p:spPr>
                <a:xfrm>
                  <a:off x="3698067" y="312969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3"/>
                <p:cNvSpPr/>
                <p:nvPr/>
              </p:nvSpPr>
              <p:spPr>
                <a:xfrm>
                  <a:off x="3700064" y="3127702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46" y="140"/>
                      </a:lnTo>
                      <a:lnTo>
                        <a:pt x="46" y="140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3"/>
                <p:cNvSpPr/>
                <p:nvPr/>
              </p:nvSpPr>
              <p:spPr>
                <a:xfrm>
                  <a:off x="3698067" y="3125747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3"/>
                <p:cNvSpPr/>
                <p:nvPr/>
              </p:nvSpPr>
              <p:spPr>
                <a:xfrm>
                  <a:off x="3700064" y="312770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3"/>
                <p:cNvSpPr/>
                <p:nvPr/>
              </p:nvSpPr>
              <p:spPr>
                <a:xfrm>
                  <a:off x="3739365" y="317095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3"/>
                <p:cNvSpPr/>
                <p:nvPr/>
              </p:nvSpPr>
              <p:spPr>
                <a:xfrm>
                  <a:off x="3703972" y="313165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3"/>
                <p:cNvSpPr/>
                <p:nvPr/>
              </p:nvSpPr>
              <p:spPr>
                <a:xfrm>
                  <a:off x="3741361" y="3172951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93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3"/>
                <p:cNvSpPr/>
                <p:nvPr/>
              </p:nvSpPr>
              <p:spPr>
                <a:xfrm>
                  <a:off x="3743316" y="3172951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0" y="139"/>
                      </a:moveTo>
                      <a:lnTo>
                        <a:pt x="0" y="139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139"/>
                      </a:lnTo>
                      <a:lnTo>
                        <a:pt x="0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3"/>
                <p:cNvSpPr/>
                <p:nvPr/>
              </p:nvSpPr>
              <p:spPr>
                <a:xfrm>
                  <a:off x="3703972" y="312770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3"/>
                <p:cNvSpPr/>
                <p:nvPr/>
              </p:nvSpPr>
              <p:spPr>
                <a:xfrm>
                  <a:off x="3743316" y="316704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3"/>
                <p:cNvSpPr/>
                <p:nvPr/>
              </p:nvSpPr>
              <p:spPr>
                <a:xfrm>
                  <a:off x="3705927" y="312574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3"/>
                <p:cNvSpPr/>
                <p:nvPr/>
              </p:nvSpPr>
              <p:spPr>
                <a:xfrm>
                  <a:off x="3705927" y="3127702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3"/>
                <p:cNvSpPr/>
                <p:nvPr/>
              </p:nvSpPr>
              <p:spPr>
                <a:xfrm>
                  <a:off x="3743316" y="316509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3"/>
                <p:cNvSpPr/>
                <p:nvPr/>
              </p:nvSpPr>
              <p:spPr>
                <a:xfrm>
                  <a:off x="3747225" y="316899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3"/>
                <p:cNvSpPr/>
                <p:nvPr/>
              </p:nvSpPr>
              <p:spPr>
                <a:xfrm>
                  <a:off x="3700064" y="311984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1"/>
                      </a:moveTo>
                      <a:lnTo>
                        <a:pt x="46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6" y="1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3"/>
                <p:cNvSpPr/>
                <p:nvPr/>
              </p:nvSpPr>
              <p:spPr>
                <a:xfrm>
                  <a:off x="3702018" y="312379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3"/>
                <p:cNvSpPr/>
                <p:nvPr/>
              </p:nvSpPr>
              <p:spPr>
                <a:xfrm>
                  <a:off x="3745270" y="3170954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3"/>
                <p:cNvSpPr/>
                <p:nvPr/>
              </p:nvSpPr>
              <p:spPr>
                <a:xfrm>
                  <a:off x="3741361" y="316704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3"/>
                <p:cNvSpPr/>
                <p:nvPr/>
              </p:nvSpPr>
              <p:spPr>
                <a:xfrm>
                  <a:off x="3700064" y="3123793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3"/>
                <p:cNvSpPr/>
                <p:nvPr/>
              </p:nvSpPr>
              <p:spPr>
                <a:xfrm>
                  <a:off x="3743316" y="3170954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3"/>
                <p:cNvSpPr/>
                <p:nvPr/>
              </p:nvSpPr>
              <p:spPr>
                <a:xfrm>
                  <a:off x="3703972" y="312770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3"/>
                <p:cNvSpPr/>
                <p:nvPr/>
              </p:nvSpPr>
              <p:spPr>
                <a:xfrm>
                  <a:off x="3700064" y="312179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3"/>
                <p:cNvSpPr/>
                <p:nvPr/>
              </p:nvSpPr>
              <p:spPr>
                <a:xfrm>
                  <a:off x="3700064" y="312379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3"/>
                <p:cNvSpPr/>
                <p:nvPr/>
              </p:nvSpPr>
              <p:spPr>
                <a:xfrm>
                  <a:off x="3702018" y="312379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3"/>
                <p:cNvSpPr/>
                <p:nvPr/>
              </p:nvSpPr>
              <p:spPr>
                <a:xfrm>
                  <a:off x="3747225" y="317095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3"/>
                <p:cNvSpPr/>
                <p:nvPr/>
              </p:nvSpPr>
              <p:spPr>
                <a:xfrm>
                  <a:off x="3700064" y="312179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3"/>
                <p:cNvSpPr/>
                <p:nvPr/>
              </p:nvSpPr>
              <p:spPr>
                <a:xfrm>
                  <a:off x="3989106" y="265575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3"/>
                <p:cNvSpPr/>
                <p:nvPr/>
              </p:nvSpPr>
              <p:spPr>
                <a:xfrm>
                  <a:off x="3892744" y="285633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3"/>
                <p:cNvSpPr/>
                <p:nvPr/>
              </p:nvSpPr>
              <p:spPr>
                <a:xfrm>
                  <a:off x="3894741" y="285833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3"/>
                <p:cNvSpPr/>
                <p:nvPr/>
              </p:nvSpPr>
              <p:spPr>
                <a:xfrm>
                  <a:off x="3857352" y="2801270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3"/>
                <p:cNvSpPr/>
                <p:nvPr/>
              </p:nvSpPr>
              <p:spPr>
                <a:xfrm>
                  <a:off x="3857352" y="2803267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3"/>
                <p:cNvSpPr/>
                <p:nvPr/>
              </p:nvSpPr>
              <p:spPr>
                <a:xfrm>
                  <a:off x="3857352" y="280522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3"/>
                <p:cNvSpPr/>
                <p:nvPr/>
              </p:nvSpPr>
              <p:spPr>
                <a:xfrm>
                  <a:off x="3859349" y="280522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3"/>
                <p:cNvSpPr/>
                <p:nvPr/>
              </p:nvSpPr>
              <p:spPr>
                <a:xfrm>
                  <a:off x="3902601" y="2813082"/>
                  <a:ext cx="7903" cy="15763"/>
                </a:xfrm>
                <a:custGeom>
                  <a:rect b="b" l="l" r="r" t="t"/>
                  <a:pathLst>
                    <a:path extrusionOk="0" h="371" w="186">
                      <a:moveTo>
                        <a:pt x="0" y="371"/>
                      </a:moveTo>
                      <a:lnTo>
                        <a:pt x="0" y="371"/>
                      </a:lnTo>
                      <a:lnTo>
                        <a:pt x="185" y="1"/>
                      </a:lnTo>
                      <a:lnTo>
                        <a:pt x="185" y="1"/>
                      </a:lnTo>
                      <a:lnTo>
                        <a:pt x="185" y="1"/>
                      </a:lnTo>
                      <a:lnTo>
                        <a:pt x="185" y="1"/>
                      </a:lnTo>
                      <a:lnTo>
                        <a:pt x="0" y="371"/>
                      </a:lnTo>
                      <a:lnTo>
                        <a:pt x="0" y="371"/>
                      </a:lnTo>
                      <a:lnTo>
                        <a:pt x="0" y="371"/>
                      </a:lnTo>
                      <a:lnTo>
                        <a:pt x="0" y="3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3"/>
                <p:cNvSpPr/>
                <p:nvPr/>
              </p:nvSpPr>
              <p:spPr>
                <a:xfrm>
                  <a:off x="3900605" y="2813082"/>
                  <a:ext cx="7945" cy="15763"/>
                </a:xfrm>
                <a:custGeom>
                  <a:rect b="b" l="l" r="r" t="t"/>
                  <a:pathLst>
                    <a:path extrusionOk="0" h="371" w="187">
                      <a:moveTo>
                        <a:pt x="1" y="371"/>
                      </a:moveTo>
                      <a:lnTo>
                        <a:pt x="1" y="371"/>
                      </a:lnTo>
                      <a:lnTo>
                        <a:pt x="1" y="371"/>
                      </a:lnTo>
                      <a:lnTo>
                        <a:pt x="1" y="37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" y="371"/>
                      </a:lnTo>
                      <a:lnTo>
                        <a:pt x="1" y="371"/>
                      </a:lnTo>
                      <a:lnTo>
                        <a:pt x="1" y="371"/>
                      </a:lnTo>
                      <a:lnTo>
                        <a:pt x="1" y="3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3"/>
                <p:cNvSpPr/>
                <p:nvPr/>
              </p:nvSpPr>
              <p:spPr>
                <a:xfrm>
                  <a:off x="3908507" y="2822896"/>
                  <a:ext cx="3951" cy="7945"/>
                </a:xfrm>
                <a:custGeom>
                  <a:rect b="b" l="l" r="r" t="t"/>
                  <a:pathLst>
                    <a:path extrusionOk="0" h="187" w="93">
                      <a:moveTo>
                        <a:pt x="93" y="1"/>
                      </a:moveTo>
                      <a:lnTo>
                        <a:pt x="93" y="1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93" y="1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3"/>
                <p:cNvSpPr/>
                <p:nvPr/>
              </p:nvSpPr>
              <p:spPr>
                <a:xfrm>
                  <a:off x="3910462" y="281898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3"/>
                <p:cNvSpPr/>
                <p:nvPr/>
              </p:nvSpPr>
              <p:spPr>
                <a:xfrm>
                  <a:off x="3904556" y="283079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3"/>
                <p:cNvSpPr/>
                <p:nvPr/>
              </p:nvSpPr>
              <p:spPr>
                <a:xfrm>
                  <a:off x="3865212" y="2787504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3"/>
                <p:cNvSpPr/>
                <p:nvPr/>
              </p:nvSpPr>
              <p:spPr>
                <a:xfrm>
                  <a:off x="3857352" y="2793410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23"/>
                <p:cNvSpPr/>
                <p:nvPr/>
              </p:nvSpPr>
              <p:spPr>
                <a:xfrm>
                  <a:off x="3855398" y="2795364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3"/>
                <p:cNvSpPr/>
                <p:nvPr/>
              </p:nvSpPr>
              <p:spPr>
                <a:xfrm>
                  <a:off x="3910462" y="281112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23"/>
                <p:cNvSpPr/>
                <p:nvPr/>
              </p:nvSpPr>
              <p:spPr>
                <a:xfrm>
                  <a:off x="3857352" y="279736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23"/>
                <p:cNvSpPr/>
                <p:nvPr/>
              </p:nvSpPr>
              <p:spPr>
                <a:xfrm>
                  <a:off x="3908507" y="2809130"/>
                  <a:ext cx="42" cy="3994"/>
                </a:xfrm>
                <a:custGeom>
                  <a:rect b="b" l="l" r="r" t="t"/>
                  <a:pathLst>
                    <a:path extrusionOk="0" h="94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94"/>
                      </a:lnTo>
                      <a:lnTo>
                        <a:pt x="0" y="94"/>
                      </a:lnTo>
                      <a:lnTo>
                        <a:pt x="0" y="94"/>
                      </a:lnTo>
                      <a:lnTo>
                        <a:pt x="0" y="94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3"/>
                <p:cNvSpPr/>
                <p:nvPr/>
              </p:nvSpPr>
              <p:spPr>
                <a:xfrm>
                  <a:off x="3914371" y="281703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3"/>
                <p:cNvSpPr/>
                <p:nvPr/>
              </p:nvSpPr>
              <p:spPr>
                <a:xfrm>
                  <a:off x="3910462" y="281112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3"/>
                <p:cNvSpPr/>
                <p:nvPr/>
              </p:nvSpPr>
              <p:spPr>
                <a:xfrm>
                  <a:off x="3833772" y="2966461"/>
                  <a:ext cx="7903" cy="13808"/>
                </a:xfrm>
                <a:custGeom>
                  <a:rect b="b" l="l" r="r" t="t"/>
                  <a:pathLst>
                    <a:path extrusionOk="0" h="325" w="186">
                      <a:moveTo>
                        <a:pt x="185" y="1"/>
                      </a:moveTo>
                      <a:lnTo>
                        <a:pt x="0" y="325"/>
                      </a:lnTo>
                      <a:lnTo>
                        <a:pt x="0" y="325"/>
                      </a:lnTo>
                      <a:lnTo>
                        <a:pt x="185" y="1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3"/>
                <p:cNvSpPr/>
                <p:nvPr/>
              </p:nvSpPr>
              <p:spPr>
                <a:xfrm>
                  <a:off x="3843586" y="281898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3"/>
                <p:cNvSpPr/>
                <p:nvPr/>
              </p:nvSpPr>
              <p:spPr>
                <a:xfrm>
                  <a:off x="3845583" y="282094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3843586" y="282094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3853443" y="281308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3"/>
                <p:cNvSpPr/>
                <p:nvPr/>
              </p:nvSpPr>
              <p:spPr>
                <a:xfrm>
                  <a:off x="3857352" y="280717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23"/>
                <p:cNvSpPr/>
                <p:nvPr/>
              </p:nvSpPr>
              <p:spPr>
                <a:xfrm>
                  <a:off x="3855398" y="28150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3855398" y="281308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3"/>
                <p:cNvSpPr/>
                <p:nvPr/>
              </p:nvSpPr>
              <p:spPr>
                <a:xfrm>
                  <a:off x="3859349" y="2799316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23"/>
                <p:cNvSpPr/>
                <p:nvPr/>
              </p:nvSpPr>
              <p:spPr>
                <a:xfrm>
                  <a:off x="3859349" y="280127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6" y="1"/>
                      </a:move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23"/>
                <p:cNvSpPr/>
                <p:nvPr/>
              </p:nvSpPr>
              <p:spPr>
                <a:xfrm>
                  <a:off x="3865212" y="2791455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3861304" y="279736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3865212" y="279341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23"/>
                <p:cNvSpPr/>
                <p:nvPr/>
              </p:nvSpPr>
              <p:spPr>
                <a:xfrm>
                  <a:off x="3861304" y="2799316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23"/>
                <p:cNvSpPr/>
                <p:nvPr/>
              </p:nvSpPr>
              <p:spPr>
                <a:xfrm>
                  <a:off x="3900605" y="2828802"/>
                  <a:ext cx="2039" cy="5948"/>
                </a:xfrm>
                <a:custGeom>
                  <a:rect b="b" l="l" r="r" t="t"/>
                  <a:pathLst>
                    <a:path extrusionOk="0" h="140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140"/>
                      </a:lnTo>
                      <a:lnTo>
                        <a:pt x="1" y="14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3898650" y="282880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23"/>
                <p:cNvSpPr/>
                <p:nvPr/>
              </p:nvSpPr>
              <p:spPr>
                <a:xfrm>
                  <a:off x="3898650" y="283079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3"/>
                <p:cNvSpPr/>
                <p:nvPr/>
              </p:nvSpPr>
              <p:spPr>
                <a:xfrm>
                  <a:off x="3880975" y="275410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23"/>
                <p:cNvSpPr/>
                <p:nvPr/>
              </p:nvSpPr>
              <p:spPr>
                <a:xfrm>
                  <a:off x="3877024" y="2761969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93" y="0"/>
                      </a:move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>
                  <a:off x="3880975" y="275997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>
                  <a:off x="3880975" y="2756063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6" y="0"/>
                      </a:move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3"/>
                <p:cNvSpPr/>
                <p:nvPr/>
              </p:nvSpPr>
              <p:spPr>
                <a:xfrm>
                  <a:off x="3845583" y="2826848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139"/>
                      </a:lnTo>
                      <a:lnTo>
                        <a:pt x="0" y="139"/>
                      </a:lnTo>
                      <a:lnTo>
                        <a:pt x="0" y="139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3"/>
                <p:cNvSpPr/>
                <p:nvPr/>
              </p:nvSpPr>
              <p:spPr>
                <a:xfrm>
                  <a:off x="3849492" y="282489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>
                  <a:off x="3847538" y="282489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3"/>
                <p:cNvSpPr/>
                <p:nvPr/>
              </p:nvSpPr>
              <p:spPr>
                <a:xfrm>
                  <a:off x="3849492" y="282489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>
                  <a:off x="3845583" y="283079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>
                  <a:off x="3847538" y="282880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>
                  <a:off x="3849492" y="282684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>
                  <a:off x="3847538" y="283079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>
                  <a:off x="3796383" y="2905492"/>
                  <a:ext cx="9900" cy="19714"/>
                </a:xfrm>
                <a:custGeom>
                  <a:rect b="b" l="l" r="r" t="t"/>
                  <a:pathLst>
                    <a:path extrusionOk="0" h="464" w="233">
                      <a:moveTo>
                        <a:pt x="186" y="1"/>
                      </a:moveTo>
                      <a:lnTo>
                        <a:pt x="1" y="417"/>
                      </a:lnTo>
                      <a:lnTo>
                        <a:pt x="1" y="464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>
                  <a:off x="3804285" y="2907489"/>
                  <a:ext cx="5906" cy="11812"/>
                </a:xfrm>
                <a:custGeom>
                  <a:rect b="b" l="l" r="r" t="t"/>
                  <a:pathLst>
                    <a:path extrusionOk="0" h="278" w="139">
                      <a:moveTo>
                        <a:pt x="93" y="0"/>
                      </a:moveTo>
                      <a:lnTo>
                        <a:pt x="0" y="278"/>
                      </a:lnTo>
                      <a:lnTo>
                        <a:pt x="46" y="231"/>
                      </a:lnTo>
                      <a:lnTo>
                        <a:pt x="139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3"/>
                <p:cNvSpPr/>
                <p:nvPr/>
              </p:nvSpPr>
              <p:spPr>
                <a:xfrm>
                  <a:off x="3762988" y="2968416"/>
                  <a:ext cx="72781" cy="153422"/>
                </a:xfrm>
                <a:custGeom>
                  <a:rect b="b" l="l" r="r" t="t"/>
                  <a:pathLst>
                    <a:path extrusionOk="0" h="3611" w="1713">
                      <a:moveTo>
                        <a:pt x="1666" y="1"/>
                      </a:moveTo>
                      <a:lnTo>
                        <a:pt x="0" y="3565"/>
                      </a:lnTo>
                      <a:lnTo>
                        <a:pt x="46" y="3611"/>
                      </a:lnTo>
                      <a:lnTo>
                        <a:pt x="139" y="3379"/>
                      </a:lnTo>
                      <a:lnTo>
                        <a:pt x="232" y="3194"/>
                      </a:lnTo>
                      <a:lnTo>
                        <a:pt x="171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3"/>
                <p:cNvSpPr/>
                <p:nvPr/>
              </p:nvSpPr>
              <p:spPr>
                <a:xfrm>
                  <a:off x="3766896" y="2980227"/>
                  <a:ext cx="66918" cy="145562"/>
                </a:xfrm>
                <a:custGeom>
                  <a:rect b="b" l="l" r="r" t="t"/>
                  <a:pathLst>
                    <a:path extrusionOk="0" h="3426" w="1575">
                      <a:moveTo>
                        <a:pt x="1574" y="1"/>
                      </a:moveTo>
                      <a:lnTo>
                        <a:pt x="834" y="1667"/>
                      </a:lnTo>
                      <a:lnTo>
                        <a:pt x="1574" y="139"/>
                      </a:lnTo>
                      <a:lnTo>
                        <a:pt x="1574" y="1"/>
                      </a:lnTo>
                      <a:close/>
                      <a:moveTo>
                        <a:pt x="834" y="1667"/>
                      </a:moveTo>
                      <a:lnTo>
                        <a:pt x="1" y="3379"/>
                      </a:lnTo>
                      <a:lnTo>
                        <a:pt x="47" y="3425"/>
                      </a:lnTo>
                      <a:lnTo>
                        <a:pt x="834" y="16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3"/>
                <p:cNvSpPr/>
                <p:nvPr/>
              </p:nvSpPr>
              <p:spPr>
                <a:xfrm>
                  <a:off x="3841632" y="2940884"/>
                  <a:ext cx="13808" cy="27574"/>
                </a:xfrm>
                <a:custGeom>
                  <a:rect b="b" l="l" r="r" t="t"/>
                  <a:pathLst>
                    <a:path extrusionOk="0" h="649" w="325">
                      <a:moveTo>
                        <a:pt x="278" y="1"/>
                      </a:moveTo>
                      <a:lnTo>
                        <a:pt x="47" y="510"/>
                      </a:lnTo>
                      <a:lnTo>
                        <a:pt x="0" y="603"/>
                      </a:lnTo>
                      <a:lnTo>
                        <a:pt x="47" y="649"/>
                      </a:lnTo>
                      <a:lnTo>
                        <a:pt x="93" y="556"/>
                      </a:lnTo>
                      <a:lnTo>
                        <a:pt x="324" y="47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3"/>
                <p:cNvSpPr/>
                <p:nvPr/>
              </p:nvSpPr>
              <p:spPr>
                <a:xfrm>
                  <a:off x="3723644" y="2938930"/>
                  <a:ext cx="66918" cy="137702"/>
                </a:xfrm>
                <a:custGeom>
                  <a:rect b="b" l="l" r="r" t="t"/>
                  <a:pathLst>
                    <a:path extrusionOk="0" h="3241" w="1575">
                      <a:moveTo>
                        <a:pt x="1574" y="1"/>
                      </a:moveTo>
                      <a:lnTo>
                        <a:pt x="1528" y="47"/>
                      </a:lnTo>
                      <a:lnTo>
                        <a:pt x="1482" y="47"/>
                      </a:lnTo>
                      <a:lnTo>
                        <a:pt x="1" y="3194"/>
                      </a:lnTo>
                      <a:lnTo>
                        <a:pt x="47" y="3240"/>
                      </a:lnTo>
                      <a:lnTo>
                        <a:pt x="93" y="3102"/>
                      </a:lnTo>
                      <a:lnTo>
                        <a:pt x="139" y="3055"/>
                      </a:lnTo>
                      <a:lnTo>
                        <a:pt x="371" y="2546"/>
                      </a:lnTo>
                      <a:lnTo>
                        <a:pt x="417" y="245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3"/>
                <p:cNvSpPr/>
                <p:nvPr/>
              </p:nvSpPr>
              <p:spPr>
                <a:xfrm>
                  <a:off x="3727595" y="2933024"/>
                  <a:ext cx="70827" cy="147517"/>
                </a:xfrm>
                <a:custGeom>
                  <a:rect b="b" l="l" r="r" t="t"/>
                  <a:pathLst>
                    <a:path extrusionOk="0" h="3472" w="1667">
                      <a:moveTo>
                        <a:pt x="1620" y="1"/>
                      </a:moveTo>
                      <a:lnTo>
                        <a:pt x="602" y="2222"/>
                      </a:lnTo>
                      <a:lnTo>
                        <a:pt x="509" y="2407"/>
                      </a:lnTo>
                      <a:lnTo>
                        <a:pt x="463" y="2454"/>
                      </a:lnTo>
                      <a:lnTo>
                        <a:pt x="0" y="3472"/>
                      </a:lnTo>
                      <a:lnTo>
                        <a:pt x="46" y="3472"/>
                      </a:lnTo>
                      <a:lnTo>
                        <a:pt x="509" y="2500"/>
                      </a:lnTo>
                      <a:lnTo>
                        <a:pt x="555" y="2407"/>
                      </a:lnTo>
                      <a:lnTo>
                        <a:pt x="1666" y="47"/>
                      </a:lnTo>
                      <a:lnTo>
                        <a:pt x="16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3"/>
                <p:cNvSpPr/>
                <p:nvPr/>
              </p:nvSpPr>
              <p:spPr>
                <a:xfrm>
                  <a:off x="3930133" y="2657747"/>
                  <a:ext cx="53109" cy="108173"/>
                </a:xfrm>
                <a:custGeom>
                  <a:rect b="b" l="l" r="r" t="t"/>
                  <a:pathLst>
                    <a:path extrusionOk="0" h="2546" w="1250">
                      <a:moveTo>
                        <a:pt x="1204" y="0"/>
                      </a:moveTo>
                      <a:lnTo>
                        <a:pt x="1204" y="46"/>
                      </a:lnTo>
                      <a:lnTo>
                        <a:pt x="1250" y="0"/>
                      </a:lnTo>
                      <a:close/>
                      <a:moveTo>
                        <a:pt x="1204" y="46"/>
                      </a:moveTo>
                      <a:lnTo>
                        <a:pt x="0" y="2546"/>
                      </a:lnTo>
                      <a:lnTo>
                        <a:pt x="46" y="2546"/>
                      </a:lnTo>
                      <a:lnTo>
                        <a:pt x="1204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3"/>
                <p:cNvSpPr/>
                <p:nvPr/>
              </p:nvSpPr>
              <p:spPr>
                <a:xfrm>
                  <a:off x="3865212" y="2761969"/>
                  <a:ext cx="11854" cy="27574"/>
                </a:xfrm>
                <a:custGeom>
                  <a:rect b="b" l="l" r="r" t="t"/>
                  <a:pathLst>
                    <a:path extrusionOk="0" h="649" w="279">
                      <a:moveTo>
                        <a:pt x="279" y="0"/>
                      </a:moveTo>
                      <a:lnTo>
                        <a:pt x="1" y="648"/>
                      </a:lnTo>
                      <a:lnTo>
                        <a:pt x="47" y="602"/>
                      </a:lnTo>
                      <a:lnTo>
                        <a:pt x="279" y="93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3"/>
                <p:cNvSpPr/>
                <p:nvPr/>
              </p:nvSpPr>
              <p:spPr>
                <a:xfrm>
                  <a:off x="3884884" y="2614453"/>
                  <a:ext cx="62966" cy="131796"/>
                </a:xfrm>
                <a:custGeom>
                  <a:rect b="b" l="l" r="r" t="t"/>
                  <a:pathLst>
                    <a:path extrusionOk="0" h="3102" w="1482">
                      <a:moveTo>
                        <a:pt x="1482" y="1"/>
                      </a:moveTo>
                      <a:lnTo>
                        <a:pt x="1" y="3102"/>
                      </a:lnTo>
                      <a:lnTo>
                        <a:pt x="47" y="3102"/>
                      </a:lnTo>
                      <a:lnTo>
                        <a:pt x="1482" y="47"/>
                      </a:lnTo>
                      <a:lnTo>
                        <a:pt x="14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3"/>
                <p:cNvSpPr/>
                <p:nvPr/>
              </p:nvSpPr>
              <p:spPr>
                <a:xfrm>
                  <a:off x="3857352" y="2793410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3"/>
                <p:cNvSpPr/>
                <p:nvPr/>
              </p:nvSpPr>
              <p:spPr>
                <a:xfrm>
                  <a:off x="3886839" y="2610544"/>
                  <a:ext cx="57103" cy="121939"/>
                </a:xfrm>
                <a:custGeom>
                  <a:rect b="b" l="l" r="r" t="t"/>
                  <a:pathLst>
                    <a:path extrusionOk="0" h="2870" w="1344">
                      <a:moveTo>
                        <a:pt x="1343" y="0"/>
                      </a:moveTo>
                      <a:lnTo>
                        <a:pt x="1065" y="510"/>
                      </a:lnTo>
                      <a:lnTo>
                        <a:pt x="47" y="2731"/>
                      </a:lnTo>
                      <a:lnTo>
                        <a:pt x="1" y="2870"/>
                      </a:lnTo>
                      <a:lnTo>
                        <a:pt x="1112" y="556"/>
                      </a:lnTo>
                      <a:lnTo>
                        <a:pt x="1343" y="47"/>
                      </a:lnTo>
                      <a:lnTo>
                        <a:pt x="13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3"/>
                <p:cNvSpPr/>
                <p:nvPr/>
              </p:nvSpPr>
              <p:spPr>
                <a:xfrm>
                  <a:off x="3843586" y="2938930"/>
                  <a:ext cx="5948" cy="13808"/>
                </a:xfrm>
                <a:custGeom>
                  <a:rect b="b" l="l" r="r" t="t"/>
                  <a:pathLst>
                    <a:path extrusionOk="0" h="325" w="140">
                      <a:moveTo>
                        <a:pt x="140" y="1"/>
                      </a:moveTo>
                      <a:lnTo>
                        <a:pt x="1" y="232"/>
                      </a:lnTo>
                      <a:lnTo>
                        <a:pt x="1" y="325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3"/>
                <p:cNvSpPr/>
                <p:nvPr/>
              </p:nvSpPr>
              <p:spPr>
                <a:xfrm>
                  <a:off x="3863258" y="2746206"/>
                  <a:ext cx="17760" cy="37431"/>
                </a:xfrm>
                <a:custGeom>
                  <a:rect b="b" l="l" r="r" t="t"/>
                  <a:pathLst>
                    <a:path extrusionOk="0" h="881" w="418">
                      <a:moveTo>
                        <a:pt x="371" y="1"/>
                      </a:moveTo>
                      <a:lnTo>
                        <a:pt x="232" y="371"/>
                      </a:lnTo>
                      <a:lnTo>
                        <a:pt x="1" y="788"/>
                      </a:lnTo>
                      <a:lnTo>
                        <a:pt x="1" y="880"/>
                      </a:lnTo>
                      <a:lnTo>
                        <a:pt x="417" y="47"/>
                      </a:lnTo>
                      <a:lnTo>
                        <a:pt x="3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23"/>
                <p:cNvSpPr/>
                <p:nvPr/>
              </p:nvSpPr>
              <p:spPr>
                <a:xfrm>
                  <a:off x="3936039" y="2661656"/>
                  <a:ext cx="51155" cy="106261"/>
                </a:xfrm>
                <a:custGeom>
                  <a:rect b="b" l="l" r="r" t="t"/>
                  <a:pathLst>
                    <a:path extrusionOk="0" h="2501" w="1204">
                      <a:moveTo>
                        <a:pt x="1157" y="1"/>
                      </a:moveTo>
                      <a:lnTo>
                        <a:pt x="139" y="2130"/>
                      </a:lnTo>
                      <a:lnTo>
                        <a:pt x="0" y="2500"/>
                      </a:lnTo>
                      <a:lnTo>
                        <a:pt x="46" y="2500"/>
                      </a:lnTo>
                      <a:lnTo>
                        <a:pt x="139" y="2315"/>
                      </a:lnTo>
                      <a:lnTo>
                        <a:pt x="185" y="2222"/>
                      </a:lnTo>
                      <a:lnTo>
                        <a:pt x="185" y="2176"/>
                      </a:lnTo>
                      <a:lnTo>
                        <a:pt x="1203" y="47"/>
                      </a:lnTo>
                      <a:lnTo>
                        <a:pt x="11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>
                  <a:off x="3932088" y="277178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3"/>
                <p:cNvSpPr/>
                <p:nvPr/>
              </p:nvSpPr>
              <p:spPr>
                <a:xfrm>
                  <a:off x="3922273" y="2789501"/>
                  <a:ext cx="3951" cy="5906"/>
                </a:xfrm>
                <a:custGeom>
                  <a:rect b="b" l="l" r="r" t="t"/>
                  <a:pathLst>
                    <a:path extrusionOk="0" h="139" w="93">
                      <a:moveTo>
                        <a:pt x="46" y="0"/>
                      </a:moveTo>
                      <a:lnTo>
                        <a:pt x="0" y="93"/>
                      </a:lnTo>
                      <a:lnTo>
                        <a:pt x="46" y="139"/>
                      </a:lnTo>
                      <a:lnTo>
                        <a:pt x="93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23"/>
                <p:cNvSpPr/>
                <p:nvPr/>
              </p:nvSpPr>
              <p:spPr>
                <a:xfrm>
                  <a:off x="3924228" y="2769829"/>
                  <a:ext cx="5948" cy="11812"/>
                </a:xfrm>
                <a:custGeom>
                  <a:rect b="b" l="l" r="r" t="t"/>
                  <a:pathLst>
                    <a:path extrusionOk="0" h="278" w="140">
                      <a:moveTo>
                        <a:pt x="93" y="0"/>
                      </a:moveTo>
                      <a:lnTo>
                        <a:pt x="0" y="232"/>
                      </a:lnTo>
                      <a:lnTo>
                        <a:pt x="0" y="278"/>
                      </a:lnTo>
                      <a:lnTo>
                        <a:pt x="139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>
                  <a:off x="3934042" y="2767875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3930133" y="2765878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3932088" y="2769829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47" y="93"/>
                      </a:lnTo>
                      <a:lnTo>
                        <a:pt x="93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23"/>
                <p:cNvSpPr/>
                <p:nvPr/>
              </p:nvSpPr>
              <p:spPr>
                <a:xfrm>
                  <a:off x="3928136" y="2767875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3"/>
                <p:cNvSpPr/>
                <p:nvPr/>
              </p:nvSpPr>
              <p:spPr>
                <a:xfrm>
                  <a:off x="3914371" y="2799316"/>
                  <a:ext cx="7945" cy="13808"/>
                </a:xfrm>
                <a:custGeom>
                  <a:rect b="b" l="l" r="r" t="t"/>
                  <a:pathLst>
                    <a:path extrusionOk="0" h="325" w="187">
                      <a:moveTo>
                        <a:pt x="140" y="1"/>
                      </a:moveTo>
                      <a:lnTo>
                        <a:pt x="1" y="278"/>
                      </a:lnTo>
                      <a:lnTo>
                        <a:pt x="47" y="325"/>
                      </a:lnTo>
                      <a:lnTo>
                        <a:pt x="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3"/>
                <p:cNvSpPr/>
                <p:nvPr/>
              </p:nvSpPr>
              <p:spPr>
                <a:xfrm>
                  <a:off x="3910462" y="2797361"/>
                  <a:ext cx="7903" cy="11812"/>
                </a:xfrm>
                <a:custGeom>
                  <a:rect b="b" l="l" r="r" t="t"/>
                  <a:pathLst>
                    <a:path extrusionOk="0" h="278" w="186">
                      <a:moveTo>
                        <a:pt x="93" y="0"/>
                      </a:moveTo>
                      <a:lnTo>
                        <a:pt x="0" y="232"/>
                      </a:lnTo>
                      <a:lnTo>
                        <a:pt x="47" y="278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3"/>
                <p:cNvSpPr/>
                <p:nvPr/>
              </p:nvSpPr>
              <p:spPr>
                <a:xfrm>
                  <a:off x="3922273" y="279341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46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3916367" y="279736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3920276" y="279931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3916367" y="2795364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3920276" y="2797361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3"/>
                <p:cNvSpPr/>
                <p:nvPr/>
              </p:nvSpPr>
              <p:spPr>
                <a:xfrm>
                  <a:off x="3922273" y="279736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3"/>
                <p:cNvSpPr/>
                <p:nvPr/>
              </p:nvSpPr>
              <p:spPr>
                <a:xfrm>
                  <a:off x="3702018" y="3080498"/>
                  <a:ext cx="19714" cy="41340"/>
                </a:xfrm>
                <a:custGeom>
                  <a:rect b="b" l="l" r="r" t="t"/>
                  <a:pathLst>
                    <a:path extrusionOk="0" h="973" w="464">
                      <a:moveTo>
                        <a:pt x="463" y="1"/>
                      </a:moveTo>
                      <a:lnTo>
                        <a:pt x="139" y="695"/>
                      </a:lnTo>
                      <a:lnTo>
                        <a:pt x="47" y="834"/>
                      </a:lnTo>
                      <a:lnTo>
                        <a:pt x="0" y="927"/>
                      </a:lnTo>
                      <a:lnTo>
                        <a:pt x="47" y="973"/>
                      </a:lnTo>
                      <a:lnTo>
                        <a:pt x="47" y="927"/>
                      </a:lnTo>
                      <a:lnTo>
                        <a:pt x="47" y="880"/>
                      </a:lnTo>
                      <a:lnTo>
                        <a:pt x="93" y="834"/>
                      </a:lnTo>
                      <a:lnTo>
                        <a:pt x="186" y="695"/>
                      </a:lnTo>
                      <a:lnTo>
                        <a:pt x="186" y="649"/>
                      </a:lnTo>
                      <a:lnTo>
                        <a:pt x="278" y="510"/>
                      </a:lnTo>
                      <a:lnTo>
                        <a:pt x="324" y="371"/>
                      </a:lnTo>
                      <a:lnTo>
                        <a:pt x="371" y="279"/>
                      </a:lnTo>
                      <a:lnTo>
                        <a:pt x="417" y="140"/>
                      </a:lnTo>
                      <a:lnTo>
                        <a:pt x="463" y="47"/>
                      </a:lnTo>
                      <a:lnTo>
                        <a:pt x="4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3743316" y="3125747"/>
                  <a:ext cx="17717" cy="39386"/>
                </a:xfrm>
                <a:custGeom>
                  <a:rect b="b" l="l" r="r" t="t"/>
                  <a:pathLst>
                    <a:path extrusionOk="0" h="927" w="417">
                      <a:moveTo>
                        <a:pt x="417" y="0"/>
                      </a:moveTo>
                      <a:lnTo>
                        <a:pt x="0" y="880"/>
                      </a:lnTo>
                      <a:lnTo>
                        <a:pt x="0" y="926"/>
                      </a:lnTo>
                      <a:lnTo>
                        <a:pt x="371" y="186"/>
                      </a:lnTo>
                      <a:lnTo>
                        <a:pt x="417" y="47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3705927" y="3086404"/>
                  <a:ext cx="19714" cy="39386"/>
                </a:xfrm>
                <a:custGeom>
                  <a:rect b="b" l="l" r="r" t="t"/>
                  <a:pathLst>
                    <a:path extrusionOk="0" h="927" w="464">
                      <a:moveTo>
                        <a:pt x="464" y="1"/>
                      </a:moveTo>
                      <a:lnTo>
                        <a:pt x="186" y="556"/>
                      </a:lnTo>
                      <a:lnTo>
                        <a:pt x="1" y="880"/>
                      </a:lnTo>
                      <a:lnTo>
                        <a:pt x="1" y="926"/>
                      </a:lnTo>
                      <a:lnTo>
                        <a:pt x="47" y="926"/>
                      </a:lnTo>
                      <a:lnTo>
                        <a:pt x="47" y="880"/>
                      </a:lnTo>
                      <a:lnTo>
                        <a:pt x="232" y="602"/>
                      </a:lnTo>
                      <a:lnTo>
                        <a:pt x="4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3747225" y="3129698"/>
                  <a:ext cx="17760" cy="39343"/>
                </a:xfrm>
                <a:custGeom>
                  <a:rect b="b" l="l" r="r" t="t"/>
                  <a:pathLst>
                    <a:path extrusionOk="0" h="926" w="418">
                      <a:moveTo>
                        <a:pt x="417" y="0"/>
                      </a:moveTo>
                      <a:lnTo>
                        <a:pt x="1" y="879"/>
                      </a:lnTo>
                      <a:lnTo>
                        <a:pt x="1" y="926"/>
                      </a:lnTo>
                      <a:lnTo>
                        <a:pt x="417" y="93"/>
                      </a:lnTo>
                      <a:lnTo>
                        <a:pt x="417" y="46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3698067" y="3125747"/>
                  <a:ext cx="47246" cy="53152"/>
                </a:xfrm>
                <a:custGeom>
                  <a:rect b="b" l="l" r="r" t="t"/>
                  <a:pathLst>
                    <a:path extrusionOk="0" h="1251" w="1112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1" y="139"/>
                      </a:lnTo>
                      <a:lnTo>
                        <a:pt x="47" y="232"/>
                      </a:lnTo>
                      <a:lnTo>
                        <a:pt x="232" y="417"/>
                      </a:lnTo>
                      <a:lnTo>
                        <a:pt x="417" y="648"/>
                      </a:lnTo>
                      <a:lnTo>
                        <a:pt x="603" y="834"/>
                      </a:lnTo>
                      <a:lnTo>
                        <a:pt x="973" y="1204"/>
                      </a:lnTo>
                      <a:lnTo>
                        <a:pt x="1019" y="1250"/>
                      </a:lnTo>
                      <a:lnTo>
                        <a:pt x="1065" y="1250"/>
                      </a:lnTo>
                      <a:lnTo>
                        <a:pt x="1112" y="1111"/>
                      </a:lnTo>
                      <a:lnTo>
                        <a:pt x="1065" y="1111"/>
                      </a:lnTo>
                      <a:lnTo>
                        <a:pt x="1019" y="1204"/>
                      </a:lnTo>
                      <a:lnTo>
                        <a:pt x="1019" y="1158"/>
                      </a:lnTo>
                      <a:lnTo>
                        <a:pt x="649" y="787"/>
                      </a:lnTo>
                      <a:lnTo>
                        <a:pt x="464" y="602"/>
                      </a:lnTo>
                      <a:lnTo>
                        <a:pt x="140" y="278"/>
                      </a:lnTo>
                      <a:lnTo>
                        <a:pt x="93" y="186"/>
                      </a:lnTo>
                      <a:lnTo>
                        <a:pt x="47" y="139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3"/>
                <p:cNvSpPr/>
                <p:nvPr/>
              </p:nvSpPr>
              <p:spPr>
                <a:xfrm>
                  <a:off x="3703972" y="3131653"/>
                  <a:ext cx="37431" cy="39343"/>
                </a:xfrm>
                <a:custGeom>
                  <a:rect b="b" l="l" r="r" t="t"/>
                  <a:pathLst>
                    <a:path extrusionOk="0" h="926" w="881">
                      <a:moveTo>
                        <a:pt x="1" y="0"/>
                      </a:moveTo>
                      <a:lnTo>
                        <a:pt x="47" y="93"/>
                      </a:lnTo>
                      <a:lnTo>
                        <a:pt x="93" y="139"/>
                      </a:lnTo>
                      <a:lnTo>
                        <a:pt x="834" y="926"/>
                      </a:lnTo>
                      <a:lnTo>
                        <a:pt x="880" y="926"/>
                      </a:lnTo>
                      <a:lnTo>
                        <a:pt x="880" y="880"/>
                      </a:lnTo>
                      <a:lnTo>
                        <a:pt x="834" y="880"/>
                      </a:lnTo>
                      <a:lnTo>
                        <a:pt x="787" y="833"/>
                      </a:lnTo>
                      <a:lnTo>
                        <a:pt x="140" y="139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3"/>
                <p:cNvSpPr/>
                <p:nvPr/>
              </p:nvSpPr>
              <p:spPr>
                <a:xfrm>
                  <a:off x="3745270" y="316899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3741361" y="316509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46" y="46"/>
                      </a:lnTo>
                      <a:lnTo>
                        <a:pt x="46" y="46"/>
                      </a:lnTo>
                      <a:lnTo>
                        <a:pt x="46" y="46"/>
                      </a:lnTo>
                      <a:lnTo>
                        <a:pt x="46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3703972" y="312770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3705927" y="3125747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3745270" y="3167045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3"/>
                <p:cNvSpPr/>
                <p:nvPr/>
              </p:nvSpPr>
              <p:spPr>
                <a:xfrm>
                  <a:off x="3700064" y="3119841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46" y="93"/>
                      </a:lnTo>
                      <a:lnTo>
                        <a:pt x="93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3"/>
                <p:cNvSpPr/>
                <p:nvPr/>
              </p:nvSpPr>
              <p:spPr>
                <a:xfrm>
                  <a:off x="3741361" y="316309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3743316" y="3170954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3703972" y="3127702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47" y="140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3700064" y="3121796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0" y="140"/>
                      </a:lnTo>
                      <a:lnTo>
                        <a:pt x="46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3"/>
                <p:cNvSpPr/>
                <p:nvPr/>
              </p:nvSpPr>
              <p:spPr>
                <a:xfrm>
                  <a:off x="3739365" y="3167045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3"/>
                <p:cNvSpPr/>
                <p:nvPr/>
              </p:nvSpPr>
              <p:spPr>
                <a:xfrm>
                  <a:off x="3747225" y="317095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3"/>
                <p:cNvSpPr/>
                <p:nvPr/>
              </p:nvSpPr>
              <p:spPr>
                <a:xfrm>
                  <a:off x="3700064" y="312179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6" y="47"/>
                      </a:lnTo>
                      <a:lnTo>
                        <a:pt x="46" y="47"/>
                      </a:lnTo>
                      <a:lnTo>
                        <a:pt x="46" y="47"/>
                      </a:lnTo>
                      <a:lnTo>
                        <a:pt x="46" y="47"/>
                      </a:lnTo>
                      <a:lnTo>
                        <a:pt x="46" y="47"/>
                      </a:lnTo>
                      <a:lnTo>
                        <a:pt x="46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3"/>
                <p:cNvSpPr/>
                <p:nvPr/>
              </p:nvSpPr>
              <p:spPr>
                <a:xfrm>
                  <a:off x="3705927" y="312969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23"/>
                <p:cNvSpPr/>
                <p:nvPr/>
              </p:nvSpPr>
              <p:spPr>
                <a:xfrm>
                  <a:off x="3985197" y="264988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6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3949805" y="260858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6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3945854" y="2602684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3989106" y="2655750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3892744" y="2856334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47" y="47"/>
                      </a:move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3"/>
                <p:cNvSpPr/>
                <p:nvPr/>
              </p:nvSpPr>
              <p:spPr>
                <a:xfrm>
                  <a:off x="3857352" y="2801270"/>
                  <a:ext cx="2039" cy="5948"/>
                </a:xfrm>
                <a:custGeom>
                  <a:rect b="b" l="l" r="r" t="t"/>
                  <a:pathLst>
                    <a:path extrusionOk="0" h="140" w="48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140"/>
                      </a:ln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3"/>
                <p:cNvSpPr/>
                <p:nvPr/>
              </p:nvSpPr>
              <p:spPr>
                <a:xfrm>
                  <a:off x="3849492" y="280913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1" y="94"/>
                      </a:lnTo>
                      <a:lnTo>
                        <a:pt x="47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3892744" y="2840614"/>
                  <a:ext cx="3994" cy="5948"/>
                </a:xfrm>
                <a:custGeom>
                  <a:rect b="b" l="l" r="r" t="t"/>
                  <a:pathLst>
                    <a:path extrusionOk="0" h="140" w="94">
                      <a:moveTo>
                        <a:pt x="47" y="0"/>
                      </a:moveTo>
                      <a:lnTo>
                        <a:pt x="47" y="47"/>
                      </a:lnTo>
                      <a:lnTo>
                        <a:pt x="1" y="93"/>
                      </a:lnTo>
                      <a:lnTo>
                        <a:pt x="47" y="139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3890790" y="285437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3855398" y="2801270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3896696" y="2844565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47" y="0"/>
                      </a:move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23"/>
                <p:cNvSpPr/>
                <p:nvPr/>
              </p:nvSpPr>
              <p:spPr>
                <a:xfrm>
                  <a:off x="3900605" y="2813082"/>
                  <a:ext cx="9900" cy="15763"/>
                </a:xfrm>
                <a:custGeom>
                  <a:rect b="b" l="l" r="r" t="t"/>
                  <a:pathLst>
                    <a:path extrusionOk="0" h="371" w="233">
                      <a:moveTo>
                        <a:pt x="186" y="1"/>
                      </a:moveTo>
                      <a:lnTo>
                        <a:pt x="1" y="371"/>
                      </a:lnTo>
                      <a:lnTo>
                        <a:pt x="47" y="371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23"/>
                <p:cNvSpPr/>
                <p:nvPr/>
              </p:nvSpPr>
              <p:spPr>
                <a:xfrm>
                  <a:off x="3906510" y="2817033"/>
                  <a:ext cx="7903" cy="13808"/>
                </a:xfrm>
                <a:custGeom>
                  <a:rect b="b" l="l" r="r" t="t"/>
                  <a:pathLst>
                    <a:path extrusionOk="0" h="325" w="186">
                      <a:moveTo>
                        <a:pt x="140" y="0"/>
                      </a:moveTo>
                      <a:lnTo>
                        <a:pt x="93" y="46"/>
                      </a:lnTo>
                      <a:lnTo>
                        <a:pt x="93" y="93"/>
                      </a:lnTo>
                      <a:lnTo>
                        <a:pt x="1" y="324"/>
                      </a:lnTo>
                      <a:lnTo>
                        <a:pt x="47" y="324"/>
                      </a:lnTo>
                      <a:lnTo>
                        <a:pt x="140" y="139"/>
                      </a:lnTo>
                      <a:lnTo>
                        <a:pt x="186" y="4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3894741" y="2838659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6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3898650" y="2840614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0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93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3896696" y="283865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3900605" y="2838659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47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3"/>
                <p:cNvSpPr/>
                <p:nvPr/>
              </p:nvSpPr>
              <p:spPr>
                <a:xfrm>
                  <a:off x="3855398" y="2793410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1"/>
                      </a:moveTo>
                      <a:lnTo>
                        <a:pt x="47" y="47"/>
                      </a:ln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3"/>
                <p:cNvSpPr/>
                <p:nvPr/>
              </p:nvSpPr>
              <p:spPr>
                <a:xfrm>
                  <a:off x="3863258" y="2787504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93" y="1"/>
                      </a:moveTo>
                      <a:lnTo>
                        <a:pt x="47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3910462" y="280717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3914371" y="2811127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3853443" y="2797361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46" y="93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3912416" y="2813082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7" y="1"/>
                      </a:moveTo>
                      <a:lnTo>
                        <a:pt x="1" y="93"/>
                      </a:lnTo>
                      <a:lnTo>
                        <a:pt x="47" y="139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23"/>
                <p:cNvSpPr/>
                <p:nvPr/>
              </p:nvSpPr>
              <p:spPr>
                <a:xfrm>
                  <a:off x="3908507" y="280913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4"/>
                      </a:lnTo>
                      <a:lnTo>
                        <a:pt x="46" y="94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23"/>
                <p:cNvSpPr/>
                <p:nvPr/>
              </p:nvSpPr>
              <p:spPr>
                <a:xfrm>
                  <a:off x="3890790" y="285437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23"/>
                <p:cNvSpPr/>
                <p:nvPr/>
              </p:nvSpPr>
              <p:spPr>
                <a:xfrm>
                  <a:off x="3833772" y="2966461"/>
                  <a:ext cx="9857" cy="19714"/>
                </a:xfrm>
                <a:custGeom>
                  <a:rect b="b" l="l" r="r" t="t"/>
                  <a:pathLst>
                    <a:path extrusionOk="0" h="464" w="232">
                      <a:moveTo>
                        <a:pt x="185" y="1"/>
                      </a:moveTo>
                      <a:lnTo>
                        <a:pt x="0" y="325"/>
                      </a:lnTo>
                      <a:lnTo>
                        <a:pt x="0" y="463"/>
                      </a:lnTo>
                      <a:lnTo>
                        <a:pt x="93" y="278"/>
                      </a:lnTo>
                      <a:lnTo>
                        <a:pt x="185" y="93"/>
                      </a:lnTo>
                      <a:lnTo>
                        <a:pt x="185" y="139"/>
                      </a:lnTo>
                      <a:lnTo>
                        <a:pt x="232" y="47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23"/>
                <p:cNvSpPr/>
                <p:nvPr/>
              </p:nvSpPr>
              <p:spPr>
                <a:xfrm>
                  <a:off x="3837681" y="2970413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93" y="0"/>
                      </a:moveTo>
                      <a:lnTo>
                        <a:pt x="1" y="185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23"/>
                <p:cNvSpPr/>
                <p:nvPr/>
              </p:nvSpPr>
              <p:spPr>
                <a:xfrm>
                  <a:off x="3833772" y="2948787"/>
                  <a:ext cx="9857" cy="19672"/>
                </a:xfrm>
                <a:custGeom>
                  <a:rect b="b" l="l" r="r" t="t"/>
                  <a:pathLst>
                    <a:path extrusionOk="0" h="463" w="232">
                      <a:moveTo>
                        <a:pt x="232" y="0"/>
                      </a:moveTo>
                      <a:lnTo>
                        <a:pt x="185" y="139"/>
                      </a:lnTo>
                      <a:lnTo>
                        <a:pt x="185" y="185"/>
                      </a:lnTo>
                      <a:lnTo>
                        <a:pt x="47" y="417"/>
                      </a:lnTo>
                      <a:lnTo>
                        <a:pt x="47" y="370"/>
                      </a:lnTo>
                      <a:lnTo>
                        <a:pt x="0" y="463"/>
                      </a:lnTo>
                      <a:lnTo>
                        <a:pt x="47" y="463"/>
                      </a:lnTo>
                      <a:lnTo>
                        <a:pt x="232" y="93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23"/>
                <p:cNvSpPr/>
                <p:nvPr/>
              </p:nvSpPr>
              <p:spPr>
                <a:xfrm>
                  <a:off x="3835726" y="2954650"/>
                  <a:ext cx="5948" cy="11854"/>
                </a:xfrm>
                <a:custGeom>
                  <a:rect b="b" l="l" r="r" t="t"/>
                  <a:pathLst>
                    <a:path extrusionOk="0" h="279" w="140">
                      <a:moveTo>
                        <a:pt x="139" y="1"/>
                      </a:moveTo>
                      <a:lnTo>
                        <a:pt x="1" y="232"/>
                      </a:lnTo>
                      <a:lnTo>
                        <a:pt x="1" y="279"/>
                      </a:lnTo>
                      <a:lnTo>
                        <a:pt x="139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23"/>
                <p:cNvSpPr/>
                <p:nvPr/>
              </p:nvSpPr>
              <p:spPr>
                <a:xfrm>
                  <a:off x="3843586" y="2818987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23"/>
                <p:cNvSpPr/>
                <p:nvPr/>
              </p:nvSpPr>
              <p:spPr>
                <a:xfrm>
                  <a:off x="3843586" y="282094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23"/>
                <p:cNvSpPr/>
                <p:nvPr/>
              </p:nvSpPr>
              <p:spPr>
                <a:xfrm>
                  <a:off x="3796383" y="2917303"/>
                  <a:ext cx="9900" cy="17760"/>
                </a:xfrm>
                <a:custGeom>
                  <a:rect b="b" l="l" r="r" t="t"/>
                  <a:pathLst>
                    <a:path extrusionOk="0" h="418" w="233">
                      <a:moveTo>
                        <a:pt x="232" y="0"/>
                      </a:moveTo>
                      <a:lnTo>
                        <a:pt x="186" y="47"/>
                      </a:lnTo>
                      <a:lnTo>
                        <a:pt x="1" y="371"/>
                      </a:lnTo>
                      <a:lnTo>
                        <a:pt x="47" y="417"/>
                      </a:lnTo>
                      <a:lnTo>
                        <a:pt x="94" y="324"/>
                      </a:lnTo>
                      <a:lnTo>
                        <a:pt x="47" y="324"/>
                      </a:lnTo>
                      <a:lnTo>
                        <a:pt x="186" y="13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23"/>
                <p:cNvSpPr/>
                <p:nvPr/>
              </p:nvSpPr>
              <p:spPr>
                <a:xfrm>
                  <a:off x="3798380" y="2923209"/>
                  <a:ext cx="5948" cy="7903"/>
                </a:xfrm>
                <a:custGeom>
                  <a:rect b="b" l="l" r="r" t="t"/>
                  <a:pathLst>
                    <a:path extrusionOk="0" h="186" w="140">
                      <a:moveTo>
                        <a:pt x="139" y="0"/>
                      </a:moveTo>
                      <a:lnTo>
                        <a:pt x="0" y="185"/>
                      </a:lnTo>
                      <a:lnTo>
                        <a:pt x="47" y="18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3"/>
                <p:cNvSpPr/>
                <p:nvPr/>
              </p:nvSpPr>
              <p:spPr>
                <a:xfrm>
                  <a:off x="3849492" y="28209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3"/>
                <p:cNvSpPr/>
                <p:nvPr/>
              </p:nvSpPr>
              <p:spPr>
                <a:xfrm>
                  <a:off x="3851447" y="281703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3"/>
                <p:cNvSpPr/>
                <p:nvPr/>
              </p:nvSpPr>
              <p:spPr>
                <a:xfrm>
                  <a:off x="3849492" y="281898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3"/>
                <p:cNvSpPr/>
                <p:nvPr/>
              </p:nvSpPr>
              <p:spPr>
                <a:xfrm>
                  <a:off x="3851447" y="281703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23"/>
                <p:cNvSpPr/>
                <p:nvPr/>
              </p:nvSpPr>
              <p:spPr>
                <a:xfrm>
                  <a:off x="3853443" y="281898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3"/>
                <p:cNvSpPr/>
                <p:nvPr/>
              </p:nvSpPr>
              <p:spPr>
                <a:xfrm>
                  <a:off x="3849492" y="282094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3"/>
                <p:cNvSpPr/>
                <p:nvPr/>
              </p:nvSpPr>
              <p:spPr>
                <a:xfrm>
                  <a:off x="3849492" y="282094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3"/>
                <p:cNvSpPr/>
                <p:nvPr/>
              </p:nvSpPr>
              <p:spPr>
                <a:xfrm>
                  <a:off x="3849492" y="282094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3"/>
                <p:cNvSpPr/>
                <p:nvPr/>
              </p:nvSpPr>
              <p:spPr>
                <a:xfrm>
                  <a:off x="3851447" y="281898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3"/>
                <p:cNvSpPr/>
                <p:nvPr/>
              </p:nvSpPr>
              <p:spPr>
                <a:xfrm>
                  <a:off x="3851447" y="2818987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3"/>
                <p:cNvSpPr/>
                <p:nvPr/>
              </p:nvSpPr>
              <p:spPr>
                <a:xfrm>
                  <a:off x="3851447" y="281898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3851447" y="28209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3"/>
                <p:cNvSpPr/>
                <p:nvPr/>
              </p:nvSpPr>
              <p:spPr>
                <a:xfrm>
                  <a:off x="3851447" y="28209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23"/>
                <p:cNvSpPr/>
                <p:nvPr/>
              </p:nvSpPr>
              <p:spPr>
                <a:xfrm>
                  <a:off x="3890790" y="285437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3886839" y="2854379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9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23"/>
                <p:cNvSpPr/>
                <p:nvPr/>
              </p:nvSpPr>
              <p:spPr>
                <a:xfrm>
                  <a:off x="3886839" y="2856334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23"/>
                <p:cNvSpPr/>
                <p:nvPr/>
              </p:nvSpPr>
              <p:spPr>
                <a:xfrm>
                  <a:off x="3886839" y="2856334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23"/>
                <p:cNvSpPr/>
                <p:nvPr/>
              </p:nvSpPr>
              <p:spPr>
                <a:xfrm>
                  <a:off x="3886839" y="285633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23"/>
                <p:cNvSpPr/>
                <p:nvPr/>
              </p:nvSpPr>
              <p:spPr>
                <a:xfrm>
                  <a:off x="3886839" y="285633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3"/>
                <p:cNvSpPr/>
                <p:nvPr/>
              </p:nvSpPr>
              <p:spPr>
                <a:xfrm>
                  <a:off x="3884884" y="286028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3"/>
                <p:cNvSpPr/>
                <p:nvPr/>
              </p:nvSpPr>
              <p:spPr>
                <a:xfrm>
                  <a:off x="3886839" y="2860285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3"/>
                <p:cNvSpPr/>
                <p:nvPr/>
              </p:nvSpPr>
              <p:spPr>
                <a:xfrm>
                  <a:off x="3886839" y="285833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3"/>
                <p:cNvSpPr/>
                <p:nvPr/>
              </p:nvSpPr>
              <p:spPr>
                <a:xfrm>
                  <a:off x="3884884" y="286224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3884884" y="286224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3853443" y="2807176"/>
                  <a:ext cx="3951" cy="7903"/>
                </a:xfrm>
                <a:custGeom>
                  <a:rect b="b" l="l" r="r" t="t"/>
                  <a:pathLst>
                    <a:path extrusionOk="0" h="186" w="93">
                      <a:moveTo>
                        <a:pt x="93" y="1"/>
                      </a:moveTo>
                      <a:lnTo>
                        <a:pt x="46" y="47"/>
                      </a:lnTo>
                      <a:lnTo>
                        <a:pt x="93" y="93"/>
                      </a:lnTo>
                      <a:lnTo>
                        <a:pt x="93" y="1"/>
                      </a:lnTo>
                      <a:close/>
                      <a:moveTo>
                        <a:pt x="0" y="140"/>
                      </a:moveTo>
                      <a:lnTo>
                        <a:pt x="0" y="186"/>
                      </a:lnTo>
                      <a:lnTo>
                        <a:pt x="46" y="186"/>
                      </a:lnTo>
                      <a:lnTo>
                        <a:pt x="0" y="1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3853443" y="281503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3853443" y="28150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3853443" y="28150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3"/>
                <p:cNvSpPr/>
                <p:nvPr/>
              </p:nvSpPr>
              <p:spPr>
                <a:xfrm>
                  <a:off x="3851447" y="2815036"/>
                  <a:ext cx="3994" cy="2039"/>
                </a:xfrm>
                <a:custGeom>
                  <a:rect b="b" l="l" r="r" t="t"/>
                  <a:pathLst>
                    <a:path extrusionOk="0" h="48" w="94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3"/>
                <p:cNvSpPr/>
                <p:nvPr/>
              </p:nvSpPr>
              <p:spPr>
                <a:xfrm>
                  <a:off x="3851447" y="2815036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3"/>
                <p:cNvSpPr/>
                <p:nvPr/>
              </p:nvSpPr>
              <p:spPr>
                <a:xfrm>
                  <a:off x="3853443" y="2809130"/>
                  <a:ext cx="3951" cy="5948"/>
                </a:xfrm>
                <a:custGeom>
                  <a:rect b="b" l="l" r="r" t="t"/>
                  <a:pathLst>
                    <a:path extrusionOk="0" h="140" w="93">
                      <a:moveTo>
                        <a:pt x="46" y="1"/>
                      </a:moveTo>
                      <a:lnTo>
                        <a:pt x="0" y="94"/>
                      </a:lnTo>
                      <a:lnTo>
                        <a:pt x="46" y="140"/>
                      </a:lnTo>
                      <a:lnTo>
                        <a:pt x="46" y="94"/>
                      </a:lnTo>
                      <a:lnTo>
                        <a:pt x="93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3"/>
                <p:cNvSpPr/>
                <p:nvPr/>
              </p:nvSpPr>
              <p:spPr>
                <a:xfrm>
                  <a:off x="3886839" y="285833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3"/>
                <p:cNvSpPr/>
                <p:nvPr/>
              </p:nvSpPr>
              <p:spPr>
                <a:xfrm>
                  <a:off x="3886839" y="285633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3"/>
                <p:cNvSpPr/>
                <p:nvPr/>
              </p:nvSpPr>
              <p:spPr>
                <a:xfrm>
                  <a:off x="3884884" y="286028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23"/>
                <p:cNvSpPr/>
                <p:nvPr/>
              </p:nvSpPr>
              <p:spPr>
                <a:xfrm>
                  <a:off x="3884884" y="286028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23"/>
                <p:cNvSpPr/>
                <p:nvPr/>
              </p:nvSpPr>
              <p:spPr>
                <a:xfrm>
                  <a:off x="3886839" y="285833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23"/>
                <p:cNvSpPr/>
                <p:nvPr/>
              </p:nvSpPr>
              <p:spPr>
                <a:xfrm>
                  <a:off x="3884884" y="2860285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3"/>
                <p:cNvSpPr/>
                <p:nvPr/>
              </p:nvSpPr>
              <p:spPr>
                <a:xfrm>
                  <a:off x="3886839" y="2856334"/>
                  <a:ext cx="42" cy="3994"/>
                </a:xfrm>
                <a:custGeom>
                  <a:rect b="b" l="l" r="r" t="t"/>
                  <a:pathLst>
                    <a:path extrusionOk="0" h="94" w="1">
                      <a:moveTo>
                        <a:pt x="1" y="93"/>
                      </a:move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1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3"/>
                <p:cNvSpPr/>
                <p:nvPr/>
              </p:nvSpPr>
              <p:spPr>
                <a:xfrm>
                  <a:off x="3884884" y="286028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3"/>
                <p:cNvSpPr/>
                <p:nvPr/>
              </p:nvSpPr>
              <p:spPr>
                <a:xfrm>
                  <a:off x="3884884" y="2860285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3"/>
                <p:cNvSpPr/>
                <p:nvPr/>
              </p:nvSpPr>
              <p:spPr>
                <a:xfrm>
                  <a:off x="3859349" y="2799316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0" y="139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3"/>
                <p:cNvSpPr/>
                <p:nvPr/>
              </p:nvSpPr>
              <p:spPr>
                <a:xfrm>
                  <a:off x="3863258" y="279145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3"/>
                <p:cNvSpPr/>
                <p:nvPr/>
              </p:nvSpPr>
              <p:spPr>
                <a:xfrm>
                  <a:off x="3863258" y="2793410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3"/>
                <p:cNvSpPr/>
                <p:nvPr/>
              </p:nvSpPr>
              <p:spPr>
                <a:xfrm>
                  <a:off x="3861304" y="2797361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3"/>
                <p:cNvSpPr/>
                <p:nvPr/>
              </p:nvSpPr>
              <p:spPr>
                <a:xfrm>
                  <a:off x="3861304" y="2793410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47" y="1"/>
                      </a:move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93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3"/>
                <p:cNvSpPr/>
                <p:nvPr/>
              </p:nvSpPr>
              <p:spPr>
                <a:xfrm>
                  <a:off x="3898650" y="2828802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" y="140"/>
                      </a:lnTo>
                      <a:lnTo>
                        <a:pt x="1" y="186"/>
                      </a:lnTo>
                      <a:lnTo>
                        <a:pt x="47" y="140"/>
                      </a:lnTo>
                      <a:lnTo>
                        <a:pt x="47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3"/>
                <p:cNvSpPr/>
                <p:nvPr/>
              </p:nvSpPr>
              <p:spPr>
                <a:xfrm>
                  <a:off x="3894741" y="283666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3"/>
                <p:cNvSpPr/>
                <p:nvPr/>
              </p:nvSpPr>
              <p:spPr>
                <a:xfrm>
                  <a:off x="3896696" y="2834708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3"/>
                <p:cNvSpPr/>
                <p:nvPr/>
              </p:nvSpPr>
              <p:spPr>
                <a:xfrm>
                  <a:off x="3898650" y="2830799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3"/>
                <p:cNvSpPr/>
                <p:nvPr/>
              </p:nvSpPr>
              <p:spPr>
                <a:xfrm>
                  <a:off x="3896696" y="2834708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3"/>
                <p:cNvSpPr/>
                <p:nvPr/>
              </p:nvSpPr>
              <p:spPr>
                <a:xfrm>
                  <a:off x="3877024" y="2746206"/>
                  <a:ext cx="9857" cy="19714"/>
                </a:xfrm>
                <a:custGeom>
                  <a:rect b="b" l="l" r="r" t="t"/>
                  <a:pathLst>
                    <a:path extrusionOk="0" h="464" w="232">
                      <a:moveTo>
                        <a:pt x="186" y="1"/>
                      </a:moveTo>
                      <a:lnTo>
                        <a:pt x="186" y="47"/>
                      </a:lnTo>
                      <a:lnTo>
                        <a:pt x="186" y="93"/>
                      </a:lnTo>
                      <a:lnTo>
                        <a:pt x="232" y="47"/>
                      </a:lnTo>
                      <a:lnTo>
                        <a:pt x="232" y="1"/>
                      </a:lnTo>
                      <a:close/>
                      <a:moveTo>
                        <a:pt x="186" y="47"/>
                      </a:moveTo>
                      <a:lnTo>
                        <a:pt x="93" y="186"/>
                      </a:lnTo>
                      <a:lnTo>
                        <a:pt x="93" y="232"/>
                      </a:lnTo>
                      <a:lnTo>
                        <a:pt x="1" y="371"/>
                      </a:lnTo>
                      <a:lnTo>
                        <a:pt x="1" y="464"/>
                      </a:lnTo>
                      <a:lnTo>
                        <a:pt x="93" y="371"/>
                      </a:lnTo>
                      <a:lnTo>
                        <a:pt x="93" y="325"/>
                      </a:lnTo>
                      <a:lnTo>
                        <a:pt x="93" y="279"/>
                      </a:lnTo>
                      <a:lnTo>
                        <a:pt x="186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3"/>
                <p:cNvSpPr/>
                <p:nvPr/>
              </p:nvSpPr>
              <p:spPr>
                <a:xfrm>
                  <a:off x="3880975" y="2748203"/>
                  <a:ext cx="3951" cy="11812"/>
                </a:xfrm>
                <a:custGeom>
                  <a:rect b="b" l="l" r="r" t="t"/>
                  <a:pathLst>
                    <a:path extrusionOk="0" h="278" w="93">
                      <a:moveTo>
                        <a:pt x="93" y="0"/>
                      </a:moveTo>
                      <a:lnTo>
                        <a:pt x="0" y="232"/>
                      </a:lnTo>
                      <a:lnTo>
                        <a:pt x="0" y="278"/>
                      </a:lnTo>
                      <a:lnTo>
                        <a:pt x="46" y="185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3918322" y="2779644"/>
                  <a:ext cx="5948" cy="11854"/>
                </a:xfrm>
                <a:custGeom>
                  <a:rect b="b" l="l" r="r" t="t"/>
                  <a:pathLst>
                    <a:path extrusionOk="0" h="279" w="140">
                      <a:moveTo>
                        <a:pt x="139" y="1"/>
                      </a:moveTo>
                      <a:lnTo>
                        <a:pt x="93" y="47"/>
                      </a:lnTo>
                      <a:lnTo>
                        <a:pt x="93" y="93"/>
                      </a:lnTo>
                      <a:lnTo>
                        <a:pt x="1" y="278"/>
                      </a:lnTo>
                      <a:lnTo>
                        <a:pt x="47" y="278"/>
                      </a:lnTo>
                      <a:lnTo>
                        <a:pt x="93" y="186"/>
                      </a:lnTo>
                      <a:lnTo>
                        <a:pt x="139" y="93"/>
                      </a:lnTo>
                      <a:lnTo>
                        <a:pt x="139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3914371" y="2795364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3"/>
                <p:cNvSpPr/>
                <p:nvPr/>
              </p:nvSpPr>
              <p:spPr>
                <a:xfrm>
                  <a:off x="3916367" y="2791455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3"/>
                <p:cNvSpPr/>
                <p:nvPr/>
              </p:nvSpPr>
              <p:spPr>
                <a:xfrm>
                  <a:off x="3916367" y="279536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3916367" y="279341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3916367" y="279341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3845583" y="2826848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6" y="0"/>
                      </a:moveTo>
                      <a:lnTo>
                        <a:pt x="0" y="139"/>
                      </a:ln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3847538" y="2822896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0" y="140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3"/>
                <p:cNvSpPr/>
                <p:nvPr/>
              </p:nvSpPr>
              <p:spPr>
                <a:xfrm>
                  <a:off x="3849492" y="282489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3"/>
                <p:cNvSpPr/>
                <p:nvPr/>
              </p:nvSpPr>
              <p:spPr>
                <a:xfrm>
                  <a:off x="3849492" y="282489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3"/>
                <p:cNvSpPr/>
                <p:nvPr/>
              </p:nvSpPr>
              <p:spPr>
                <a:xfrm>
                  <a:off x="3849492" y="2820942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3"/>
                <p:cNvSpPr/>
                <p:nvPr/>
              </p:nvSpPr>
              <p:spPr>
                <a:xfrm>
                  <a:off x="3851447" y="28209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3"/>
                <p:cNvSpPr/>
                <p:nvPr/>
              </p:nvSpPr>
              <p:spPr>
                <a:xfrm>
                  <a:off x="3849492" y="282289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3"/>
                <p:cNvSpPr/>
                <p:nvPr/>
              </p:nvSpPr>
              <p:spPr>
                <a:xfrm>
                  <a:off x="3851447" y="2820942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3"/>
                <p:cNvSpPr/>
                <p:nvPr/>
              </p:nvSpPr>
              <p:spPr>
                <a:xfrm>
                  <a:off x="3851447" y="282094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3"/>
                <p:cNvSpPr/>
                <p:nvPr/>
              </p:nvSpPr>
              <p:spPr>
                <a:xfrm>
                  <a:off x="3851447" y="28209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3"/>
                <p:cNvSpPr/>
                <p:nvPr/>
              </p:nvSpPr>
              <p:spPr>
                <a:xfrm>
                  <a:off x="3851447" y="28209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3"/>
                <p:cNvSpPr/>
                <p:nvPr/>
              </p:nvSpPr>
              <p:spPr>
                <a:xfrm>
                  <a:off x="3918322" y="2783595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93" y="0"/>
                      </a:moveTo>
                      <a:lnTo>
                        <a:pt x="47" y="47"/>
                      </a:lnTo>
                      <a:lnTo>
                        <a:pt x="1" y="185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3"/>
                <p:cNvSpPr/>
                <p:nvPr/>
              </p:nvSpPr>
              <p:spPr>
                <a:xfrm>
                  <a:off x="3918322" y="279145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3845583" y="2828802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46" y="1"/>
                      </a:moveTo>
                      <a:lnTo>
                        <a:pt x="0" y="93"/>
                      </a:lnTo>
                      <a:lnTo>
                        <a:pt x="46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3"/>
                <p:cNvSpPr/>
                <p:nvPr/>
              </p:nvSpPr>
              <p:spPr>
                <a:xfrm>
                  <a:off x="3847538" y="282684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3"/>
                <p:cNvSpPr/>
                <p:nvPr/>
              </p:nvSpPr>
              <p:spPr>
                <a:xfrm>
                  <a:off x="3847538" y="283079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3"/>
                <p:cNvSpPr/>
                <p:nvPr/>
              </p:nvSpPr>
              <p:spPr>
                <a:xfrm>
                  <a:off x="3924228" y="2773738"/>
                  <a:ext cx="9857" cy="17760"/>
                </a:xfrm>
                <a:custGeom>
                  <a:rect b="b" l="l" r="r" t="t"/>
                  <a:pathLst>
                    <a:path extrusionOk="0" h="418" w="232">
                      <a:moveTo>
                        <a:pt x="232" y="1"/>
                      </a:moveTo>
                      <a:lnTo>
                        <a:pt x="185" y="47"/>
                      </a:lnTo>
                      <a:lnTo>
                        <a:pt x="47" y="325"/>
                      </a:lnTo>
                      <a:lnTo>
                        <a:pt x="139" y="186"/>
                      </a:lnTo>
                      <a:lnTo>
                        <a:pt x="185" y="93"/>
                      </a:lnTo>
                      <a:lnTo>
                        <a:pt x="232" y="1"/>
                      </a:lnTo>
                      <a:close/>
                      <a:moveTo>
                        <a:pt x="47" y="325"/>
                      </a:moveTo>
                      <a:lnTo>
                        <a:pt x="0" y="371"/>
                      </a:lnTo>
                      <a:lnTo>
                        <a:pt x="47" y="417"/>
                      </a:lnTo>
                      <a:lnTo>
                        <a:pt x="93" y="371"/>
                      </a:lnTo>
                      <a:lnTo>
                        <a:pt x="93" y="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3"/>
                <p:cNvSpPr/>
                <p:nvPr/>
              </p:nvSpPr>
              <p:spPr>
                <a:xfrm>
                  <a:off x="3934042" y="277373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3"/>
                <p:cNvSpPr/>
                <p:nvPr/>
              </p:nvSpPr>
              <p:spPr>
                <a:xfrm>
                  <a:off x="3926182" y="2777690"/>
                  <a:ext cx="5948" cy="9857"/>
                </a:xfrm>
                <a:custGeom>
                  <a:rect b="b" l="l" r="r" t="t"/>
                  <a:pathLst>
                    <a:path extrusionOk="0" h="232" w="140">
                      <a:moveTo>
                        <a:pt x="139" y="0"/>
                      </a:moveTo>
                      <a:lnTo>
                        <a:pt x="93" y="93"/>
                      </a:lnTo>
                      <a:lnTo>
                        <a:pt x="1" y="232"/>
                      </a:lnTo>
                      <a:lnTo>
                        <a:pt x="47" y="232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3"/>
                <p:cNvSpPr/>
                <p:nvPr/>
              </p:nvSpPr>
              <p:spPr>
                <a:xfrm>
                  <a:off x="5068671" y="2402100"/>
                  <a:ext cx="15805" cy="15763"/>
                </a:xfrm>
                <a:custGeom>
                  <a:rect b="b" l="l" r="r" t="t"/>
                  <a:pathLst>
                    <a:path extrusionOk="0" h="371" w="372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94" y="186"/>
                      </a:lnTo>
                      <a:lnTo>
                        <a:pt x="279" y="371"/>
                      </a:lnTo>
                      <a:lnTo>
                        <a:pt x="279" y="324"/>
                      </a:lnTo>
                      <a:lnTo>
                        <a:pt x="279" y="278"/>
                      </a:lnTo>
                      <a:lnTo>
                        <a:pt x="325" y="232"/>
                      </a:lnTo>
                      <a:lnTo>
                        <a:pt x="371" y="232"/>
                      </a:lnTo>
                      <a:lnTo>
                        <a:pt x="371" y="186"/>
                      </a:lnTo>
                      <a:lnTo>
                        <a:pt x="232" y="13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3"/>
                <p:cNvSpPr/>
                <p:nvPr/>
              </p:nvSpPr>
              <p:spPr>
                <a:xfrm>
                  <a:off x="5084434" y="241391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3"/>
                <p:cNvSpPr/>
                <p:nvPr/>
              </p:nvSpPr>
              <p:spPr>
                <a:xfrm>
                  <a:off x="5227957" y="2494510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86" y="140"/>
                      </a:lnTo>
                      <a:lnTo>
                        <a:pt x="186" y="140"/>
                      </a:lnTo>
                      <a:lnTo>
                        <a:pt x="140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5080482" y="2409960"/>
                  <a:ext cx="161283" cy="100313"/>
                </a:xfrm>
                <a:custGeom>
                  <a:rect b="b" l="l" r="r" t="t"/>
                  <a:pathLst>
                    <a:path extrusionOk="0" h="2361" w="3796">
                      <a:moveTo>
                        <a:pt x="3564" y="2130"/>
                      </a:moveTo>
                      <a:lnTo>
                        <a:pt x="3541" y="2141"/>
                      </a:lnTo>
                      <a:lnTo>
                        <a:pt x="3541" y="2141"/>
                      </a:lnTo>
                      <a:lnTo>
                        <a:pt x="3564" y="2155"/>
                      </a:lnTo>
                      <a:lnTo>
                        <a:pt x="3564" y="2130"/>
                      </a:lnTo>
                      <a:close/>
                      <a:moveTo>
                        <a:pt x="93" y="1"/>
                      </a:moveTo>
                      <a:lnTo>
                        <a:pt x="93" y="47"/>
                      </a:lnTo>
                      <a:lnTo>
                        <a:pt x="47" y="47"/>
                      </a:lnTo>
                      <a:lnTo>
                        <a:pt x="1" y="93"/>
                      </a:lnTo>
                      <a:lnTo>
                        <a:pt x="1" y="139"/>
                      </a:lnTo>
                      <a:lnTo>
                        <a:pt x="1" y="186"/>
                      </a:lnTo>
                      <a:lnTo>
                        <a:pt x="463" y="417"/>
                      </a:lnTo>
                      <a:lnTo>
                        <a:pt x="741" y="556"/>
                      </a:lnTo>
                      <a:lnTo>
                        <a:pt x="3472" y="2176"/>
                      </a:lnTo>
                      <a:lnTo>
                        <a:pt x="3541" y="2141"/>
                      </a:lnTo>
                      <a:lnTo>
                        <a:pt x="3541" y="2141"/>
                      </a:lnTo>
                      <a:lnTo>
                        <a:pt x="2916" y="1759"/>
                      </a:lnTo>
                      <a:lnTo>
                        <a:pt x="1991" y="1250"/>
                      </a:lnTo>
                      <a:lnTo>
                        <a:pt x="47" y="139"/>
                      </a:lnTo>
                      <a:lnTo>
                        <a:pt x="47" y="93"/>
                      </a:lnTo>
                      <a:lnTo>
                        <a:pt x="139" y="93"/>
                      </a:lnTo>
                      <a:lnTo>
                        <a:pt x="2315" y="1343"/>
                      </a:lnTo>
                      <a:lnTo>
                        <a:pt x="3379" y="1991"/>
                      </a:lnTo>
                      <a:lnTo>
                        <a:pt x="3379" y="1898"/>
                      </a:lnTo>
                      <a:lnTo>
                        <a:pt x="3333" y="1898"/>
                      </a:lnTo>
                      <a:lnTo>
                        <a:pt x="695" y="371"/>
                      </a:lnTo>
                      <a:lnTo>
                        <a:pt x="510" y="232"/>
                      </a:lnTo>
                      <a:lnTo>
                        <a:pt x="371" y="186"/>
                      </a:lnTo>
                      <a:lnTo>
                        <a:pt x="93" y="1"/>
                      </a:lnTo>
                      <a:close/>
                      <a:moveTo>
                        <a:pt x="3564" y="2155"/>
                      </a:moveTo>
                      <a:lnTo>
                        <a:pt x="3564" y="2176"/>
                      </a:lnTo>
                      <a:lnTo>
                        <a:pt x="3657" y="2268"/>
                      </a:lnTo>
                      <a:lnTo>
                        <a:pt x="3703" y="2268"/>
                      </a:lnTo>
                      <a:lnTo>
                        <a:pt x="3796" y="2361"/>
                      </a:lnTo>
                      <a:lnTo>
                        <a:pt x="3796" y="2315"/>
                      </a:lnTo>
                      <a:lnTo>
                        <a:pt x="3750" y="2268"/>
                      </a:lnTo>
                      <a:lnTo>
                        <a:pt x="3564" y="21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3"/>
                <p:cNvSpPr/>
                <p:nvPr/>
              </p:nvSpPr>
              <p:spPr>
                <a:xfrm>
                  <a:off x="5084434" y="241391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3"/>
                <p:cNvSpPr/>
                <p:nvPr/>
              </p:nvSpPr>
              <p:spPr>
                <a:xfrm>
                  <a:off x="5084434" y="241391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3"/>
                <p:cNvSpPr/>
                <p:nvPr/>
              </p:nvSpPr>
              <p:spPr>
                <a:xfrm>
                  <a:off x="5082437" y="241586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3"/>
                <p:cNvSpPr/>
                <p:nvPr/>
              </p:nvSpPr>
              <p:spPr>
                <a:xfrm>
                  <a:off x="5082437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3"/>
                <p:cNvSpPr/>
                <p:nvPr/>
              </p:nvSpPr>
              <p:spPr>
                <a:xfrm>
                  <a:off x="5082437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23"/>
                <p:cNvSpPr/>
                <p:nvPr/>
              </p:nvSpPr>
              <p:spPr>
                <a:xfrm>
                  <a:off x="5082437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3"/>
                <p:cNvSpPr/>
                <p:nvPr/>
              </p:nvSpPr>
              <p:spPr>
                <a:xfrm>
                  <a:off x="5082437" y="241391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3"/>
                <p:cNvSpPr/>
                <p:nvPr/>
              </p:nvSpPr>
              <p:spPr>
                <a:xfrm>
                  <a:off x="5082437" y="241586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23"/>
                <p:cNvSpPr/>
                <p:nvPr/>
              </p:nvSpPr>
              <p:spPr>
                <a:xfrm>
                  <a:off x="5082437" y="241586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3"/>
                <p:cNvSpPr/>
                <p:nvPr/>
              </p:nvSpPr>
              <p:spPr>
                <a:xfrm>
                  <a:off x="5084434" y="241391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3"/>
                <p:cNvSpPr/>
                <p:nvPr/>
              </p:nvSpPr>
              <p:spPr>
                <a:xfrm>
                  <a:off x="5082437" y="2413912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23"/>
                <p:cNvSpPr/>
                <p:nvPr/>
              </p:nvSpPr>
              <p:spPr>
                <a:xfrm>
                  <a:off x="5084434" y="241391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23"/>
                <p:cNvSpPr/>
                <p:nvPr/>
              </p:nvSpPr>
              <p:spPr>
                <a:xfrm>
                  <a:off x="5084434" y="241391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3"/>
                <p:cNvSpPr/>
                <p:nvPr/>
              </p:nvSpPr>
              <p:spPr>
                <a:xfrm>
                  <a:off x="5084434" y="241391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23"/>
                <p:cNvSpPr/>
                <p:nvPr/>
              </p:nvSpPr>
              <p:spPr>
                <a:xfrm>
                  <a:off x="5084434" y="241391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23"/>
                <p:cNvSpPr/>
                <p:nvPr/>
              </p:nvSpPr>
              <p:spPr>
                <a:xfrm>
                  <a:off x="5086388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3"/>
                <p:cNvSpPr/>
                <p:nvPr/>
              </p:nvSpPr>
              <p:spPr>
                <a:xfrm>
                  <a:off x="5086388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3"/>
                <p:cNvSpPr/>
                <p:nvPr/>
              </p:nvSpPr>
              <p:spPr>
                <a:xfrm>
                  <a:off x="5084434" y="241391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3"/>
                <p:cNvSpPr/>
                <p:nvPr/>
              </p:nvSpPr>
              <p:spPr>
                <a:xfrm>
                  <a:off x="5082437" y="241391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3"/>
                <p:cNvSpPr/>
                <p:nvPr/>
              </p:nvSpPr>
              <p:spPr>
                <a:xfrm>
                  <a:off x="5082437" y="2413912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3"/>
                <p:cNvSpPr/>
                <p:nvPr/>
              </p:nvSpPr>
              <p:spPr>
                <a:xfrm>
                  <a:off x="5084434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3"/>
                <p:cNvSpPr/>
                <p:nvPr/>
              </p:nvSpPr>
              <p:spPr>
                <a:xfrm>
                  <a:off x="5082437" y="2413912"/>
                  <a:ext cx="157374" cy="92453"/>
                </a:xfrm>
                <a:custGeom>
                  <a:rect b="b" l="l" r="r" t="t"/>
                  <a:pathLst>
                    <a:path extrusionOk="0" h="2176" w="3704">
                      <a:moveTo>
                        <a:pt x="93" y="0"/>
                      </a:moveTo>
                      <a:lnTo>
                        <a:pt x="47" y="46"/>
                      </a:lnTo>
                      <a:lnTo>
                        <a:pt x="1" y="46"/>
                      </a:lnTo>
                      <a:lnTo>
                        <a:pt x="1945" y="1157"/>
                      </a:lnTo>
                      <a:lnTo>
                        <a:pt x="2870" y="1666"/>
                      </a:lnTo>
                      <a:lnTo>
                        <a:pt x="3704" y="2175"/>
                      </a:lnTo>
                      <a:lnTo>
                        <a:pt x="3704" y="2175"/>
                      </a:lnTo>
                      <a:lnTo>
                        <a:pt x="3657" y="2083"/>
                      </a:lnTo>
                      <a:lnTo>
                        <a:pt x="3611" y="2037"/>
                      </a:lnTo>
                      <a:lnTo>
                        <a:pt x="3426" y="1944"/>
                      </a:lnTo>
                      <a:lnTo>
                        <a:pt x="3380" y="1944"/>
                      </a:lnTo>
                      <a:lnTo>
                        <a:pt x="3333" y="1898"/>
                      </a:lnTo>
                      <a:lnTo>
                        <a:pt x="2269" y="125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5086388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3"/>
                <p:cNvSpPr/>
                <p:nvPr/>
              </p:nvSpPr>
              <p:spPr>
                <a:xfrm>
                  <a:off x="5082437" y="241586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3"/>
                <p:cNvSpPr/>
                <p:nvPr/>
              </p:nvSpPr>
              <p:spPr>
                <a:xfrm>
                  <a:off x="5082437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3"/>
                <p:cNvSpPr/>
                <p:nvPr/>
              </p:nvSpPr>
              <p:spPr>
                <a:xfrm>
                  <a:off x="5082437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5082437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3"/>
                <p:cNvSpPr/>
                <p:nvPr/>
              </p:nvSpPr>
              <p:spPr>
                <a:xfrm>
                  <a:off x="5082437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3"/>
                <p:cNvSpPr/>
                <p:nvPr/>
              </p:nvSpPr>
              <p:spPr>
                <a:xfrm>
                  <a:off x="5084434" y="24158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3"/>
                <p:cNvSpPr/>
                <p:nvPr/>
              </p:nvSpPr>
              <p:spPr>
                <a:xfrm>
                  <a:off x="5086388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3"/>
                <p:cNvSpPr/>
                <p:nvPr/>
              </p:nvSpPr>
              <p:spPr>
                <a:xfrm>
                  <a:off x="5086388" y="24139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3"/>
                <p:cNvSpPr/>
                <p:nvPr/>
              </p:nvSpPr>
              <p:spPr>
                <a:xfrm>
                  <a:off x="5078528" y="2400146"/>
                  <a:ext cx="135705" cy="78687"/>
                </a:xfrm>
                <a:custGeom>
                  <a:rect b="b" l="l" r="r" t="t"/>
                  <a:pathLst>
                    <a:path extrusionOk="0" h="1852" w="3194">
                      <a:moveTo>
                        <a:pt x="0" y="0"/>
                      </a:moveTo>
                      <a:lnTo>
                        <a:pt x="1435" y="833"/>
                      </a:lnTo>
                      <a:lnTo>
                        <a:pt x="2882" y="1666"/>
                      </a:lnTo>
                      <a:lnTo>
                        <a:pt x="232" y="93"/>
                      </a:lnTo>
                      <a:lnTo>
                        <a:pt x="93" y="46"/>
                      </a:lnTo>
                      <a:lnTo>
                        <a:pt x="0" y="0"/>
                      </a:lnTo>
                      <a:close/>
                      <a:moveTo>
                        <a:pt x="2882" y="1666"/>
                      </a:moveTo>
                      <a:lnTo>
                        <a:pt x="3194" y="1851"/>
                      </a:lnTo>
                      <a:lnTo>
                        <a:pt x="3055" y="1759"/>
                      </a:lnTo>
                      <a:lnTo>
                        <a:pt x="2962" y="1713"/>
                      </a:lnTo>
                      <a:lnTo>
                        <a:pt x="2882" y="16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3"/>
                <p:cNvSpPr/>
                <p:nvPr/>
              </p:nvSpPr>
              <p:spPr>
                <a:xfrm>
                  <a:off x="5060811" y="2388334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>
                  <a:off x="5204376" y="2472884"/>
                  <a:ext cx="19714" cy="11854"/>
                </a:xfrm>
                <a:custGeom>
                  <a:rect b="b" l="l" r="r" t="t"/>
                  <a:pathLst>
                    <a:path extrusionOk="0" h="279" w="464">
                      <a:moveTo>
                        <a:pt x="0" y="1"/>
                      </a:moveTo>
                      <a:lnTo>
                        <a:pt x="232" y="139"/>
                      </a:lnTo>
                      <a:lnTo>
                        <a:pt x="93" y="47"/>
                      </a:lnTo>
                      <a:lnTo>
                        <a:pt x="0" y="1"/>
                      </a:lnTo>
                      <a:close/>
                      <a:moveTo>
                        <a:pt x="232" y="139"/>
                      </a:moveTo>
                      <a:lnTo>
                        <a:pt x="348" y="209"/>
                      </a:lnTo>
                      <a:lnTo>
                        <a:pt x="324" y="186"/>
                      </a:lnTo>
                      <a:lnTo>
                        <a:pt x="232" y="139"/>
                      </a:lnTo>
                      <a:close/>
                      <a:moveTo>
                        <a:pt x="348" y="209"/>
                      </a:moveTo>
                      <a:lnTo>
                        <a:pt x="371" y="232"/>
                      </a:lnTo>
                      <a:lnTo>
                        <a:pt x="386" y="232"/>
                      </a:lnTo>
                      <a:lnTo>
                        <a:pt x="348" y="209"/>
                      </a:lnTo>
                      <a:close/>
                      <a:moveTo>
                        <a:pt x="386" y="232"/>
                      </a:moveTo>
                      <a:lnTo>
                        <a:pt x="417" y="251"/>
                      </a:lnTo>
                      <a:lnTo>
                        <a:pt x="417" y="251"/>
                      </a:lnTo>
                      <a:lnTo>
                        <a:pt x="417" y="232"/>
                      </a:lnTo>
                      <a:close/>
                      <a:moveTo>
                        <a:pt x="417" y="251"/>
                      </a:moveTo>
                      <a:lnTo>
                        <a:pt x="417" y="278"/>
                      </a:lnTo>
                      <a:lnTo>
                        <a:pt x="463" y="278"/>
                      </a:lnTo>
                      <a:lnTo>
                        <a:pt x="417" y="2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23"/>
                <p:cNvSpPr/>
                <p:nvPr/>
              </p:nvSpPr>
              <p:spPr>
                <a:xfrm>
                  <a:off x="5072622" y="2396194"/>
                  <a:ext cx="66918" cy="39386"/>
                </a:xfrm>
                <a:custGeom>
                  <a:rect b="b" l="l" r="r" t="t"/>
                  <a:pathLst>
                    <a:path extrusionOk="0" h="927" w="1575">
                      <a:moveTo>
                        <a:pt x="1" y="1"/>
                      </a:moveTo>
                      <a:lnTo>
                        <a:pt x="186" y="139"/>
                      </a:lnTo>
                      <a:lnTo>
                        <a:pt x="264" y="166"/>
                      </a:lnTo>
                      <a:lnTo>
                        <a:pt x="264" y="166"/>
                      </a:lnTo>
                      <a:lnTo>
                        <a:pt x="139" y="93"/>
                      </a:lnTo>
                      <a:lnTo>
                        <a:pt x="1" y="1"/>
                      </a:lnTo>
                      <a:close/>
                      <a:moveTo>
                        <a:pt x="264" y="166"/>
                      </a:moveTo>
                      <a:lnTo>
                        <a:pt x="1574" y="926"/>
                      </a:lnTo>
                      <a:lnTo>
                        <a:pt x="1574" y="926"/>
                      </a:lnTo>
                      <a:lnTo>
                        <a:pt x="324" y="186"/>
                      </a:lnTo>
                      <a:lnTo>
                        <a:pt x="264" y="1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23"/>
                <p:cNvSpPr/>
                <p:nvPr/>
              </p:nvSpPr>
              <p:spPr>
                <a:xfrm>
                  <a:off x="4663595" y="2628219"/>
                  <a:ext cx="21669" cy="19714"/>
                </a:xfrm>
                <a:custGeom>
                  <a:rect b="b" l="l" r="r" t="t"/>
                  <a:pathLst>
                    <a:path extrusionOk="0" h="464" w="510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94"/>
                      </a:lnTo>
                      <a:lnTo>
                        <a:pt x="140" y="232"/>
                      </a:lnTo>
                      <a:lnTo>
                        <a:pt x="140" y="279"/>
                      </a:lnTo>
                      <a:lnTo>
                        <a:pt x="232" y="325"/>
                      </a:lnTo>
                      <a:lnTo>
                        <a:pt x="417" y="464"/>
                      </a:lnTo>
                      <a:lnTo>
                        <a:pt x="371" y="417"/>
                      </a:lnTo>
                      <a:lnTo>
                        <a:pt x="417" y="371"/>
                      </a:lnTo>
                      <a:lnTo>
                        <a:pt x="464" y="371"/>
                      </a:lnTo>
                      <a:lnTo>
                        <a:pt x="510" y="325"/>
                      </a:lnTo>
                      <a:lnTo>
                        <a:pt x="464" y="279"/>
                      </a:lnTo>
                      <a:lnTo>
                        <a:pt x="371" y="232"/>
                      </a:lnTo>
                      <a:lnTo>
                        <a:pt x="232" y="140"/>
                      </a:lnTo>
                      <a:lnTo>
                        <a:pt x="93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23"/>
                <p:cNvSpPr/>
                <p:nvPr/>
              </p:nvSpPr>
              <p:spPr>
                <a:xfrm>
                  <a:off x="4679315" y="2641984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47" y="47"/>
                      </a:move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1" y="1"/>
                      </a:lnTo>
                      <a:lnTo>
                        <a:pt x="47" y="47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3"/>
                <p:cNvSpPr/>
                <p:nvPr/>
              </p:nvSpPr>
              <p:spPr>
                <a:xfrm>
                  <a:off x="4799300" y="2706905"/>
                  <a:ext cx="25577" cy="15763"/>
                </a:xfrm>
                <a:custGeom>
                  <a:rect b="b" l="l" r="r" t="t"/>
                  <a:pathLst>
                    <a:path extrusionOk="0" h="371" w="602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93" y="93"/>
                      </a:lnTo>
                      <a:lnTo>
                        <a:pt x="0" y="0"/>
                      </a:lnTo>
                      <a:close/>
                      <a:moveTo>
                        <a:pt x="93" y="93"/>
                      </a:moveTo>
                      <a:lnTo>
                        <a:pt x="556" y="345"/>
                      </a:lnTo>
                      <a:lnTo>
                        <a:pt x="556" y="324"/>
                      </a:lnTo>
                      <a:lnTo>
                        <a:pt x="93" y="93"/>
                      </a:lnTo>
                      <a:close/>
                      <a:moveTo>
                        <a:pt x="556" y="345"/>
                      </a:moveTo>
                      <a:lnTo>
                        <a:pt x="556" y="371"/>
                      </a:lnTo>
                      <a:lnTo>
                        <a:pt x="602" y="371"/>
                      </a:lnTo>
                      <a:lnTo>
                        <a:pt x="556" y="3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23"/>
                <p:cNvSpPr/>
                <p:nvPr/>
              </p:nvSpPr>
              <p:spPr>
                <a:xfrm>
                  <a:off x="4773723" y="2693139"/>
                  <a:ext cx="11854" cy="5948"/>
                </a:xfrm>
                <a:custGeom>
                  <a:rect b="b" l="l" r="r" t="t"/>
                  <a:pathLst>
                    <a:path extrusionOk="0" h="140" w="279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93" y="93"/>
                      </a:lnTo>
                      <a:lnTo>
                        <a:pt x="186" y="139"/>
                      </a:lnTo>
                      <a:lnTo>
                        <a:pt x="278" y="13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23"/>
                <p:cNvSpPr/>
                <p:nvPr/>
              </p:nvSpPr>
              <p:spPr>
                <a:xfrm>
                  <a:off x="4771768" y="269904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3"/>
                <p:cNvSpPr/>
                <p:nvPr/>
              </p:nvSpPr>
              <p:spPr>
                <a:xfrm>
                  <a:off x="4683267" y="2641984"/>
                  <a:ext cx="86547" cy="49201"/>
                </a:xfrm>
                <a:custGeom>
                  <a:rect b="b" l="l" r="r" t="t"/>
                  <a:pathLst>
                    <a:path extrusionOk="0" h="1158" w="203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93" y="47"/>
                      </a:lnTo>
                      <a:lnTo>
                        <a:pt x="186" y="140"/>
                      </a:lnTo>
                      <a:lnTo>
                        <a:pt x="278" y="186"/>
                      </a:lnTo>
                      <a:lnTo>
                        <a:pt x="556" y="325"/>
                      </a:lnTo>
                      <a:lnTo>
                        <a:pt x="1065" y="649"/>
                      </a:lnTo>
                      <a:lnTo>
                        <a:pt x="1991" y="1158"/>
                      </a:lnTo>
                      <a:lnTo>
                        <a:pt x="2037" y="1112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3"/>
                <p:cNvSpPr/>
                <p:nvPr/>
              </p:nvSpPr>
              <p:spPr>
                <a:xfrm>
                  <a:off x="4679315" y="2643981"/>
                  <a:ext cx="86590" cy="51155"/>
                </a:xfrm>
                <a:custGeom>
                  <a:rect b="b" l="l" r="r" t="t"/>
                  <a:pathLst>
                    <a:path extrusionOk="0" h="1204" w="2038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510" y="324"/>
                      </a:lnTo>
                      <a:lnTo>
                        <a:pt x="741" y="463"/>
                      </a:lnTo>
                      <a:lnTo>
                        <a:pt x="2037" y="1204"/>
                      </a:lnTo>
                      <a:lnTo>
                        <a:pt x="94" y="4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3"/>
                <p:cNvSpPr/>
                <p:nvPr/>
              </p:nvSpPr>
              <p:spPr>
                <a:xfrm>
                  <a:off x="4767817" y="2697048"/>
                  <a:ext cx="3994" cy="2039"/>
                </a:xfrm>
                <a:custGeom>
                  <a:rect b="b" l="l" r="r" t="t"/>
                  <a:pathLst>
                    <a:path extrusionOk="0" h="48" w="94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93" y="47"/>
                      </a:lnTo>
                      <a:lnTo>
                        <a:pt x="93" y="47"/>
                      </a:lnTo>
                      <a:lnTo>
                        <a:pt x="93" y="47"/>
                      </a:lnTo>
                      <a:lnTo>
                        <a:pt x="93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3"/>
                <p:cNvSpPr/>
                <p:nvPr/>
              </p:nvSpPr>
              <p:spPr>
                <a:xfrm>
                  <a:off x="4769771" y="2691142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94" y="94"/>
                      </a:lnTo>
                      <a:lnTo>
                        <a:pt x="94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3"/>
                <p:cNvSpPr/>
                <p:nvPr/>
              </p:nvSpPr>
              <p:spPr>
                <a:xfrm>
                  <a:off x="4767817" y="2689188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93"/>
                      </a:lnTo>
                      <a:lnTo>
                        <a:pt x="93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23"/>
                <p:cNvSpPr/>
                <p:nvPr/>
              </p:nvSpPr>
              <p:spPr>
                <a:xfrm>
                  <a:off x="4765863" y="2695094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3"/>
                <p:cNvSpPr/>
                <p:nvPr/>
              </p:nvSpPr>
              <p:spPr>
                <a:xfrm>
                  <a:off x="4781583" y="2704908"/>
                  <a:ext cx="43295" cy="25620"/>
                </a:xfrm>
                <a:custGeom>
                  <a:rect b="b" l="l" r="r" t="t"/>
                  <a:pathLst>
                    <a:path extrusionOk="0" h="603" w="1019">
                      <a:moveTo>
                        <a:pt x="1" y="1"/>
                      </a:moveTo>
                      <a:lnTo>
                        <a:pt x="1019" y="603"/>
                      </a:lnTo>
                      <a:lnTo>
                        <a:pt x="1019" y="556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3"/>
                <p:cNvSpPr/>
                <p:nvPr/>
              </p:nvSpPr>
              <p:spPr>
                <a:xfrm>
                  <a:off x="4789443" y="2702954"/>
                  <a:ext cx="35435" cy="23666"/>
                </a:xfrm>
                <a:custGeom>
                  <a:rect b="b" l="l" r="r" t="t"/>
                  <a:pathLst>
                    <a:path extrusionOk="0" h="557" w="834">
                      <a:moveTo>
                        <a:pt x="93" y="1"/>
                      </a:moveTo>
                      <a:lnTo>
                        <a:pt x="1" y="47"/>
                      </a:lnTo>
                      <a:lnTo>
                        <a:pt x="834" y="556"/>
                      </a:lnTo>
                      <a:lnTo>
                        <a:pt x="834" y="510"/>
                      </a:lnTo>
                      <a:lnTo>
                        <a:pt x="834" y="464"/>
                      </a:lnTo>
                      <a:lnTo>
                        <a:pt x="325" y="186"/>
                      </a:lnTo>
                      <a:lnTo>
                        <a:pt x="232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3"/>
                <p:cNvSpPr/>
                <p:nvPr/>
              </p:nvSpPr>
              <p:spPr>
                <a:xfrm>
                  <a:off x="4781583" y="2699045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1" y="0"/>
                      </a:moveTo>
                      <a:lnTo>
                        <a:pt x="93" y="46"/>
                      </a:lnTo>
                      <a:lnTo>
                        <a:pt x="186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3"/>
                <p:cNvSpPr/>
                <p:nvPr/>
              </p:nvSpPr>
              <p:spPr>
                <a:xfrm>
                  <a:off x="4773723" y="2701000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1" y="0"/>
                      </a:moveTo>
                      <a:lnTo>
                        <a:pt x="93" y="47"/>
                      </a:lnTo>
                      <a:lnTo>
                        <a:pt x="139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3"/>
                <p:cNvSpPr/>
                <p:nvPr/>
              </p:nvSpPr>
              <p:spPr>
                <a:xfrm>
                  <a:off x="4785534" y="2701000"/>
                  <a:ext cx="7903" cy="3951"/>
                </a:xfrm>
                <a:custGeom>
                  <a:rect b="b" l="l" r="r" t="t"/>
                  <a:pathLst>
                    <a:path extrusionOk="0" h="93" w="186">
                      <a:moveTo>
                        <a:pt x="0" y="0"/>
                      </a:moveTo>
                      <a:lnTo>
                        <a:pt x="93" y="93"/>
                      </a:lnTo>
                      <a:lnTo>
                        <a:pt x="185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3"/>
                <p:cNvSpPr/>
                <p:nvPr/>
              </p:nvSpPr>
              <p:spPr>
                <a:xfrm>
                  <a:off x="4777674" y="2702954"/>
                  <a:ext cx="5906" cy="1997"/>
                </a:xfrm>
                <a:custGeom>
                  <a:rect b="b" l="l" r="r" t="t"/>
                  <a:pathLst>
                    <a:path extrusionOk="0" h="47" w="139">
                      <a:moveTo>
                        <a:pt x="0" y="1"/>
                      </a:moveTo>
                      <a:lnTo>
                        <a:pt x="93" y="47"/>
                      </a:lnTo>
                      <a:lnTo>
                        <a:pt x="139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3"/>
                <p:cNvSpPr/>
                <p:nvPr/>
              </p:nvSpPr>
              <p:spPr>
                <a:xfrm>
                  <a:off x="4771768" y="2695094"/>
                  <a:ext cx="9857" cy="5948"/>
                </a:xfrm>
                <a:custGeom>
                  <a:rect b="b" l="l" r="r" t="t"/>
                  <a:pathLst>
                    <a:path extrusionOk="0" h="140" w="232">
                      <a:moveTo>
                        <a:pt x="47" y="1"/>
                      </a:moveTo>
                      <a:lnTo>
                        <a:pt x="0" y="93"/>
                      </a:lnTo>
                      <a:lnTo>
                        <a:pt x="47" y="139"/>
                      </a:lnTo>
                      <a:lnTo>
                        <a:pt x="232" y="93"/>
                      </a:lnTo>
                      <a:lnTo>
                        <a:pt x="139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3"/>
                <p:cNvSpPr/>
                <p:nvPr/>
              </p:nvSpPr>
              <p:spPr>
                <a:xfrm>
                  <a:off x="4683267" y="2643981"/>
                  <a:ext cx="84593" cy="51155"/>
                </a:xfrm>
                <a:custGeom>
                  <a:rect b="b" l="l" r="r" t="t"/>
                  <a:pathLst>
                    <a:path extrusionOk="0" h="1204" w="1991">
                      <a:moveTo>
                        <a:pt x="93" y="0"/>
                      </a:moveTo>
                      <a:lnTo>
                        <a:pt x="93" y="46"/>
                      </a:lnTo>
                      <a:lnTo>
                        <a:pt x="1" y="46"/>
                      </a:lnTo>
                      <a:lnTo>
                        <a:pt x="1944" y="1204"/>
                      </a:lnTo>
                      <a:lnTo>
                        <a:pt x="1991" y="1111"/>
                      </a:lnTo>
                      <a:lnTo>
                        <a:pt x="1065" y="602"/>
                      </a:lnTo>
                      <a:lnTo>
                        <a:pt x="556" y="278"/>
                      </a:lnTo>
                      <a:lnTo>
                        <a:pt x="278" y="139"/>
                      </a:lnTo>
                      <a:lnTo>
                        <a:pt x="186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3"/>
                <p:cNvSpPr/>
                <p:nvPr/>
              </p:nvSpPr>
              <p:spPr>
                <a:xfrm>
                  <a:off x="4685221" y="2643981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3"/>
                <p:cNvSpPr/>
                <p:nvPr/>
              </p:nvSpPr>
              <p:spPr>
                <a:xfrm>
                  <a:off x="4767817" y="2693139"/>
                  <a:ext cx="5948" cy="5948"/>
                </a:xfrm>
                <a:custGeom>
                  <a:rect b="b" l="l" r="r" t="t"/>
                  <a:pathLst>
                    <a:path extrusionOk="0" h="140" w="140">
                      <a:moveTo>
                        <a:pt x="47" y="0"/>
                      </a:moveTo>
                      <a:lnTo>
                        <a:pt x="1" y="93"/>
                      </a:lnTo>
                      <a:lnTo>
                        <a:pt x="93" y="139"/>
                      </a:lnTo>
                      <a:lnTo>
                        <a:pt x="140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3"/>
                <p:cNvSpPr/>
                <p:nvPr/>
              </p:nvSpPr>
              <p:spPr>
                <a:xfrm>
                  <a:off x="4765863" y="2691142"/>
                  <a:ext cx="3951" cy="5948"/>
                </a:xfrm>
                <a:custGeom>
                  <a:rect b="b" l="l" r="r" t="t"/>
                  <a:pathLst>
                    <a:path extrusionOk="0" h="140" w="93">
                      <a:moveTo>
                        <a:pt x="47" y="1"/>
                      </a:moveTo>
                      <a:lnTo>
                        <a:pt x="0" y="94"/>
                      </a:lnTo>
                      <a:lnTo>
                        <a:pt x="47" y="140"/>
                      </a:lnTo>
                      <a:lnTo>
                        <a:pt x="93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4783537" y="2704908"/>
                  <a:ext cx="41340" cy="23666"/>
                </a:xfrm>
                <a:custGeom>
                  <a:rect b="b" l="l" r="r" t="t"/>
                  <a:pathLst>
                    <a:path extrusionOk="0" h="557" w="973">
                      <a:moveTo>
                        <a:pt x="1" y="1"/>
                      </a:moveTo>
                      <a:lnTo>
                        <a:pt x="973" y="556"/>
                      </a:lnTo>
                      <a:lnTo>
                        <a:pt x="973" y="510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3"/>
                <p:cNvSpPr/>
                <p:nvPr/>
              </p:nvSpPr>
              <p:spPr>
                <a:xfrm>
                  <a:off x="4773723" y="2699045"/>
                  <a:ext cx="11854" cy="3951"/>
                </a:xfrm>
                <a:custGeom>
                  <a:rect b="b" l="l" r="r" t="t"/>
                  <a:pathLst>
                    <a:path extrusionOk="0" h="93" w="279">
                      <a:moveTo>
                        <a:pt x="186" y="0"/>
                      </a:moveTo>
                      <a:lnTo>
                        <a:pt x="1" y="46"/>
                      </a:lnTo>
                      <a:lnTo>
                        <a:pt x="139" y="93"/>
                      </a:lnTo>
                      <a:lnTo>
                        <a:pt x="278" y="46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3"/>
                <p:cNvSpPr/>
                <p:nvPr/>
              </p:nvSpPr>
              <p:spPr>
                <a:xfrm>
                  <a:off x="4779628" y="2701000"/>
                  <a:ext cx="9857" cy="3951"/>
                </a:xfrm>
                <a:custGeom>
                  <a:rect b="b" l="l" r="r" t="t"/>
                  <a:pathLst>
                    <a:path extrusionOk="0" h="93" w="232">
                      <a:moveTo>
                        <a:pt x="139" y="0"/>
                      </a:moveTo>
                      <a:lnTo>
                        <a:pt x="0" y="47"/>
                      </a:lnTo>
                      <a:lnTo>
                        <a:pt x="93" y="93"/>
                      </a:lnTo>
                      <a:lnTo>
                        <a:pt x="232" y="93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3"/>
                <p:cNvSpPr/>
                <p:nvPr/>
              </p:nvSpPr>
              <p:spPr>
                <a:xfrm>
                  <a:off x="4683267" y="264593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3"/>
                <p:cNvSpPr/>
                <p:nvPr/>
              </p:nvSpPr>
              <p:spPr>
                <a:xfrm>
                  <a:off x="4683267" y="264593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3"/>
                <p:cNvSpPr/>
                <p:nvPr/>
              </p:nvSpPr>
              <p:spPr>
                <a:xfrm>
                  <a:off x="4687218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3"/>
                <p:cNvSpPr/>
                <p:nvPr/>
              </p:nvSpPr>
              <p:spPr>
                <a:xfrm>
                  <a:off x="4687218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3"/>
                <p:cNvSpPr/>
                <p:nvPr/>
              </p:nvSpPr>
              <p:spPr>
                <a:xfrm>
                  <a:off x="4687218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3"/>
                <p:cNvSpPr/>
                <p:nvPr/>
              </p:nvSpPr>
              <p:spPr>
                <a:xfrm>
                  <a:off x="4687218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4687218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4683267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4683267" y="264398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4683267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4683267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4683267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4683267" y="264398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4683267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4683267" y="264398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46"/>
                      </a:move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47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4683267" y="264398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4683267" y="264398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4683267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4683267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4683267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4683267" y="264398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23"/>
                <p:cNvSpPr/>
                <p:nvPr/>
              </p:nvSpPr>
              <p:spPr>
                <a:xfrm>
                  <a:off x="4683267" y="264398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46"/>
                      </a:move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23"/>
                <p:cNvSpPr/>
                <p:nvPr/>
              </p:nvSpPr>
              <p:spPr>
                <a:xfrm>
                  <a:off x="4681312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23"/>
                <p:cNvSpPr/>
                <p:nvPr/>
              </p:nvSpPr>
              <p:spPr>
                <a:xfrm>
                  <a:off x="4681312" y="264398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23"/>
                <p:cNvSpPr/>
                <p:nvPr/>
              </p:nvSpPr>
              <p:spPr>
                <a:xfrm>
                  <a:off x="4685221" y="264398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3"/>
                <p:cNvSpPr/>
                <p:nvPr/>
              </p:nvSpPr>
              <p:spPr>
                <a:xfrm>
                  <a:off x="4685221" y="264398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23"/>
                <p:cNvSpPr/>
                <p:nvPr/>
              </p:nvSpPr>
              <p:spPr>
                <a:xfrm>
                  <a:off x="4685221" y="26459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23"/>
                <p:cNvSpPr/>
                <p:nvPr/>
              </p:nvSpPr>
              <p:spPr>
                <a:xfrm>
                  <a:off x="4685221" y="264398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3"/>
                <p:cNvSpPr/>
                <p:nvPr/>
              </p:nvSpPr>
              <p:spPr>
                <a:xfrm>
                  <a:off x="4685221" y="264398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23"/>
                <p:cNvSpPr/>
                <p:nvPr/>
              </p:nvSpPr>
              <p:spPr>
                <a:xfrm>
                  <a:off x="5263349" y="2553525"/>
                  <a:ext cx="21711" cy="21669"/>
                </a:xfrm>
                <a:custGeom>
                  <a:rect b="b" l="l" r="r" t="t"/>
                  <a:pathLst>
                    <a:path extrusionOk="0" h="510" w="511">
                      <a:moveTo>
                        <a:pt x="510" y="0"/>
                      </a:moveTo>
                      <a:lnTo>
                        <a:pt x="464" y="46"/>
                      </a:lnTo>
                      <a:lnTo>
                        <a:pt x="417" y="46"/>
                      </a:lnTo>
                      <a:lnTo>
                        <a:pt x="232" y="232"/>
                      </a:lnTo>
                      <a:lnTo>
                        <a:pt x="1" y="509"/>
                      </a:lnTo>
                      <a:lnTo>
                        <a:pt x="47" y="509"/>
                      </a:lnTo>
                      <a:lnTo>
                        <a:pt x="325" y="278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23"/>
                <p:cNvSpPr/>
                <p:nvPr/>
              </p:nvSpPr>
              <p:spPr>
                <a:xfrm>
                  <a:off x="5204376" y="2577106"/>
                  <a:ext cx="45249" cy="27574"/>
                </a:xfrm>
                <a:custGeom>
                  <a:rect b="b" l="l" r="r" t="t"/>
                  <a:pathLst>
                    <a:path extrusionOk="0" h="649" w="1065">
                      <a:moveTo>
                        <a:pt x="1065" y="1"/>
                      </a:moveTo>
                      <a:lnTo>
                        <a:pt x="787" y="186"/>
                      </a:lnTo>
                      <a:lnTo>
                        <a:pt x="787" y="186"/>
                      </a:lnTo>
                      <a:lnTo>
                        <a:pt x="972" y="93"/>
                      </a:lnTo>
                      <a:lnTo>
                        <a:pt x="1065" y="1"/>
                      </a:lnTo>
                      <a:close/>
                      <a:moveTo>
                        <a:pt x="787" y="186"/>
                      </a:moveTo>
                      <a:lnTo>
                        <a:pt x="525" y="340"/>
                      </a:lnTo>
                      <a:lnTo>
                        <a:pt x="648" y="278"/>
                      </a:lnTo>
                      <a:lnTo>
                        <a:pt x="787" y="186"/>
                      </a:lnTo>
                      <a:close/>
                      <a:moveTo>
                        <a:pt x="525" y="340"/>
                      </a:moveTo>
                      <a:lnTo>
                        <a:pt x="186" y="510"/>
                      </a:lnTo>
                      <a:lnTo>
                        <a:pt x="0" y="649"/>
                      </a:lnTo>
                      <a:lnTo>
                        <a:pt x="525" y="3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23"/>
                <p:cNvSpPr/>
                <p:nvPr/>
              </p:nvSpPr>
              <p:spPr>
                <a:xfrm>
                  <a:off x="5001838" y="2712811"/>
                  <a:ext cx="13808" cy="7903"/>
                </a:xfrm>
                <a:custGeom>
                  <a:rect b="b" l="l" r="r" t="t"/>
                  <a:pathLst>
                    <a:path extrusionOk="0" h="186" w="325">
                      <a:moveTo>
                        <a:pt x="324" y="0"/>
                      </a:moveTo>
                      <a:lnTo>
                        <a:pt x="232" y="46"/>
                      </a:lnTo>
                      <a:lnTo>
                        <a:pt x="0" y="185"/>
                      </a:lnTo>
                      <a:lnTo>
                        <a:pt x="3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23"/>
                <p:cNvSpPr/>
                <p:nvPr/>
              </p:nvSpPr>
              <p:spPr>
                <a:xfrm>
                  <a:off x="4999884" y="272067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3"/>
                <p:cNvSpPr/>
                <p:nvPr/>
              </p:nvSpPr>
              <p:spPr>
                <a:xfrm>
                  <a:off x="4999884" y="272262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3"/>
                <p:cNvSpPr/>
                <p:nvPr/>
              </p:nvSpPr>
              <p:spPr>
                <a:xfrm>
                  <a:off x="5157172" y="2571200"/>
                  <a:ext cx="102310" cy="59058"/>
                </a:xfrm>
                <a:custGeom>
                  <a:rect b="b" l="l" r="r" t="t"/>
                  <a:pathLst>
                    <a:path extrusionOk="0" h="1390" w="2408">
                      <a:moveTo>
                        <a:pt x="2407" y="1"/>
                      </a:moveTo>
                      <a:lnTo>
                        <a:pt x="2176" y="140"/>
                      </a:lnTo>
                      <a:lnTo>
                        <a:pt x="1759" y="417"/>
                      </a:lnTo>
                      <a:lnTo>
                        <a:pt x="1297" y="649"/>
                      </a:lnTo>
                      <a:lnTo>
                        <a:pt x="1111" y="788"/>
                      </a:lnTo>
                      <a:lnTo>
                        <a:pt x="371" y="1204"/>
                      </a:lnTo>
                      <a:lnTo>
                        <a:pt x="1" y="1389"/>
                      </a:lnTo>
                      <a:lnTo>
                        <a:pt x="186" y="1389"/>
                      </a:lnTo>
                      <a:lnTo>
                        <a:pt x="926" y="926"/>
                      </a:lnTo>
                      <a:lnTo>
                        <a:pt x="1713" y="556"/>
                      </a:lnTo>
                      <a:lnTo>
                        <a:pt x="2083" y="278"/>
                      </a:lnTo>
                      <a:lnTo>
                        <a:pt x="240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3"/>
                <p:cNvSpPr/>
                <p:nvPr/>
              </p:nvSpPr>
              <p:spPr>
                <a:xfrm>
                  <a:off x="5115875" y="2626264"/>
                  <a:ext cx="61012" cy="37431"/>
                </a:xfrm>
                <a:custGeom>
                  <a:rect b="b" l="l" r="r" t="t"/>
                  <a:pathLst>
                    <a:path extrusionOk="0" h="881" w="1436">
                      <a:moveTo>
                        <a:pt x="1435" y="1"/>
                      </a:moveTo>
                      <a:lnTo>
                        <a:pt x="1343" y="47"/>
                      </a:lnTo>
                      <a:lnTo>
                        <a:pt x="1297" y="47"/>
                      </a:lnTo>
                      <a:lnTo>
                        <a:pt x="1" y="834"/>
                      </a:lnTo>
                      <a:lnTo>
                        <a:pt x="1" y="880"/>
                      </a:lnTo>
                      <a:lnTo>
                        <a:pt x="143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3"/>
                <p:cNvSpPr/>
                <p:nvPr/>
              </p:nvSpPr>
              <p:spPr>
                <a:xfrm>
                  <a:off x="5172893" y="2583012"/>
                  <a:ext cx="78729" cy="45249"/>
                </a:xfrm>
                <a:custGeom>
                  <a:rect b="b" l="l" r="r" t="t"/>
                  <a:pathLst>
                    <a:path extrusionOk="0" h="1065" w="1853">
                      <a:moveTo>
                        <a:pt x="1852" y="0"/>
                      </a:moveTo>
                      <a:lnTo>
                        <a:pt x="1389" y="278"/>
                      </a:lnTo>
                      <a:lnTo>
                        <a:pt x="1575" y="186"/>
                      </a:lnTo>
                      <a:lnTo>
                        <a:pt x="1713" y="139"/>
                      </a:lnTo>
                      <a:lnTo>
                        <a:pt x="1852" y="0"/>
                      </a:lnTo>
                      <a:close/>
                      <a:moveTo>
                        <a:pt x="1389" y="278"/>
                      </a:moveTo>
                      <a:lnTo>
                        <a:pt x="309" y="895"/>
                      </a:lnTo>
                      <a:lnTo>
                        <a:pt x="927" y="556"/>
                      </a:lnTo>
                      <a:lnTo>
                        <a:pt x="1389" y="278"/>
                      </a:lnTo>
                      <a:close/>
                      <a:moveTo>
                        <a:pt x="309" y="895"/>
                      </a:moveTo>
                      <a:lnTo>
                        <a:pt x="1" y="1065"/>
                      </a:lnTo>
                      <a:lnTo>
                        <a:pt x="93" y="1019"/>
                      </a:lnTo>
                      <a:lnTo>
                        <a:pt x="309" y="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3"/>
                <p:cNvSpPr/>
                <p:nvPr/>
              </p:nvSpPr>
              <p:spPr>
                <a:xfrm>
                  <a:off x="5261394" y="2563340"/>
                  <a:ext cx="11854" cy="11854"/>
                </a:xfrm>
                <a:custGeom>
                  <a:rect b="b" l="l" r="r" t="t"/>
                  <a:pathLst>
                    <a:path extrusionOk="0" h="279" w="279">
                      <a:moveTo>
                        <a:pt x="278" y="1"/>
                      </a:moveTo>
                      <a:lnTo>
                        <a:pt x="186" y="47"/>
                      </a:lnTo>
                      <a:lnTo>
                        <a:pt x="140" y="139"/>
                      </a:lnTo>
                      <a:lnTo>
                        <a:pt x="93" y="186"/>
                      </a:lnTo>
                      <a:lnTo>
                        <a:pt x="1" y="232"/>
                      </a:lnTo>
                      <a:lnTo>
                        <a:pt x="47" y="232"/>
                      </a:lnTo>
                      <a:lnTo>
                        <a:pt x="47" y="278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3"/>
                <p:cNvSpPr/>
                <p:nvPr/>
              </p:nvSpPr>
              <p:spPr>
                <a:xfrm>
                  <a:off x="5113920" y="2630215"/>
                  <a:ext cx="51155" cy="27574"/>
                </a:xfrm>
                <a:custGeom>
                  <a:rect b="b" l="l" r="r" t="t"/>
                  <a:pathLst>
                    <a:path extrusionOk="0" h="649" w="1204">
                      <a:moveTo>
                        <a:pt x="1019" y="0"/>
                      </a:moveTo>
                      <a:lnTo>
                        <a:pt x="0" y="602"/>
                      </a:lnTo>
                      <a:lnTo>
                        <a:pt x="0" y="648"/>
                      </a:lnTo>
                      <a:lnTo>
                        <a:pt x="12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23"/>
                <p:cNvSpPr/>
                <p:nvPr/>
              </p:nvSpPr>
              <p:spPr>
                <a:xfrm>
                  <a:off x="5078528" y="267542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23"/>
                <p:cNvSpPr/>
                <p:nvPr/>
              </p:nvSpPr>
              <p:spPr>
                <a:xfrm>
                  <a:off x="5078528" y="267542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3"/>
                <p:cNvSpPr/>
                <p:nvPr/>
              </p:nvSpPr>
              <p:spPr>
                <a:xfrm>
                  <a:off x="5084434" y="2657747"/>
                  <a:ext cx="25577" cy="17717"/>
                </a:xfrm>
                <a:custGeom>
                  <a:rect b="b" l="l" r="r" t="t"/>
                  <a:pathLst>
                    <a:path extrusionOk="0" h="417" w="602">
                      <a:moveTo>
                        <a:pt x="602" y="0"/>
                      </a:moveTo>
                      <a:lnTo>
                        <a:pt x="0" y="370"/>
                      </a:lnTo>
                      <a:lnTo>
                        <a:pt x="0" y="417"/>
                      </a:lnTo>
                      <a:lnTo>
                        <a:pt x="602" y="93"/>
                      </a:ln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3"/>
                <p:cNvSpPr/>
                <p:nvPr/>
              </p:nvSpPr>
              <p:spPr>
                <a:xfrm>
                  <a:off x="5086388" y="2663653"/>
                  <a:ext cx="23623" cy="15763"/>
                </a:xfrm>
                <a:custGeom>
                  <a:rect b="b" l="l" r="r" t="t"/>
                  <a:pathLst>
                    <a:path extrusionOk="0" h="371" w="556">
                      <a:moveTo>
                        <a:pt x="556" y="0"/>
                      </a:moveTo>
                      <a:lnTo>
                        <a:pt x="0" y="370"/>
                      </a:lnTo>
                      <a:lnTo>
                        <a:pt x="556" y="46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3"/>
                <p:cNvSpPr/>
                <p:nvPr/>
              </p:nvSpPr>
              <p:spPr>
                <a:xfrm>
                  <a:off x="5111966" y="2661656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93" y="1"/>
                      </a:moveTo>
                      <a:lnTo>
                        <a:pt x="0" y="47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3"/>
                <p:cNvSpPr/>
                <p:nvPr/>
              </p:nvSpPr>
              <p:spPr>
                <a:xfrm>
                  <a:off x="5111966" y="265575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3"/>
                <p:cNvSpPr/>
                <p:nvPr/>
              </p:nvSpPr>
              <p:spPr>
                <a:xfrm>
                  <a:off x="5082437" y="267937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3"/>
                <p:cNvSpPr/>
                <p:nvPr/>
              </p:nvSpPr>
              <p:spPr>
                <a:xfrm>
                  <a:off x="5082437" y="267542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23"/>
                <p:cNvSpPr/>
                <p:nvPr/>
              </p:nvSpPr>
              <p:spPr>
                <a:xfrm>
                  <a:off x="5078528" y="2675422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93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23"/>
                <p:cNvSpPr/>
                <p:nvPr/>
              </p:nvSpPr>
              <p:spPr>
                <a:xfrm>
                  <a:off x="5082437" y="267937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23"/>
                <p:cNvSpPr/>
                <p:nvPr/>
              </p:nvSpPr>
              <p:spPr>
                <a:xfrm>
                  <a:off x="5084434" y="267937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23"/>
                <p:cNvSpPr/>
                <p:nvPr/>
              </p:nvSpPr>
              <p:spPr>
                <a:xfrm>
                  <a:off x="5109969" y="2657747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23"/>
                <p:cNvSpPr/>
                <p:nvPr/>
              </p:nvSpPr>
              <p:spPr>
                <a:xfrm>
                  <a:off x="5084434" y="267346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23"/>
                <p:cNvSpPr/>
                <p:nvPr/>
              </p:nvSpPr>
              <p:spPr>
                <a:xfrm>
                  <a:off x="5109969" y="266365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23"/>
                <p:cNvSpPr/>
                <p:nvPr/>
              </p:nvSpPr>
              <p:spPr>
                <a:xfrm>
                  <a:off x="5082437" y="2673468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23"/>
                <p:cNvSpPr/>
                <p:nvPr/>
              </p:nvSpPr>
              <p:spPr>
                <a:xfrm>
                  <a:off x="5082437" y="267937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23"/>
                <p:cNvSpPr/>
                <p:nvPr/>
              </p:nvSpPr>
              <p:spPr>
                <a:xfrm>
                  <a:off x="5001838" y="2701000"/>
                  <a:ext cx="33480" cy="23623"/>
                </a:xfrm>
                <a:custGeom>
                  <a:rect b="b" l="l" r="r" t="t"/>
                  <a:pathLst>
                    <a:path extrusionOk="0" h="556" w="788">
                      <a:moveTo>
                        <a:pt x="741" y="0"/>
                      </a:moveTo>
                      <a:lnTo>
                        <a:pt x="324" y="278"/>
                      </a:lnTo>
                      <a:lnTo>
                        <a:pt x="232" y="324"/>
                      </a:lnTo>
                      <a:lnTo>
                        <a:pt x="0" y="463"/>
                      </a:lnTo>
                      <a:lnTo>
                        <a:pt x="0" y="556"/>
                      </a:lnTo>
                      <a:lnTo>
                        <a:pt x="695" y="139"/>
                      </a:lnTo>
                      <a:lnTo>
                        <a:pt x="787" y="93"/>
                      </a:lnTo>
                      <a:lnTo>
                        <a:pt x="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23"/>
                <p:cNvSpPr/>
                <p:nvPr/>
              </p:nvSpPr>
              <p:spPr>
                <a:xfrm>
                  <a:off x="5001838" y="2706905"/>
                  <a:ext cx="33480" cy="21669"/>
                </a:xfrm>
                <a:custGeom>
                  <a:rect b="b" l="l" r="r" t="t"/>
                  <a:pathLst>
                    <a:path extrusionOk="0" h="510" w="788">
                      <a:moveTo>
                        <a:pt x="787" y="0"/>
                      </a:moveTo>
                      <a:lnTo>
                        <a:pt x="185" y="371"/>
                      </a:lnTo>
                      <a:lnTo>
                        <a:pt x="0" y="463"/>
                      </a:lnTo>
                      <a:lnTo>
                        <a:pt x="0" y="509"/>
                      </a:lnTo>
                      <a:lnTo>
                        <a:pt x="787" y="47"/>
                      </a:lnTo>
                      <a:lnTo>
                        <a:pt x="7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23"/>
                <p:cNvSpPr/>
                <p:nvPr/>
              </p:nvSpPr>
              <p:spPr>
                <a:xfrm>
                  <a:off x="5041139" y="2683282"/>
                  <a:ext cx="35477" cy="21669"/>
                </a:xfrm>
                <a:custGeom>
                  <a:rect b="b" l="l" r="r" t="t"/>
                  <a:pathLst>
                    <a:path extrusionOk="0" h="510" w="835">
                      <a:moveTo>
                        <a:pt x="834" y="1"/>
                      </a:moveTo>
                      <a:lnTo>
                        <a:pt x="1" y="510"/>
                      </a:lnTo>
                      <a:lnTo>
                        <a:pt x="834" y="47"/>
                      </a:lnTo>
                      <a:lnTo>
                        <a:pt x="8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23"/>
                <p:cNvSpPr/>
                <p:nvPr/>
              </p:nvSpPr>
              <p:spPr>
                <a:xfrm>
                  <a:off x="5041139" y="2679373"/>
                  <a:ext cx="33480" cy="21669"/>
                </a:xfrm>
                <a:custGeom>
                  <a:rect b="b" l="l" r="r" t="t"/>
                  <a:pathLst>
                    <a:path extrusionOk="0" h="510" w="788">
                      <a:moveTo>
                        <a:pt x="742" y="0"/>
                      </a:moveTo>
                      <a:lnTo>
                        <a:pt x="1" y="463"/>
                      </a:lnTo>
                      <a:lnTo>
                        <a:pt x="1" y="509"/>
                      </a:lnTo>
                      <a:lnTo>
                        <a:pt x="788" y="47"/>
                      </a:lnTo>
                      <a:lnTo>
                        <a:pt x="74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23"/>
                <p:cNvSpPr/>
                <p:nvPr/>
              </p:nvSpPr>
              <p:spPr>
                <a:xfrm>
                  <a:off x="5033279" y="2701000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23"/>
                <p:cNvSpPr/>
                <p:nvPr/>
              </p:nvSpPr>
              <p:spPr>
                <a:xfrm>
                  <a:off x="5035276" y="2706905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23"/>
                <p:cNvSpPr/>
                <p:nvPr/>
              </p:nvSpPr>
              <p:spPr>
                <a:xfrm>
                  <a:off x="5041139" y="2699045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23"/>
                <p:cNvSpPr/>
                <p:nvPr/>
              </p:nvSpPr>
              <p:spPr>
                <a:xfrm>
                  <a:off x="5041139" y="270490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23"/>
                <p:cNvSpPr/>
                <p:nvPr/>
              </p:nvSpPr>
              <p:spPr>
                <a:xfrm>
                  <a:off x="5037230" y="2699045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0" y="93"/>
                      </a:move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23"/>
                <p:cNvSpPr/>
                <p:nvPr/>
              </p:nvSpPr>
              <p:spPr>
                <a:xfrm>
                  <a:off x="5039185" y="2704908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23"/>
                <p:cNvSpPr/>
                <p:nvPr/>
              </p:nvSpPr>
              <p:spPr>
                <a:xfrm>
                  <a:off x="5035276" y="270690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23"/>
                <p:cNvSpPr/>
                <p:nvPr/>
              </p:nvSpPr>
              <p:spPr>
                <a:xfrm>
                  <a:off x="5035276" y="2701000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23"/>
                <p:cNvSpPr/>
                <p:nvPr/>
              </p:nvSpPr>
              <p:spPr>
                <a:xfrm>
                  <a:off x="5037230" y="2699045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23"/>
                <p:cNvSpPr/>
                <p:nvPr/>
              </p:nvSpPr>
              <p:spPr>
                <a:xfrm>
                  <a:off x="5039185" y="2704908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23"/>
                <p:cNvSpPr/>
                <p:nvPr/>
              </p:nvSpPr>
              <p:spPr>
                <a:xfrm>
                  <a:off x="5037230" y="2699045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0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23"/>
                <p:cNvSpPr/>
                <p:nvPr/>
              </p:nvSpPr>
              <p:spPr>
                <a:xfrm>
                  <a:off x="5037230" y="2704908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23"/>
                <p:cNvSpPr/>
                <p:nvPr/>
              </p:nvSpPr>
              <p:spPr>
                <a:xfrm>
                  <a:off x="5078528" y="268132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23"/>
                <p:cNvSpPr/>
                <p:nvPr/>
              </p:nvSpPr>
              <p:spPr>
                <a:xfrm>
                  <a:off x="5074577" y="2677419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47" y="46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23"/>
                <p:cNvSpPr/>
                <p:nvPr/>
              </p:nvSpPr>
              <p:spPr>
                <a:xfrm>
                  <a:off x="5080482" y="268132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23"/>
                <p:cNvSpPr/>
                <p:nvPr/>
              </p:nvSpPr>
              <p:spPr>
                <a:xfrm>
                  <a:off x="5078528" y="267741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23"/>
                <p:cNvSpPr/>
                <p:nvPr/>
              </p:nvSpPr>
              <p:spPr>
                <a:xfrm>
                  <a:off x="5078528" y="267741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7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23"/>
                <p:cNvSpPr/>
                <p:nvPr/>
              </p:nvSpPr>
              <p:spPr>
                <a:xfrm>
                  <a:off x="5080482" y="268132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23"/>
                <p:cNvSpPr/>
                <p:nvPr/>
              </p:nvSpPr>
              <p:spPr>
                <a:xfrm>
                  <a:off x="5076574" y="2681328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93" y="47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23"/>
                <p:cNvSpPr/>
                <p:nvPr/>
              </p:nvSpPr>
              <p:spPr>
                <a:xfrm>
                  <a:off x="5072622" y="2677419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93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23"/>
                <p:cNvSpPr/>
                <p:nvPr/>
              </p:nvSpPr>
              <p:spPr>
                <a:xfrm>
                  <a:off x="5080482" y="268328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23"/>
                <p:cNvSpPr/>
                <p:nvPr/>
              </p:nvSpPr>
              <p:spPr>
                <a:xfrm>
                  <a:off x="5080482" y="268328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23"/>
                <p:cNvSpPr/>
                <p:nvPr/>
              </p:nvSpPr>
              <p:spPr>
                <a:xfrm>
                  <a:off x="4997887" y="273048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23"/>
                <p:cNvSpPr/>
                <p:nvPr/>
              </p:nvSpPr>
              <p:spPr>
                <a:xfrm>
                  <a:off x="4999884" y="272657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0"/>
                      </a:moveTo>
                      <a:lnTo>
                        <a:pt x="0" y="46"/>
                      </a:lnTo>
                      <a:lnTo>
                        <a:pt x="46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23"/>
                <p:cNvSpPr/>
                <p:nvPr/>
              </p:nvSpPr>
              <p:spPr>
                <a:xfrm>
                  <a:off x="4999884" y="2720671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0" y="139"/>
                      </a:lnTo>
                      <a:lnTo>
                        <a:pt x="46" y="9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23"/>
                <p:cNvSpPr/>
                <p:nvPr/>
              </p:nvSpPr>
              <p:spPr>
                <a:xfrm>
                  <a:off x="4999884" y="272853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23"/>
                <p:cNvSpPr/>
                <p:nvPr/>
              </p:nvSpPr>
              <p:spPr>
                <a:xfrm>
                  <a:off x="5001838" y="272853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23"/>
                <p:cNvSpPr/>
                <p:nvPr/>
              </p:nvSpPr>
              <p:spPr>
                <a:xfrm>
                  <a:off x="4999884" y="272853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23"/>
                <p:cNvSpPr/>
                <p:nvPr/>
              </p:nvSpPr>
              <p:spPr>
                <a:xfrm>
                  <a:off x="4997887" y="2722626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23"/>
                <p:cNvSpPr/>
                <p:nvPr/>
              </p:nvSpPr>
              <p:spPr>
                <a:xfrm>
                  <a:off x="4997887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23"/>
                <p:cNvSpPr/>
                <p:nvPr/>
              </p:nvSpPr>
              <p:spPr>
                <a:xfrm>
                  <a:off x="4997887" y="272853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23"/>
                <p:cNvSpPr/>
                <p:nvPr/>
              </p:nvSpPr>
              <p:spPr>
                <a:xfrm>
                  <a:off x="4997887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23"/>
                <p:cNvSpPr/>
                <p:nvPr/>
              </p:nvSpPr>
              <p:spPr>
                <a:xfrm>
                  <a:off x="4997887" y="272853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Google Shape;1306;p23"/>
                <p:cNvSpPr/>
                <p:nvPr/>
              </p:nvSpPr>
              <p:spPr>
                <a:xfrm>
                  <a:off x="4997887" y="272853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23"/>
                <p:cNvSpPr/>
                <p:nvPr/>
              </p:nvSpPr>
              <p:spPr>
                <a:xfrm>
                  <a:off x="5113920" y="2628219"/>
                  <a:ext cx="59015" cy="33480"/>
                </a:xfrm>
                <a:custGeom>
                  <a:rect b="b" l="l" r="r" t="t"/>
                  <a:pathLst>
                    <a:path extrusionOk="0" h="788" w="1389">
                      <a:moveTo>
                        <a:pt x="1343" y="1"/>
                      </a:moveTo>
                      <a:lnTo>
                        <a:pt x="1310" y="21"/>
                      </a:lnTo>
                      <a:lnTo>
                        <a:pt x="1310" y="21"/>
                      </a:lnTo>
                      <a:lnTo>
                        <a:pt x="1389" y="1"/>
                      </a:lnTo>
                      <a:close/>
                      <a:moveTo>
                        <a:pt x="1310" y="21"/>
                      </a:moveTo>
                      <a:lnTo>
                        <a:pt x="1204" y="47"/>
                      </a:lnTo>
                      <a:lnTo>
                        <a:pt x="0" y="695"/>
                      </a:lnTo>
                      <a:lnTo>
                        <a:pt x="47" y="788"/>
                      </a:lnTo>
                      <a:lnTo>
                        <a:pt x="1310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23"/>
                <p:cNvSpPr/>
                <p:nvPr/>
              </p:nvSpPr>
              <p:spPr>
                <a:xfrm>
                  <a:off x="5165033" y="2571200"/>
                  <a:ext cx="100355" cy="59058"/>
                </a:xfrm>
                <a:custGeom>
                  <a:rect b="b" l="l" r="r" t="t"/>
                  <a:pathLst>
                    <a:path extrusionOk="0" h="1390" w="2362">
                      <a:moveTo>
                        <a:pt x="2222" y="1"/>
                      </a:moveTo>
                      <a:lnTo>
                        <a:pt x="1898" y="278"/>
                      </a:lnTo>
                      <a:lnTo>
                        <a:pt x="1528" y="556"/>
                      </a:lnTo>
                      <a:lnTo>
                        <a:pt x="741" y="926"/>
                      </a:lnTo>
                      <a:lnTo>
                        <a:pt x="1" y="1389"/>
                      </a:lnTo>
                      <a:lnTo>
                        <a:pt x="186" y="1343"/>
                      </a:lnTo>
                      <a:lnTo>
                        <a:pt x="1112" y="834"/>
                      </a:lnTo>
                      <a:lnTo>
                        <a:pt x="2037" y="278"/>
                      </a:lnTo>
                      <a:lnTo>
                        <a:pt x="2176" y="140"/>
                      </a:lnTo>
                      <a:lnTo>
                        <a:pt x="2222" y="93"/>
                      </a:lnTo>
                      <a:lnTo>
                        <a:pt x="2269" y="47"/>
                      </a:lnTo>
                      <a:lnTo>
                        <a:pt x="236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23"/>
                <p:cNvSpPr/>
                <p:nvPr/>
              </p:nvSpPr>
              <p:spPr>
                <a:xfrm>
                  <a:off x="5084434" y="2661656"/>
                  <a:ext cx="25577" cy="17760"/>
                </a:xfrm>
                <a:custGeom>
                  <a:rect b="b" l="l" r="r" t="t"/>
                  <a:pathLst>
                    <a:path extrusionOk="0" h="418" w="602">
                      <a:moveTo>
                        <a:pt x="602" y="1"/>
                      </a:moveTo>
                      <a:lnTo>
                        <a:pt x="0" y="325"/>
                      </a:lnTo>
                      <a:lnTo>
                        <a:pt x="46" y="417"/>
                      </a:lnTo>
                      <a:lnTo>
                        <a:pt x="602" y="47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23"/>
                <p:cNvSpPr/>
                <p:nvPr/>
              </p:nvSpPr>
              <p:spPr>
                <a:xfrm>
                  <a:off x="5111966" y="2657747"/>
                  <a:ext cx="3951" cy="5948"/>
                </a:xfrm>
                <a:custGeom>
                  <a:rect b="b" l="l" r="r" t="t"/>
                  <a:pathLst>
                    <a:path extrusionOk="0" h="140" w="93">
                      <a:moveTo>
                        <a:pt x="46" y="0"/>
                      </a:moveTo>
                      <a:lnTo>
                        <a:pt x="0" y="46"/>
                      </a:lnTo>
                      <a:lnTo>
                        <a:pt x="0" y="139"/>
                      </a:lnTo>
                      <a:lnTo>
                        <a:pt x="93" y="9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23"/>
                <p:cNvSpPr/>
                <p:nvPr/>
              </p:nvSpPr>
              <p:spPr>
                <a:xfrm>
                  <a:off x="5082437" y="267741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23"/>
                <p:cNvSpPr/>
                <p:nvPr/>
              </p:nvSpPr>
              <p:spPr>
                <a:xfrm>
                  <a:off x="5080482" y="2677419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23"/>
                <p:cNvSpPr/>
                <p:nvPr/>
              </p:nvSpPr>
              <p:spPr>
                <a:xfrm>
                  <a:off x="5084434" y="2675422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23"/>
                <p:cNvSpPr/>
                <p:nvPr/>
              </p:nvSpPr>
              <p:spPr>
                <a:xfrm>
                  <a:off x="5109969" y="2659702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23"/>
                <p:cNvSpPr/>
                <p:nvPr/>
              </p:nvSpPr>
              <p:spPr>
                <a:xfrm>
                  <a:off x="5082437" y="2675422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23"/>
                <p:cNvSpPr/>
                <p:nvPr/>
              </p:nvSpPr>
              <p:spPr>
                <a:xfrm>
                  <a:off x="5001838" y="2704908"/>
                  <a:ext cx="33480" cy="21711"/>
                </a:xfrm>
                <a:custGeom>
                  <a:rect b="b" l="l" r="r" t="t"/>
                  <a:pathLst>
                    <a:path extrusionOk="0" h="511" w="788">
                      <a:moveTo>
                        <a:pt x="787" y="1"/>
                      </a:moveTo>
                      <a:lnTo>
                        <a:pt x="695" y="47"/>
                      </a:lnTo>
                      <a:lnTo>
                        <a:pt x="0" y="464"/>
                      </a:lnTo>
                      <a:lnTo>
                        <a:pt x="0" y="510"/>
                      </a:lnTo>
                      <a:lnTo>
                        <a:pt x="185" y="418"/>
                      </a:lnTo>
                      <a:lnTo>
                        <a:pt x="787" y="47"/>
                      </a:lnTo>
                      <a:lnTo>
                        <a:pt x="78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23"/>
                <p:cNvSpPr/>
                <p:nvPr/>
              </p:nvSpPr>
              <p:spPr>
                <a:xfrm>
                  <a:off x="5041139" y="2681328"/>
                  <a:ext cx="35477" cy="23623"/>
                </a:xfrm>
                <a:custGeom>
                  <a:rect b="b" l="l" r="r" t="t"/>
                  <a:pathLst>
                    <a:path extrusionOk="0" h="556" w="835">
                      <a:moveTo>
                        <a:pt x="788" y="1"/>
                      </a:moveTo>
                      <a:lnTo>
                        <a:pt x="1" y="463"/>
                      </a:lnTo>
                      <a:lnTo>
                        <a:pt x="1" y="556"/>
                      </a:lnTo>
                      <a:lnTo>
                        <a:pt x="834" y="47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23"/>
                <p:cNvSpPr/>
                <p:nvPr/>
              </p:nvSpPr>
              <p:spPr>
                <a:xfrm>
                  <a:off x="5035276" y="2704908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23"/>
                <p:cNvSpPr/>
                <p:nvPr/>
              </p:nvSpPr>
              <p:spPr>
                <a:xfrm>
                  <a:off x="5041139" y="2701000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93"/>
                      </a:moveTo>
                      <a:lnTo>
                        <a:pt x="1" y="93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23"/>
                <p:cNvSpPr/>
                <p:nvPr/>
              </p:nvSpPr>
              <p:spPr>
                <a:xfrm>
                  <a:off x="5037230" y="2702954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23"/>
                <p:cNvSpPr/>
                <p:nvPr/>
              </p:nvSpPr>
              <p:spPr>
                <a:xfrm>
                  <a:off x="5035276" y="270295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23"/>
                <p:cNvSpPr/>
                <p:nvPr/>
              </p:nvSpPr>
              <p:spPr>
                <a:xfrm>
                  <a:off x="5037230" y="2701000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93" y="0"/>
                      </a:moveTo>
                      <a:lnTo>
                        <a:pt x="0" y="47"/>
                      </a:lnTo>
                      <a:lnTo>
                        <a:pt x="47" y="93"/>
                      </a:lnTo>
                      <a:lnTo>
                        <a:pt x="93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23"/>
                <p:cNvSpPr/>
                <p:nvPr/>
              </p:nvSpPr>
              <p:spPr>
                <a:xfrm>
                  <a:off x="5037230" y="270295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23"/>
                <p:cNvSpPr/>
                <p:nvPr/>
              </p:nvSpPr>
              <p:spPr>
                <a:xfrm>
                  <a:off x="5076574" y="2679373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6" y="47"/>
                      </a:lnTo>
                      <a:lnTo>
                        <a:pt x="93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23"/>
                <p:cNvSpPr/>
                <p:nvPr/>
              </p:nvSpPr>
              <p:spPr>
                <a:xfrm>
                  <a:off x="5078528" y="267937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47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47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23"/>
                <p:cNvSpPr/>
                <p:nvPr/>
              </p:nvSpPr>
              <p:spPr>
                <a:xfrm>
                  <a:off x="5078528" y="2679373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23"/>
                <p:cNvSpPr/>
                <p:nvPr/>
              </p:nvSpPr>
              <p:spPr>
                <a:xfrm>
                  <a:off x="5074577" y="2679373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93"/>
                      </a:lnTo>
                      <a:lnTo>
                        <a:pt x="93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23"/>
                <p:cNvSpPr/>
                <p:nvPr/>
              </p:nvSpPr>
              <p:spPr>
                <a:xfrm>
                  <a:off x="4999884" y="272458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23"/>
                <p:cNvSpPr/>
                <p:nvPr/>
              </p:nvSpPr>
              <p:spPr>
                <a:xfrm>
                  <a:off x="4999884" y="272657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23"/>
                <p:cNvSpPr/>
                <p:nvPr/>
              </p:nvSpPr>
              <p:spPr>
                <a:xfrm>
                  <a:off x="4999884" y="272657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23"/>
                <p:cNvSpPr/>
                <p:nvPr/>
              </p:nvSpPr>
              <p:spPr>
                <a:xfrm>
                  <a:off x="4997887" y="272657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23"/>
                <p:cNvSpPr/>
                <p:nvPr/>
              </p:nvSpPr>
              <p:spPr>
                <a:xfrm>
                  <a:off x="4999884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3"/>
                <p:cNvSpPr/>
                <p:nvPr/>
              </p:nvSpPr>
              <p:spPr>
                <a:xfrm>
                  <a:off x="4997887" y="272657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23"/>
                <p:cNvSpPr/>
                <p:nvPr/>
              </p:nvSpPr>
              <p:spPr>
                <a:xfrm>
                  <a:off x="4997887" y="2726577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3"/>
                <p:cNvSpPr/>
                <p:nvPr/>
              </p:nvSpPr>
              <p:spPr>
                <a:xfrm>
                  <a:off x="4991981" y="2659702"/>
                  <a:ext cx="37431" cy="13808"/>
                </a:xfrm>
                <a:custGeom>
                  <a:rect b="b" l="l" r="r" t="t"/>
                  <a:pathLst>
                    <a:path extrusionOk="0" h="325" w="881">
                      <a:moveTo>
                        <a:pt x="556" y="0"/>
                      </a:moveTo>
                      <a:lnTo>
                        <a:pt x="510" y="47"/>
                      </a:lnTo>
                      <a:lnTo>
                        <a:pt x="1" y="47"/>
                      </a:lnTo>
                      <a:lnTo>
                        <a:pt x="47" y="324"/>
                      </a:lnTo>
                      <a:lnTo>
                        <a:pt x="880" y="232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3"/>
                <p:cNvSpPr/>
                <p:nvPr/>
              </p:nvSpPr>
              <p:spPr>
                <a:xfrm>
                  <a:off x="5111966" y="2638076"/>
                  <a:ext cx="9857" cy="3951"/>
                </a:xfrm>
                <a:custGeom>
                  <a:rect b="b" l="l" r="r" t="t"/>
                  <a:pathLst>
                    <a:path extrusionOk="0" h="93" w="232">
                      <a:moveTo>
                        <a:pt x="232" y="0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23"/>
                <p:cNvSpPr/>
                <p:nvPr/>
              </p:nvSpPr>
              <p:spPr>
                <a:xfrm>
                  <a:off x="5108014" y="2516136"/>
                  <a:ext cx="159328" cy="123936"/>
                </a:xfrm>
                <a:custGeom>
                  <a:rect b="b" l="l" r="r" t="t"/>
                  <a:pathLst>
                    <a:path extrusionOk="0" h="2917" w="3750">
                      <a:moveTo>
                        <a:pt x="3102" y="1"/>
                      </a:moveTo>
                      <a:lnTo>
                        <a:pt x="3102" y="47"/>
                      </a:lnTo>
                      <a:lnTo>
                        <a:pt x="3055" y="93"/>
                      </a:lnTo>
                      <a:lnTo>
                        <a:pt x="3009" y="93"/>
                      </a:lnTo>
                      <a:lnTo>
                        <a:pt x="2778" y="186"/>
                      </a:lnTo>
                      <a:lnTo>
                        <a:pt x="2639" y="325"/>
                      </a:lnTo>
                      <a:lnTo>
                        <a:pt x="2592" y="325"/>
                      </a:lnTo>
                      <a:lnTo>
                        <a:pt x="1991" y="695"/>
                      </a:lnTo>
                      <a:lnTo>
                        <a:pt x="2083" y="880"/>
                      </a:lnTo>
                      <a:lnTo>
                        <a:pt x="2130" y="973"/>
                      </a:lnTo>
                      <a:lnTo>
                        <a:pt x="2176" y="1065"/>
                      </a:lnTo>
                      <a:lnTo>
                        <a:pt x="2176" y="1112"/>
                      </a:lnTo>
                      <a:lnTo>
                        <a:pt x="2176" y="1250"/>
                      </a:lnTo>
                      <a:lnTo>
                        <a:pt x="2130" y="1343"/>
                      </a:lnTo>
                      <a:lnTo>
                        <a:pt x="1991" y="1528"/>
                      </a:lnTo>
                      <a:lnTo>
                        <a:pt x="1759" y="1667"/>
                      </a:lnTo>
                      <a:lnTo>
                        <a:pt x="1528" y="1806"/>
                      </a:lnTo>
                      <a:lnTo>
                        <a:pt x="1343" y="1898"/>
                      </a:lnTo>
                      <a:lnTo>
                        <a:pt x="1158" y="1991"/>
                      </a:lnTo>
                      <a:lnTo>
                        <a:pt x="926" y="2037"/>
                      </a:lnTo>
                      <a:lnTo>
                        <a:pt x="510" y="2130"/>
                      </a:lnTo>
                      <a:lnTo>
                        <a:pt x="463" y="2130"/>
                      </a:lnTo>
                      <a:lnTo>
                        <a:pt x="1" y="2176"/>
                      </a:lnTo>
                      <a:lnTo>
                        <a:pt x="93" y="2917"/>
                      </a:lnTo>
                      <a:lnTo>
                        <a:pt x="325" y="2870"/>
                      </a:lnTo>
                      <a:lnTo>
                        <a:pt x="3611" y="973"/>
                      </a:lnTo>
                      <a:lnTo>
                        <a:pt x="3611" y="926"/>
                      </a:lnTo>
                      <a:lnTo>
                        <a:pt x="3611" y="880"/>
                      </a:lnTo>
                      <a:lnTo>
                        <a:pt x="3750" y="880"/>
                      </a:lnTo>
                      <a:lnTo>
                        <a:pt x="3750" y="603"/>
                      </a:lnTo>
                      <a:lnTo>
                        <a:pt x="3657" y="371"/>
                      </a:lnTo>
                      <a:lnTo>
                        <a:pt x="3518" y="186"/>
                      </a:lnTo>
                      <a:lnTo>
                        <a:pt x="3333" y="1"/>
                      </a:lnTo>
                      <a:lnTo>
                        <a:pt x="3333" y="47"/>
                      </a:lnTo>
                      <a:lnTo>
                        <a:pt x="3333" y="93"/>
                      </a:lnTo>
                      <a:lnTo>
                        <a:pt x="3287" y="140"/>
                      </a:lnTo>
                      <a:lnTo>
                        <a:pt x="3240" y="140"/>
                      </a:lnTo>
                      <a:lnTo>
                        <a:pt x="3194" y="93"/>
                      </a:lnTo>
                      <a:lnTo>
                        <a:pt x="3194" y="47"/>
                      </a:lnTo>
                      <a:lnTo>
                        <a:pt x="31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3"/>
                <p:cNvSpPr/>
                <p:nvPr/>
              </p:nvSpPr>
              <p:spPr>
                <a:xfrm>
                  <a:off x="5066717" y="2348991"/>
                  <a:ext cx="230112" cy="196717"/>
                </a:xfrm>
                <a:custGeom>
                  <a:rect b="b" l="l" r="r" t="t"/>
                  <a:pathLst>
                    <a:path extrusionOk="0" h="4630" w="5416">
                      <a:moveTo>
                        <a:pt x="4212" y="2176"/>
                      </a:moveTo>
                      <a:lnTo>
                        <a:pt x="4259" y="2222"/>
                      </a:lnTo>
                      <a:lnTo>
                        <a:pt x="4212" y="2269"/>
                      </a:lnTo>
                      <a:lnTo>
                        <a:pt x="4120" y="2269"/>
                      </a:lnTo>
                      <a:lnTo>
                        <a:pt x="4120" y="2222"/>
                      </a:lnTo>
                      <a:lnTo>
                        <a:pt x="4120" y="2176"/>
                      </a:lnTo>
                      <a:close/>
                      <a:moveTo>
                        <a:pt x="4074" y="2269"/>
                      </a:moveTo>
                      <a:lnTo>
                        <a:pt x="4120" y="2315"/>
                      </a:lnTo>
                      <a:lnTo>
                        <a:pt x="4120" y="2361"/>
                      </a:lnTo>
                      <a:lnTo>
                        <a:pt x="4074" y="2408"/>
                      </a:lnTo>
                      <a:lnTo>
                        <a:pt x="4027" y="2408"/>
                      </a:lnTo>
                      <a:lnTo>
                        <a:pt x="3981" y="2315"/>
                      </a:lnTo>
                      <a:lnTo>
                        <a:pt x="3981" y="2269"/>
                      </a:lnTo>
                      <a:close/>
                      <a:moveTo>
                        <a:pt x="510" y="1"/>
                      </a:moveTo>
                      <a:lnTo>
                        <a:pt x="463" y="47"/>
                      </a:lnTo>
                      <a:lnTo>
                        <a:pt x="417" y="47"/>
                      </a:lnTo>
                      <a:lnTo>
                        <a:pt x="371" y="93"/>
                      </a:lnTo>
                      <a:lnTo>
                        <a:pt x="325" y="140"/>
                      </a:lnTo>
                      <a:lnTo>
                        <a:pt x="278" y="186"/>
                      </a:lnTo>
                      <a:lnTo>
                        <a:pt x="232" y="232"/>
                      </a:lnTo>
                      <a:lnTo>
                        <a:pt x="186" y="278"/>
                      </a:lnTo>
                      <a:lnTo>
                        <a:pt x="186" y="325"/>
                      </a:lnTo>
                      <a:lnTo>
                        <a:pt x="47" y="649"/>
                      </a:lnTo>
                      <a:lnTo>
                        <a:pt x="1" y="788"/>
                      </a:lnTo>
                      <a:lnTo>
                        <a:pt x="1" y="880"/>
                      </a:lnTo>
                      <a:lnTo>
                        <a:pt x="2824" y="2500"/>
                      </a:lnTo>
                      <a:lnTo>
                        <a:pt x="3333" y="2824"/>
                      </a:lnTo>
                      <a:lnTo>
                        <a:pt x="3472" y="2870"/>
                      </a:lnTo>
                      <a:lnTo>
                        <a:pt x="3611" y="2963"/>
                      </a:lnTo>
                      <a:lnTo>
                        <a:pt x="3750" y="3055"/>
                      </a:lnTo>
                      <a:lnTo>
                        <a:pt x="3796" y="3055"/>
                      </a:lnTo>
                      <a:lnTo>
                        <a:pt x="3796" y="3102"/>
                      </a:lnTo>
                      <a:lnTo>
                        <a:pt x="3842" y="3102"/>
                      </a:lnTo>
                      <a:lnTo>
                        <a:pt x="3981" y="3194"/>
                      </a:lnTo>
                      <a:lnTo>
                        <a:pt x="4027" y="3241"/>
                      </a:lnTo>
                      <a:lnTo>
                        <a:pt x="4120" y="3333"/>
                      </a:lnTo>
                      <a:lnTo>
                        <a:pt x="4120" y="3379"/>
                      </a:lnTo>
                      <a:lnTo>
                        <a:pt x="4166" y="3426"/>
                      </a:lnTo>
                      <a:lnTo>
                        <a:pt x="4212" y="3472"/>
                      </a:lnTo>
                      <a:lnTo>
                        <a:pt x="4259" y="3518"/>
                      </a:lnTo>
                      <a:lnTo>
                        <a:pt x="4259" y="3565"/>
                      </a:lnTo>
                      <a:lnTo>
                        <a:pt x="4259" y="3657"/>
                      </a:lnTo>
                      <a:lnTo>
                        <a:pt x="4305" y="3657"/>
                      </a:lnTo>
                      <a:lnTo>
                        <a:pt x="4490" y="3842"/>
                      </a:lnTo>
                      <a:lnTo>
                        <a:pt x="4675" y="3981"/>
                      </a:lnTo>
                      <a:lnTo>
                        <a:pt x="4814" y="4166"/>
                      </a:lnTo>
                      <a:lnTo>
                        <a:pt x="4907" y="4305"/>
                      </a:lnTo>
                      <a:lnTo>
                        <a:pt x="4953" y="4444"/>
                      </a:lnTo>
                      <a:lnTo>
                        <a:pt x="4953" y="4629"/>
                      </a:lnTo>
                      <a:lnTo>
                        <a:pt x="5045" y="4537"/>
                      </a:lnTo>
                      <a:lnTo>
                        <a:pt x="5138" y="4444"/>
                      </a:lnTo>
                      <a:lnTo>
                        <a:pt x="5184" y="4398"/>
                      </a:lnTo>
                      <a:lnTo>
                        <a:pt x="5231" y="4305"/>
                      </a:lnTo>
                      <a:lnTo>
                        <a:pt x="5277" y="4259"/>
                      </a:lnTo>
                      <a:lnTo>
                        <a:pt x="5323" y="4120"/>
                      </a:lnTo>
                      <a:lnTo>
                        <a:pt x="5369" y="3981"/>
                      </a:lnTo>
                      <a:lnTo>
                        <a:pt x="5369" y="3935"/>
                      </a:lnTo>
                      <a:lnTo>
                        <a:pt x="5416" y="3796"/>
                      </a:lnTo>
                      <a:lnTo>
                        <a:pt x="5416" y="3657"/>
                      </a:lnTo>
                      <a:lnTo>
                        <a:pt x="5369" y="3565"/>
                      </a:lnTo>
                      <a:lnTo>
                        <a:pt x="5369" y="3518"/>
                      </a:lnTo>
                      <a:lnTo>
                        <a:pt x="5369" y="3472"/>
                      </a:lnTo>
                      <a:lnTo>
                        <a:pt x="5369" y="3426"/>
                      </a:lnTo>
                      <a:lnTo>
                        <a:pt x="5369" y="3379"/>
                      </a:lnTo>
                      <a:lnTo>
                        <a:pt x="5323" y="3333"/>
                      </a:lnTo>
                      <a:lnTo>
                        <a:pt x="5323" y="3287"/>
                      </a:lnTo>
                      <a:lnTo>
                        <a:pt x="5323" y="3241"/>
                      </a:lnTo>
                      <a:lnTo>
                        <a:pt x="5277" y="3194"/>
                      </a:lnTo>
                      <a:lnTo>
                        <a:pt x="5277" y="3148"/>
                      </a:lnTo>
                      <a:lnTo>
                        <a:pt x="5231" y="3055"/>
                      </a:lnTo>
                      <a:lnTo>
                        <a:pt x="5277" y="3009"/>
                      </a:lnTo>
                      <a:lnTo>
                        <a:pt x="5231" y="3009"/>
                      </a:lnTo>
                      <a:lnTo>
                        <a:pt x="5184" y="2917"/>
                      </a:lnTo>
                      <a:lnTo>
                        <a:pt x="5138" y="2870"/>
                      </a:lnTo>
                      <a:lnTo>
                        <a:pt x="5045" y="2731"/>
                      </a:lnTo>
                      <a:lnTo>
                        <a:pt x="4814" y="2500"/>
                      </a:lnTo>
                      <a:lnTo>
                        <a:pt x="4768" y="2454"/>
                      </a:lnTo>
                      <a:lnTo>
                        <a:pt x="4675" y="2361"/>
                      </a:lnTo>
                      <a:lnTo>
                        <a:pt x="4583" y="2315"/>
                      </a:lnTo>
                      <a:lnTo>
                        <a:pt x="4583" y="2269"/>
                      </a:lnTo>
                      <a:lnTo>
                        <a:pt x="4490" y="2269"/>
                      </a:lnTo>
                      <a:lnTo>
                        <a:pt x="4490" y="2222"/>
                      </a:lnTo>
                      <a:lnTo>
                        <a:pt x="4490" y="2176"/>
                      </a:lnTo>
                      <a:lnTo>
                        <a:pt x="4444" y="2222"/>
                      </a:lnTo>
                      <a:lnTo>
                        <a:pt x="4398" y="2222"/>
                      </a:lnTo>
                      <a:lnTo>
                        <a:pt x="1574" y="602"/>
                      </a:lnTo>
                      <a:lnTo>
                        <a:pt x="1250" y="371"/>
                      </a:lnTo>
                      <a:lnTo>
                        <a:pt x="926" y="140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23"/>
                <p:cNvSpPr/>
                <p:nvPr/>
              </p:nvSpPr>
              <p:spPr>
                <a:xfrm>
                  <a:off x="5045090" y="2645936"/>
                  <a:ext cx="31526" cy="23623"/>
                </a:xfrm>
                <a:custGeom>
                  <a:rect b="b" l="l" r="r" t="t"/>
                  <a:pathLst>
                    <a:path extrusionOk="0" h="556" w="742">
                      <a:moveTo>
                        <a:pt x="695" y="0"/>
                      </a:moveTo>
                      <a:lnTo>
                        <a:pt x="417" y="47"/>
                      </a:lnTo>
                      <a:lnTo>
                        <a:pt x="1" y="510"/>
                      </a:lnTo>
                      <a:lnTo>
                        <a:pt x="232" y="510"/>
                      </a:lnTo>
                      <a:lnTo>
                        <a:pt x="232" y="463"/>
                      </a:lnTo>
                      <a:lnTo>
                        <a:pt x="278" y="463"/>
                      </a:lnTo>
                      <a:lnTo>
                        <a:pt x="325" y="510"/>
                      </a:lnTo>
                      <a:lnTo>
                        <a:pt x="463" y="510"/>
                      </a:lnTo>
                      <a:lnTo>
                        <a:pt x="510" y="556"/>
                      </a:lnTo>
                      <a:lnTo>
                        <a:pt x="741" y="417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23"/>
                <p:cNvSpPr/>
                <p:nvPr/>
              </p:nvSpPr>
              <p:spPr>
                <a:xfrm>
                  <a:off x="5033279" y="2640030"/>
                  <a:ext cx="41340" cy="29529"/>
                </a:xfrm>
                <a:custGeom>
                  <a:rect b="b" l="l" r="r" t="t"/>
                  <a:pathLst>
                    <a:path extrusionOk="0" h="695" w="973">
                      <a:moveTo>
                        <a:pt x="927" y="1"/>
                      </a:moveTo>
                      <a:lnTo>
                        <a:pt x="603" y="139"/>
                      </a:lnTo>
                      <a:lnTo>
                        <a:pt x="417" y="232"/>
                      </a:lnTo>
                      <a:lnTo>
                        <a:pt x="371" y="278"/>
                      </a:lnTo>
                      <a:lnTo>
                        <a:pt x="232" y="371"/>
                      </a:lnTo>
                      <a:lnTo>
                        <a:pt x="1" y="417"/>
                      </a:lnTo>
                      <a:lnTo>
                        <a:pt x="47" y="695"/>
                      </a:lnTo>
                      <a:lnTo>
                        <a:pt x="279" y="649"/>
                      </a:lnTo>
                      <a:lnTo>
                        <a:pt x="695" y="186"/>
                      </a:lnTo>
                      <a:lnTo>
                        <a:pt x="973" y="139"/>
                      </a:lnTo>
                      <a:lnTo>
                        <a:pt x="9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23"/>
                <p:cNvSpPr/>
                <p:nvPr/>
              </p:nvSpPr>
              <p:spPr>
                <a:xfrm>
                  <a:off x="5078528" y="2606592"/>
                  <a:ext cx="27574" cy="39386"/>
                </a:xfrm>
                <a:custGeom>
                  <a:rect b="b" l="l" r="r" t="t"/>
                  <a:pathLst>
                    <a:path extrusionOk="0" h="927" w="649">
                      <a:moveTo>
                        <a:pt x="139" y="1"/>
                      </a:moveTo>
                      <a:lnTo>
                        <a:pt x="93" y="47"/>
                      </a:lnTo>
                      <a:lnTo>
                        <a:pt x="139" y="140"/>
                      </a:lnTo>
                      <a:lnTo>
                        <a:pt x="185" y="232"/>
                      </a:lnTo>
                      <a:lnTo>
                        <a:pt x="185" y="279"/>
                      </a:lnTo>
                      <a:lnTo>
                        <a:pt x="185" y="371"/>
                      </a:lnTo>
                      <a:lnTo>
                        <a:pt x="139" y="510"/>
                      </a:lnTo>
                      <a:lnTo>
                        <a:pt x="0" y="649"/>
                      </a:lnTo>
                      <a:lnTo>
                        <a:pt x="47" y="926"/>
                      </a:lnTo>
                      <a:lnTo>
                        <a:pt x="648" y="788"/>
                      </a:lnTo>
                      <a:lnTo>
                        <a:pt x="556" y="47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23"/>
                <p:cNvSpPr/>
                <p:nvPr/>
              </p:nvSpPr>
              <p:spPr>
                <a:xfrm>
                  <a:off x="5080482" y="2640030"/>
                  <a:ext cx="27574" cy="19714"/>
                </a:xfrm>
                <a:custGeom>
                  <a:rect b="b" l="l" r="r" t="t"/>
                  <a:pathLst>
                    <a:path extrusionOk="0" h="464" w="649">
                      <a:moveTo>
                        <a:pt x="602" y="1"/>
                      </a:moveTo>
                      <a:lnTo>
                        <a:pt x="1" y="139"/>
                      </a:lnTo>
                      <a:lnTo>
                        <a:pt x="47" y="463"/>
                      </a:lnTo>
                      <a:lnTo>
                        <a:pt x="649" y="139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23"/>
                <p:cNvSpPr/>
                <p:nvPr/>
              </p:nvSpPr>
              <p:spPr>
                <a:xfrm>
                  <a:off x="5104106" y="2608589"/>
                  <a:ext cx="7903" cy="31483"/>
                </a:xfrm>
                <a:custGeom>
                  <a:rect b="b" l="l" r="r" t="t"/>
                  <a:pathLst>
                    <a:path extrusionOk="0" h="741" w="186">
                      <a:moveTo>
                        <a:pt x="0" y="0"/>
                      </a:moveTo>
                      <a:lnTo>
                        <a:pt x="139" y="741"/>
                      </a:lnTo>
                      <a:lnTo>
                        <a:pt x="185" y="741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23"/>
                <p:cNvSpPr/>
                <p:nvPr/>
              </p:nvSpPr>
              <p:spPr>
                <a:xfrm>
                  <a:off x="5027416" y="2659702"/>
                  <a:ext cx="1997" cy="9857"/>
                </a:xfrm>
                <a:custGeom>
                  <a:rect b="b" l="l" r="r" t="t"/>
                  <a:pathLst>
                    <a:path extrusionOk="0" h="232" w="47">
                      <a:moveTo>
                        <a:pt x="0" y="0"/>
                      </a:moveTo>
                      <a:lnTo>
                        <a:pt x="46" y="23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23"/>
                <p:cNvSpPr/>
                <p:nvPr/>
              </p:nvSpPr>
              <p:spPr>
                <a:xfrm>
                  <a:off x="5109969" y="2640030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23"/>
                <p:cNvSpPr/>
                <p:nvPr/>
              </p:nvSpPr>
              <p:spPr>
                <a:xfrm>
                  <a:off x="5072622" y="2638076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18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23"/>
                <p:cNvSpPr/>
                <p:nvPr/>
              </p:nvSpPr>
              <p:spPr>
                <a:xfrm>
                  <a:off x="5033279" y="2657747"/>
                  <a:ext cx="2039" cy="11812"/>
                </a:xfrm>
                <a:custGeom>
                  <a:rect b="b" l="l" r="r" t="t"/>
                  <a:pathLst>
                    <a:path extrusionOk="0" h="278" w="48">
                      <a:moveTo>
                        <a:pt x="47" y="278"/>
                      </a:moveTo>
                      <a:lnTo>
                        <a:pt x="47" y="278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23"/>
                <p:cNvSpPr/>
                <p:nvPr/>
              </p:nvSpPr>
              <p:spPr>
                <a:xfrm>
                  <a:off x="5074577" y="2645936"/>
                  <a:ext cx="2039" cy="17760"/>
                </a:xfrm>
                <a:custGeom>
                  <a:rect b="b" l="l" r="r" t="t"/>
                  <a:pathLst>
                    <a:path extrusionOk="0" h="418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23"/>
                <p:cNvSpPr/>
                <p:nvPr/>
              </p:nvSpPr>
              <p:spPr>
                <a:xfrm>
                  <a:off x="5029370" y="2657747"/>
                  <a:ext cx="1997" cy="11812"/>
                </a:xfrm>
                <a:custGeom>
                  <a:rect b="b" l="l" r="r" t="t"/>
                  <a:pathLst>
                    <a:path extrusionOk="0" h="278" w="4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0" y="278"/>
                      </a:lnTo>
                      <a:lnTo>
                        <a:pt x="47" y="278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23"/>
                <p:cNvSpPr/>
                <p:nvPr/>
              </p:nvSpPr>
              <p:spPr>
                <a:xfrm>
                  <a:off x="5031324" y="2657747"/>
                  <a:ext cx="1997" cy="11812"/>
                </a:xfrm>
                <a:custGeom>
                  <a:rect b="b" l="l" r="r" t="t"/>
                  <a:pathLst>
                    <a:path extrusionOk="0" h="278" w="47">
                      <a:moveTo>
                        <a:pt x="47" y="278"/>
                      </a:moveTo>
                      <a:lnTo>
                        <a:pt x="47" y="278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278"/>
                      </a:lnTo>
                      <a:lnTo>
                        <a:pt x="47" y="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23"/>
                <p:cNvSpPr/>
                <p:nvPr/>
              </p:nvSpPr>
              <p:spPr>
                <a:xfrm>
                  <a:off x="5031324" y="2657747"/>
                  <a:ext cx="1997" cy="11812"/>
                </a:xfrm>
                <a:custGeom>
                  <a:rect b="b" l="l" r="r" t="t"/>
                  <a:pathLst>
                    <a:path extrusionOk="0" h="278" w="47">
                      <a:moveTo>
                        <a:pt x="47" y="278"/>
                      </a:moveTo>
                      <a:lnTo>
                        <a:pt x="47" y="278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278"/>
                      </a:lnTo>
                      <a:lnTo>
                        <a:pt x="47" y="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23"/>
                <p:cNvSpPr/>
                <p:nvPr/>
              </p:nvSpPr>
              <p:spPr>
                <a:xfrm>
                  <a:off x="5072622" y="2638076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1" y="0"/>
                      </a:moveTo>
                      <a:lnTo>
                        <a:pt x="47" y="185"/>
                      </a:lnTo>
                      <a:lnTo>
                        <a:pt x="93" y="185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23"/>
                <p:cNvSpPr/>
                <p:nvPr/>
              </p:nvSpPr>
              <p:spPr>
                <a:xfrm>
                  <a:off x="5031324" y="2657747"/>
                  <a:ext cx="3994" cy="11812"/>
                </a:xfrm>
                <a:custGeom>
                  <a:rect b="b" l="l" r="r" t="t"/>
                  <a:pathLst>
                    <a:path extrusionOk="0" h="278" w="94">
                      <a:moveTo>
                        <a:pt x="1" y="0"/>
                      </a:moveTo>
                      <a:lnTo>
                        <a:pt x="47" y="278"/>
                      </a:lnTo>
                      <a:lnTo>
                        <a:pt x="93" y="278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23"/>
                <p:cNvSpPr/>
                <p:nvPr/>
              </p:nvSpPr>
              <p:spPr>
                <a:xfrm>
                  <a:off x="5074577" y="2645936"/>
                  <a:ext cx="5948" cy="17760"/>
                </a:xfrm>
                <a:custGeom>
                  <a:rect b="b" l="l" r="r" t="t"/>
                  <a:pathLst>
                    <a:path extrusionOk="0" h="418" w="140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17"/>
                      </a:lnTo>
                      <a:lnTo>
                        <a:pt x="140" y="371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23"/>
                <p:cNvSpPr/>
                <p:nvPr/>
              </p:nvSpPr>
              <p:spPr>
                <a:xfrm>
                  <a:off x="5102109" y="2608589"/>
                  <a:ext cx="7903" cy="31483"/>
                </a:xfrm>
                <a:custGeom>
                  <a:rect b="b" l="l" r="r" t="t"/>
                  <a:pathLst>
                    <a:path extrusionOk="0" h="741" w="186">
                      <a:moveTo>
                        <a:pt x="1" y="0"/>
                      </a:moveTo>
                      <a:lnTo>
                        <a:pt x="93" y="741"/>
                      </a:lnTo>
                      <a:lnTo>
                        <a:pt x="186" y="741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23"/>
                <p:cNvSpPr/>
                <p:nvPr/>
              </p:nvSpPr>
              <p:spPr>
                <a:xfrm>
                  <a:off x="5078528" y="2634124"/>
                  <a:ext cx="1997" cy="11854"/>
                </a:xfrm>
                <a:custGeom>
                  <a:rect b="b" l="l" r="r" t="t"/>
                  <a:pathLst>
                    <a:path extrusionOk="0" h="279" w="47">
                      <a:moveTo>
                        <a:pt x="47" y="278"/>
                      </a:moveTo>
                      <a:lnTo>
                        <a:pt x="47" y="278"/>
                      </a:lnTo>
                      <a:lnTo>
                        <a:pt x="47" y="278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7" y="278"/>
                      </a:lnTo>
                      <a:lnTo>
                        <a:pt x="47" y="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23"/>
                <p:cNvSpPr/>
                <p:nvPr/>
              </p:nvSpPr>
              <p:spPr>
                <a:xfrm>
                  <a:off x="5106060" y="2640030"/>
                  <a:ext cx="3951" cy="5948"/>
                </a:xfrm>
                <a:custGeom>
                  <a:rect b="b" l="l" r="r" t="t"/>
                  <a:pathLst>
                    <a:path extrusionOk="0" h="140" w="93">
                      <a:moveTo>
                        <a:pt x="0" y="1"/>
                      </a:moveTo>
                      <a:lnTo>
                        <a:pt x="47" y="139"/>
                      </a:lnTo>
                      <a:lnTo>
                        <a:pt x="93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23"/>
                <p:cNvSpPr/>
                <p:nvPr/>
              </p:nvSpPr>
              <p:spPr>
                <a:xfrm>
                  <a:off x="5080482" y="2645936"/>
                  <a:ext cx="1997" cy="13808"/>
                </a:xfrm>
                <a:custGeom>
                  <a:rect b="b" l="l" r="r" t="t"/>
                  <a:pathLst>
                    <a:path extrusionOk="0" h="325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3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23"/>
                <p:cNvSpPr/>
                <p:nvPr/>
              </p:nvSpPr>
              <p:spPr>
                <a:xfrm>
                  <a:off x="5031324" y="265774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23"/>
                <p:cNvSpPr/>
                <p:nvPr/>
              </p:nvSpPr>
              <p:spPr>
                <a:xfrm>
                  <a:off x="5031324" y="2657747"/>
                  <a:ext cx="1997" cy="11812"/>
                </a:xfrm>
                <a:custGeom>
                  <a:rect b="b" l="l" r="r" t="t"/>
                  <a:pathLst>
                    <a:path extrusionOk="0" h="278" w="47">
                      <a:moveTo>
                        <a:pt x="1" y="0"/>
                      </a:moveTo>
                      <a:lnTo>
                        <a:pt x="1" y="278"/>
                      </a:lnTo>
                      <a:lnTo>
                        <a:pt x="47" y="27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23"/>
                <p:cNvSpPr/>
                <p:nvPr/>
              </p:nvSpPr>
              <p:spPr>
                <a:xfrm>
                  <a:off x="5076574" y="2634124"/>
                  <a:ext cx="3951" cy="11854"/>
                </a:xfrm>
                <a:custGeom>
                  <a:rect b="b" l="l" r="r" t="t"/>
                  <a:pathLst>
                    <a:path extrusionOk="0" h="279" w="93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0" y="278"/>
                      </a:lnTo>
                      <a:lnTo>
                        <a:pt x="93" y="278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23"/>
                <p:cNvSpPr/>
                <p:nvPr/>
              </p:nvSpPr>
              <p:spPr>
                <a:xfrm>
                  <a:off x="5031324" y="2657747"/>
                  <a:ext cx="1997" cy="11812"/>
                </a:xfrm>
                <a:custGeom>
                  <a:rect b="b" l="l" r="r" t="t"/>
                  <a:pathLst>
                    <a:path extrusionOk="0" h="278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278"/>
                      </a:lnTo>
                      <a:lnTo>
                        <a:pt x="47" y="278"/>
                      </a:lnTo>
                      <a:lnTo>
                        <a:pt x="47" y="278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23"/>
                <p:cNvSpPr/>
                <p:nvPr/>
              </p:nvSpPr>
              <p:spPr>
                <a:xfrm>
                  <a:off x="5076574" y="2645936"/>
                  <a:ext cx="5906" cy="15763"/>
                </a:xfrm>
                <a:custGeom>
                  <a:rect b="b" l="l" r="r" t="t"/>
                  <a:pathLst>
                    <a:path extrusionOk="0" h="371" w="139">
                      <a:moveTo>
                        <a:pt x="0" y="0"/>
                      </a:moveTo>
                      <a:lnTo>
                        <a:pt x="93" y="371"/>
                      </a:lnTo>
                      <a:lnTo>
                        <a:pt x="139" y="324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23"/>
                <p:cNvSpPr/>
                <p:nvPr/>
              </p:nvSpPr>
              <p:spPr>
                <a:xfrm>
                  <a:off x="5076574" y="2636121"/>
                  <a:ext cx="42" cy="9857"/>
                </a:xfrm>
                <a:custGeom>
                  <a:rect b="b" l="l" r="r" t="t"/>
                  <a:pathLst>
                    <a:path extrusionOk="0" h="232" w="1">
                      <a:moveTo>
                        <a:pt x="0" y="231"/>
                      </a:moveTo>
                      <a:lnTo>
                        <a:pt x="0" y="231"/>
                      </a:lnTo>
                      <a:lnTo>
                        <a:pt x="0" y="23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231"/>
                      </a:lnTo>
                      <a:lnTo>
                        <a:pt x="0" y="2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23"/>
                <p:cNvSpPr/>
                <p:nvPr/>
              </p:nvSpPr>
              <p:spPr>
                <a:xfrm>
                  <a:off x="5076574" y="2645936"/>
                  <a:ext cx="3951" cy="15763"/>
                </a:xfrm>
                <a:custGeom>
                  <a:rect b="b" l="l" r="r" t="t"/>
                  <a:pathLst>
                    <a:path extrusionOk="0" h="371" w="93">
                      <a:moveTo>
                        <a:pt x="93" y="371"/>
                      </a:moveTo>
                      <a:lnTo>
                        <a:pt x="93" y="371"/>
                      </a:lnTo>
                      <a:lnTo>
                        <a:pt x="93" y="37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3" y="371"/>
                      </a:lnTo>
                      <a:lnTo>
                        <a:pt x="93" y="3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23"/>
                <p:cNvSpPr/>
                <p:nvPr/>
              </p:nvSpPr>
              <p:spPr>
                <a:xfrm>
                  <a:off x="5021510" y="2683282"/>
                  <a:ext cx="9857" cy="11854"/>
                </a:xfrm>
                <a:custGeom>
                  <a:rect b="b" l="l" r="r" t="t"/>
                  <a:pathLst>
                    <a:path extrusionOk="0" h="279" w="232">
                      <a:moveTo>
                        <a:pt x="232" y="1"/>
                      </a:moveTo>
                      <a:lnTo>
                        <a:pt x="0" y="279"/>
                      </a:lnTo>
                      <a:lnTo>
                        <a:pt x="232" y="140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23"/>
                <p:cNvSpPr/>
                <p:nvPr/>
              </p:nvSpPr>
              <p:spPr>
                <a:xfrm>
                  <a:off x="4995932" y="2675422"/>
                  <a:ext cx="35435" cy="31526"/>
                </a:xfrm>
                <a:custGeom>
                  <a:rect b="b" l="l" r="r" t="t"/>
                  <a:pathLst>
                    <a:path extrusionOk="0" h="742" w="834">
                      <a:moveTo>
                        <a:pt x="787" y="1"/>
                      </a:moveTo>
                      <a:lnTo>
                        <a:pt x="0" y="93"/>
                      </a:lnTo>
                      <a:lnTo>
                        <a:pt x="93" y="741"/>
                      </a:lnTo>
                      <a:lnTo>
                        <a:pt x="602" y="464"/>
                      </a:lnTo>
                      <a:lnTo>
                        <a:pt x="834" y="186"/>
                      </a:lnTo>
                      <a:lnTo>
                        <a:pt x="78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23"/>
                <p:cNvSpPr/>
                <p:nvPr/>
              </p:nvSpPr>
              <p:spPr>
                <a:xfrm>
                  <a:off x="5037230" y="2673468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23"/>
                <p:cNvSpPr/>
                <p:nvPr/>
              </p:nvSpPr>
              <p:spPr>
                <a:xfrm>
                  <a:off x="5037230" y="2671513"/>
                  <a:ext cx="23623" cy="13808"/>
                </a:xfrm>
                <a:custGeom>
                  <a:rect b="b" l="l" r="r" t="t"/>
                  <a:pathLst>
                    <a:path extrusionOk="0" h="325" w="556">
                      <a:moveTo>
                        <a:pt x="417" y="0"/>
                      </a:moveTo>
                      <a:lnTo>
                        <a:pt x="47" y="46"/>
                      </a:lnTo>
                      <a:lnTo>
                        <a:pt x="0" y="139"/>
                      </a:lnTo>
                      <a:lnTo>
                        <a:pt x="47" y="324"/>
                      </a:lnTo>
                      <a:lnTo>
                        <a:pt x="556" y="46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23"/>
                <p:cNvSpPr/>
                <p:nvPr/>
              </p:nvSpPr>
              <p:spPr>
                <a:xfrm>
                  <a:off x="5029370" y="2675422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0" y="1"/>
                      </a:moveTo>
                      <a:lnTo>
                        <a:pt x="47" y="186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23"/>
                <p:cNvSpPr/>
                <p:nvPr/>
              </p:nvSpPr>
              <p:spPr>
                <a:xfrm>
                  <a:off x="5031324" y="2683282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47" y="1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23"/>
                <p:cNvSpPr/>
                <p:nvPr/>
              </p:nvSpPr>
              <p:spPr>
                <a:xfrm>
                  <a:off x="5037230" y="2677419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47" y="185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185"/>
                      </a:lnTo>
                      <a:lnTo>
                        <a:pt x="47" y="1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23"/>
                <p:cNvSpPr/>
                <p:nvPr/>
              </p:nvSpPr>
              <p:spPr>
                <a:xfrm>
                  <a:off x="5037230" y="267542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23"/>
                <p:cNvSpPr/>
                <p:nvPr/>
              </p:nvSpPr>
              <p:spPr>
                <a:xfrm>
                  <a:off x="5033279" y="2675422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93"/>
                      </a:moveTo>
                      <a:lnTo>
                        <a:pt x="47" y="93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93"/>
                      </a:lnTo>
                      <a:lnTo>
                        <a:pt x="47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23"/>
                <p:cNvSpPr/>
                <p:nvPr/>
              </p:nvSpPr>
              <p:spPr>
                <a:xfrm>
                  <a:off x="5035276" y="2679373"/>
                  <a:ext cx="42" cy="7903"/>
                </a:xfrm>
                <a:custGeom>
                  <a:rect b="b" l="l" r="r" t="t"/>
                  <a:pathLst>
                    <a:path extrusionOk="0" h="186" w="1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23"/>
                <p:cNvSpPr/>
                <p:nvPr/>
              </p:nvSpPr>
              <p:spPr>
                <a:xfrm>
                  <a:off x="5031324" y="2675422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1" y="1"/>
                      </a:moveTo>
                      <a:lnTo>
                        <a:pt x="1" y="186"/>
                      </a:lnTo>
                      <a:lnTo>
                        <a:pt x="47" y="14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23"/>
                <p:cNvSpPr/>
                <p:nvPr/>
              </p:nvSpPr>
              <p:spPr>
                <a:xfrm>
                  <a:off x="5031324" y="2681328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186"/>
                      </a:lnTo>
                      <a:lnTo>
                        <a:pt x="93" y="139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23"/>
                <p:cNvSpPr/>
                <p:nvPr/>
              </p:nvSpPr>
              <p:spPr>
                <a:xfrm>
                  <a:off x="5033279" y="2675422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93"/>
                      </a:moveTo>
                      <a:lnTo>
                        <a:pt x="47" y="93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93"/>
                      </a:lnTo>
                      <a:lnTo>
                        <a:pt x="47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23"/>
                <p:cNvSpPr/>
                <p:nvPr/>
              </p:nvSpPr>
              <p:spPr>
                <a:xfrm>
                  <a:off x="5035276" y="2679373"/>
                  <a:ext cx="42" cy="7903"/>
                </a:xfrm>
                <a:custGeom>
                  <a:rect b="b" l="l" r="r" t="t"/>
                  <a:pathLst>
                    <a:path extrusionOk="0" h="186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85"/>
                      </a:lnTo>
                      <a:lnTo>
                        <a:pt x="0" y="185"/>
                      </a:lnTo>
                      <a:lnTo>
                        <a:pt x="0" y="18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23"/>
                <p:cNvSpPr/>
                <p:nvPr/>
              </p:nvSpPr>
              <p:spPr>
                <a:xfrm>
                  <a:off x="5035276" y="2677419"/>
                  <a:ext cx="3951" cy="9857"/>
                </a:xfrm>
                <a:custGeom>
                  <a:rect b="b" l="l" r="r" t="t"/>
                  <a:pathLst>
                    <a:path extrusionOk="0" h="232" w="93">
                      <a:moveTo>
                        <a:pt x="46" y="0"/>
                      </a:moveTo>
                      <a:lnTo>
                        <a:pt x="0" y="46"/>
                      </a:lnTo>
                      <a:lnTo>
                        <a:pt x="0" y="231"/>
                      </a:lnTo>
                      <a:lnTo>
                        <a:pt x="93" y="185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23"/>
                <p:cNvSpPr/>
                <p:nvPr/>
              </p:nvSpPr>
              <p:spPr>
                <a:xfrm>
                  <a:off x="5033279" y="2675422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1" y="1"/>
                      </a:moveTo>
                      <a:lnTo>
                        <a:pt x="47" y="93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23"/>
                <p:cNvSpPr/>
                <p:nvPr/>
              </p:nvSpPr>
              <p:spPr>
                <a:xfrm>
                  <a:off x="5033279" y="2675422"/>
                  <a:ext cx="2039" cy="5948"/>
                </a:xfrm>
                <a:custGeom>
                  <a:rect b="b" l="l" r="r" t="t"/>
                  <a:pathLst>
                    <a:path extrusionOk="0" h="140" w="48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47" y="9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23"/>
                <p:cNvSpPr/>
                <p:nvPr/>
              </p:nvSpPr>
              <p:spPr>
                <a:xfrm>
                  <a:off x="5033279" y="2679373"/>
                  <a:ext cx="2039" cy="7903"/>
                </a:xfrm>
                <a:custGeom>
                  <a:rect b="b" l="l" r="r" t="t"/>
                  <a:pathLst>
                    <a:path extrusionOk="0" h="186" w="48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18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23"/>
                <p:cNvSpPr/>
                <p:nvPr/>
              </p:nvSpPr>
              <p:spPr>
                <a:xfrm>
                  <a:off x="5035276" y="2679373"/>
                  <a:ext cx="42" cy="7903"/>
                </a:xfrm>
                <a:custGeom>
                  <a:rect b="b" l="l" r="r" t="t"/>
                  <a:pathLst>
                    <a:path extrusionOk="0" h="186" w="1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23"/>
                <p:cNvSpPr/>
                <p:nvPr/>
              </p:nvSpPr>
              <p:spPr>
                <a:xfrm>
                  <a:off x="5033279" y="2675422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93"/>
                      </a:lnTo>
                      <a:lnTo>
                        <a:pt x="47" y="93"/>
                      </a:lnTo>
                      <a:lnTo>
                        <a:pt x="47" y="93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6" name="Google Shape;1386;p23"/>
                <p:cNvSpPr/>
                <p:nvPr/>
              </p:nvSpPr>
              <p:spPr>
                <a:xfrm>
                  <a:off x="4993978" y="2669516"/>
                  <a:ext cx="35435" cy="7945"/>
                </a:xfrm>
                <a:custGeom>
                  <a:rect b="b" l="l" r="r" t="t"/>
                  <a:pathLst>
                    <a:path extrusionOk="0" h="187" w="834">
                      <a:moveTo>
                        <a:pt x="833" y="1"/>
                      </a:moveTo>
                      <a:lnTo>
                        <a:pt x="0" y="93"/>
                      </a:lnTo>
                      <a:lnTo>
                        <a:pt x="46" y="186"/>
                      </a:lnTo>
                      <a:lnTo>
                        <a:pt x="833" y="47"/>
                      </a:lnTo>
                      <a:lnTo>
                        <a:pt x="83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7" name="Google Shape;1387;p23"/>
                <p:cNvSpPr/>
                <p:nvPr/>
              </p:nvSpPr>
              <p:spPr>
                <a:xfrm>
                  <a:off x="5035276" y="2667562"/>
                  <a:ext cx="9857" cy="3994"/>
                </a:xfrm>
                <a:custGeom>
                  <a:rect b="b" l="l" r="r" t="t"/>
                  <a:pathLst>
                    <a:path extrusionOk="0" h="94" w="232">
                      <a:moveTo>
                        <a:pt x="232" y="1"/>
                      </a:moveTo>
                      <a:lnTo>
                        <a:pt x="0" y="47"/>
                      </a:lnTo>
                      <a:lnTo>
                        <a:pt x="46" y="93"/>
                      </a:lnTo>
                      <a:lnTo>
                        <a:pt x="185" y="93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8" name="Google Shape;1388;p23"/>
                <p:cNvSpPr/>
                <p:nvPr/>
              </p:nvSpPr>
              <p:spPr>
                <a:xfrm>
                  <a:off x="5043136" y="2665608"/>
                  <a:ext cx="23623" cy="5948"/>
                </a:xfrm>
                <a:custGeom>
                  <a:rect b="b" l="l" r="r" t="t"/>
                  <a:pathLst>
                    <a:path extrusionOk="0" h="140" w="556">
                      <a:moveTo>
                        <a:pt x="278" y="0"/>
                      </a:moveTo>
                      <a:lnTo>
                        <a:pt x="278" y="47"/>
                      </a:lnTo>
                      <a:lnTo>
                        <a:pt x="47" y="47"/>
                      </a:lnTo>
                      <a:lnTo>
                        <a:pt x="0" y="139"/>
                      </a:lnTo>
                      <a:lnTo>
                        <a:pt x="278" y="93"/>
                      </a:lnTo>
                      <a:lnTo>
                        <a:pt x="463" y="93"/>
                      </a:lnTo>
                      <a:lnTo>
                        <a:pt x="463" y="139"/>
                      </a:lnTo>
                      <a:lnTo>
                        <a:pt x="556" y="93"/>
                      </a:lnTo>
                      <a:lnTo>
                        <a:pt x="509" y="47"/>
                      </a:lnTo>
                      <a:lnTo>
                        <a:pt x="371" y="47"/>
                      </a:lnTo>
                      <a:lnTo>
                        <a:pt x="3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p23"/>
                <p:cNvSpPr/>
                <p:nvPr/>
              </p:nvSpPr>
              <p:spPr>
                <a:xfrm>
                  <a:off x="5029370" y="266951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Google Shape;1390;p23"/>
                <p:cNvSpPr/>
                <p:nvPr/>
              </p:nvSpPr>
              <p:spPr>
                <a:xfrm>
                  <a:off x="5035276" y="266951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6" y="47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6" y="47"/>
                      </a:lnTo>
                      <a:lnTo>
                        <a:pt x="46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Google Shape;1391;p23"/>
                <p:cNvSpPr/>
                <p:nvPr/>
              </p:nvSpPr>
              <p:spPr>
                <a:xfrm>
                  <a:off x="5033279" y="266951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23"/>
                <p:cNvSpPr/>
                <p:nvPr/>
              </p:nvSpPr>
              <p:spPr>
                <a:xfrm>
                  <a:off x="5029370" y="2669516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0" y="1"/>
                      </a:move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23"/>
                <p:cNvSpPr/>
                <p:nvPr/>
              </p:nvSpPr>
              <p:spPr>
                <a:xfrm>
                  <a:off x="5033279" y="266951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23"/>
                <p:cNvSpPr/>
                <p:nvPr/>
              </p:nvSpPr>
              <p:spPr>
                <a:xfrm>
                  <a:off x="5033279" y="2669516"/>
                  <a:ext cx="3994" cy="2039"/>
                </a:xfrm>
                <a:custGeom>
                  <a:rect b="b" l="l" r="r" t="t"/>
                  <a:pathLst>
                    <a:path extrusionOk="0" h="48" w="94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93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23"/>
                <p:cNvSpPr/>
                <p:nvPr/>
              </p:nvSpPr>
              <p:spPr>
                <a:xfrm>
                  <a:off x="5033279" y="266951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23"/>
                <p:cNvSpPr/>
                <p:nvPr/>
              </p:nvSpPr>
              <p:spPr>
                <a:xfrm>
                  <a:off x="5031324" y="266951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23"/>
                <p:cNvSpPr/>
                <p:nvPr/>
              </p:nvSpPr>
              <p:spPr>
                <a:xfrm>
                  <a:off x="4995932" y="2671513"/>
                  <a:ext cx="33480" cy="7903"/>
                </a:xfrm>
                <a:custGeom>
                  <a:rect b="b" l="l" r="r" t="t"/>
                  <a:pathLst>
                    <a:path extrusionOk="0" h="186" w="788">
                      <a:moveTo>
                        <a:pt x="787" y="0"/>
                      </a:moveTo>
                      <a:lnTo>
                        <a:pt x="0" y="139"/>
                      </a:lnTo>
                      <a:lnTo>
                        <a:pt x="0" y="185"/>
                      </a:lnTo>
                      <a:lnTo>
                        <a:pt x="787" y="93"/>
                      </a:lnTo>
                      <a:lnTo>
                        <a:pt x="7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23"/>
                <p:cNvSpPr/>
                <p:nvPr/>
              </p:nvSpPr>
              <p:spPr>
                <a:xfrm>
                  <a:off x="5037230" y="2671513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47" y="4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23"/>
                <p:cNvSpPr/>
                <p:nvPr/>
              </p:nvSpPr>
              <p:spPr>
                <a:xfrm>
                  <a:off x="5039185" y="2669516"/>
                  <a:ext cx="23666" cy="3994"/>
                </a:xfrm>
                <a:custGeom>
                  <a:rect b="b" l="l" r="r" t="t"/>
                  <a:pathLst>
                    <a:path extrusionOk="0" h="94" w="557">
                      <a:moveTo>
                        <a:pt x="371" y="1"/>
                      </a:moveTo>
                      <a:lnTo>
                        <a:pt x="93" y="47"/>
                      </a:lnTo>
                      <a:lnTo>
                        <a:pt x="1" y="93"/>
                      </a:lnTo>
                      <a:lnTo>
                        <a:pt x="371" y="47"/>
                      </a:lnTo>
                      <a:lnTo>
                        <a:pt x="464" y="47"/>
                      </a:lnTo>
                      <a:lnTo>
                        <a:pt x="510" y="93"/>
                      </a:lnTo>
                      <a:lnTo>
                        <a:pt x="556" y="47"/>
                      </a:lnTo>
                      <a:lnTo>
                        <a:pt x="55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23"/>
                <p:cNvSpPr/>
                <p:nvPr/>
              </p:nvSpPr>
              <p:spPr>
                <a:xfrm>
                  <a:off x="5029370" y="2671513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23"/>
                <p:cNvSpPr/>
                <p:nvPr/>
              </p:nvSpPr>
              <p:spPr>
                <a:xfrm>
                  <a:off x="5037230" y="2671513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0" y="93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23"/>
                <p:cNvSpPr/>
                <p:nvPr/>
              </p:nvSpPr>
              <p:spPr>
                <a:xfrm>
                  <a:off x="5033279" y="2671513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23"/>
                <p:cNvSpPr/>
                <p:nvPr/>
              </p:nvSpPr>
              <p:spPr>
                <a:xfrm>
                  <a:off x="5031324" y="2671513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23"/>
                <p:cNvSpPr/>
                <p:nvPr/>
              </p:nvSpPr>
              <p:spPr>
                <a:xfrm>
                  <a:off x="5033279" y="2671513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93"/>
                      </a:move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23"/>
                <p:cNvSpPr/>
                <p:nvPr/>
              </p:nvSpPr>
              <p:spPr>
                <a:xfrm>
                  <a:off x="5033279" y="2671513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93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23"/>
                <p:cNvSpPr/>
                <p:nvPr/>
              </p:nvSpPr>
              <p:spPr>
                <a:xfrm>
                  <a:off x="5033279" y="2671513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93"/>
                      </a:moveTo>
                      <a:lnTo>
                        <a:pt x="1" y="93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23"/>
                <p:cNvSpPr/>
                <p:nvPr/>
              </p:nvSpPr>
              <p:spPr>
                <a:xfrm>
                  <a:off x="5033279" y="2671513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23"/>
                <p:cNvSpPr/>
                <p:nvPr/>
              </p:nvSpPr>
              <p:spPr>
                <a:xfrm>
                  <a:off x="4978215" y="2663653"/>
                  <a:ext cx="9900" cy="11812"/>
                </a:xfrm>
                <a:custGeom>
                  <a:rect b="b" l="l" r="r" t="t"/>
                  <a:pathLst>
                    <a:path extrusionOk="0" h="278" w="233">
                      <a:moveTo>
                        <a:pt x="232" y="0"/>
                      </a:moveTo>
                      <a:lnTo>
                        <a:pt x="1" y="139"/>
                      </a:lnTo>
                      <a:lnTo>
                        <a:pt x="47" y="185"/>
                      </a:lnTo>
                      <a:lnTo>
                        <a:pt x="140" y="278"/>
                      </a:lnTo>
                      <a:lnTo>
                        <a:pt x="232" y="278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23"/>
                <p:cNvSpPr/>
                <p:nvPr/>
              </p:nvSpPr>
              <p:spPr>
                <a:xfrm>
                  <a:off x="4988072" y="267937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4984121" y="2675422"/>
                  <a:ext cx="5948" cy="2039"/>
                </a:xfrm>
                <a:custGeom>
                  <a:rect b="b" l="l" r="r" t="t"/>
                  <a:pathLst>
                    <a:path extrusionOk="0" h="48" w="140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140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23"/>
                <p:cNvSpPr/>
                <p:nvPr/>
              </p:nvSpPr>
              <p:spPr>
                <a:xfrm>
                  <a:off x="4988072" y="267741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23"/>
                <p:cNvSpPr/>
                <p:nvPr/>
              </p:nvSpPr>
              <p:spPr>
                <a:xfrm>
                  <a:off x="4990027" y="2661656"/>
                  <a:ext cx="3994" cy="11854"/>
                </a:xfrm>
                <a:custGeom>
                  <a:rect b="b" l="l" r="r" t="t"/>
                  <a:pathLst>
                    <a:path extrusionOk="0" h="279" w="94">
                      <a:moveTo>
                        <a:pt x="1" y="1"/>
                      </a:moveTo>
                      <a:lnTo>
                        <a:pt x="1" y="186"/>
                      </a:lnTo>
                      <a:lnTo>
                        <a:pt x="47" y="278"/>
                      </a:lnTo>
                      <a:lnTo>
                        <a:pt x="93" y="278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23"/>
                <p:cNvSpPr/>
                <p:nvPr/>
              </p:nvSpPr>
              <p:spPr>
                <a:xfrm>
                  <a:off x="4991981" y="2679373"/>
                  <a:ext cx="7945" cy="29529"/>
                </a:xfrm>
                <a:custGeom>
                  <a:rect b="b" l="l" r="r" t="t"/>
                  <a:pathLst>
                    <a:path extrusionOk="0" h="695" w="187">
                      <a:moveTo>
                        <a:pt x="1" y="0"/>
                      </a:moveTo>
                      <a:lnTo>
                        <a:pt x="47" y="232"/>
                      </a:lnTo>
                      <a:lnTo>
                        <a:pt x="93" y="278"/>
                      </a:lnTo>
                      <a:lnTo>
                        <a:pt x="93" y="371"/>
                      </a:lnTo>
                      <a:lnTo>
                        <a:pt x="140" y="602"/>
                      </a:lnTo>
                      <a:lnTo>
                        <a:pt x="186" y="695"/>
                      </a:lnTo>
                      <a:lnTo>
                        <a:pt x="186" y="64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23"/>
                <p:cNvSpPr/>
                <p:nvPr/>
              </p:nvSpPr>
              <p:spPr>
                <a:xfrm>
                  <a:off x="4991981" y="2673468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93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23"/>
                <p:cNvSpPr/>
                <p:nvPr/>
              </p:nvSpPr>
              <p:spPr>
                <a:xfrm>
                  <a:off x="4991981" y="2677419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23"/>
                <p:cNvSpPr/>
                <p:nvPr/>
              </p:nvSpPr>
              <p:spPr>
                <a:xfrm>
                  <a:off x="4988072" y="2661656"/>
                  <a:ext cx="3951" cy="13808"/>
                </a:xfrm>
                <a:custGeom>
                  <a:rect b="b" l="l" r="r" t="t"/>
                  <a:pathLst>
                    <a:path extrusionOk="0" h="325" w="93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0" y="325"/>
                      </a:lnTo>
                      <a:lnTo>
                        <a:pt x="93" y="278"/>
                      </a:lnTo>
                      <a:lnTo>
                        <a:pt x="47" y="186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23"/>
                <p:cNvSpPr/>
                <p:nvPr/>
              </p:nvSpPr>
              <p:spPr>
                <a:xfrm>
                  <a:off x="4990027" y="2679373"/>
                  <a:ext cx="3994" cy="9857"/>
                </a:xfrm>
                <a:custGeom>
                  <a:rect b="b" l="l" r="r" t="t"/>
                  <a:pathLst>
                    <a:path extrusionOk="0" h="232" w="94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139"/>
                      </a:lnTo>
                      <a:lnTo>
                        <a:pt x="47" y="185"/>
                      </a:lnTo>
                      <a:lnTo>
                        <a:pt x="93" y="232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23"/>
                <p:cNvSpPr/>
                <p:nvPr/>
              </p:nvSpPr>
              <p:spPr>
                <a:xfrm>
                  <a:off x="4988072" y="2673468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93" y="0"/>
                      </a:moveTo>
                      <a:lnTo>
                        <a:pt x="0" y="47"/>
                      </a:lnTo>
                      <a:lnTo>
                        <a:pt x="47" y="93"/>
                      </a:lnTo>
                      <a:lnTo>
                        <a:pt x="93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23"/>
                <p:cNvSpPr/>
                <p:nvPr/>
              </p:nvSpPr>
              <p:spPr>
                <a:xfrm>
                  <a:off x="4990027" y="267741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23"/>
                <p:cNvSpPr/>
                <p:nvPr/>
              </p:nvSpPr>
              <p:spPr>
                <a:xfrm>
                  <a:off x="5249583" y="2504367"/>
                  <a:ext cx="27574" cy="43295"/>
                </a:xfrm>
                <a:custGeom>
                  <a:rect b="b" l="l" r="r" t="t"/>
                  <a:pathLst>
                    <a:path extrusionOk="0" h="1019" w="649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186" y="232"/>
                      </a:lnTo>
                      <a:lnTo>
                        <a:pt x="325" y="370"/>
                      </a:lnTo>
                      <a:lnTo>
                        <a:pt x="464" y="556"/>
                      </a:lnTo>
                      <a:lnTo>
                        <a:pt x="556" y="694"/>
                      </a:lnTo>
                      <a:lnTo>
                        <a:pt x="556" y="880"/>
                      </a:lnTo>
                      <a:lnTo>
                        <a:pt x="556" y="1018"/>
                      </a:lnTo>
                      <a:lnTo>
                        <a:pt x="603" y="1018"/>
                      </a:lnTo>
                      <a:lnTo>
                        <a:pt x="649" y="972"/>
                      </a:lnTo>
                      <a:lnTo>
                        <a:pt x="649" y="787"/>
                      </a:lnTo>
                      <a:lnTo>
                        <a:pt x="603" y="648"/>
                      </a:lnTo>
                      <a:lnTo>
                        <a:pt x="510" y="509"/>
                      </a:lnTo>
                      <a:lnTo>
                        <a:pt x="371" y="324"/>
                      </a:lnTo>
                      <a:lnTo>
                        <a:pt x="186" y="18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23"/>
                <p:cNvSpPr/>
                <p:nvPr/>
              </p:nvSpPr>
              <p:spPr>
                <a:xfrm>
                  <a:off x="5249583" y="2512228"/>
                  <a:ext cx="19714" cy="41340"/>
                </a:xfrm>
                <a:custGeom>
                  <a:rect b="b" l="l" r="r" t="t"/>
                  <a:pathLst>
                    <a:path extrusionOk="0" h="973" w="464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186" y="278"/>
                      </a:lnTo>
                      <a:lnTo>
                        <a:pt x="325" y="463"/>
                      </a:lnTo>
                      <a:lnTo>
                        <a:pt x="418" y="695"/>
                      </a:lnTo>
                      <a:lnTo>
                        <a:pt x="418" y="972"/>
                      </a:lnTo>
                      <a:lnTo>
                        <a:pt x="464" y="926"/>
                      </a:lnTo>
                      <a:lnTo>
                        <a:pt x="464" y="648"/>
                      </a:lnTo>
                      <a:lnTo>
                        <a:pt x="371" y="417"/>
                      </a:lnTo>
                      <a:lnTo>
                        <a:pt x="186" y="18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23"/>
                <p:cNvSpPr/>
                <p:nvPr/>
              </p:nvSpPr>
              <p:spPr>
                <a:xfrm>
                  <a:off x="5249583" y="2508276"/>
                  <a:ext cx="23666" cy="43295"/>
                </a:xfrm>
                <a:custGeom>
                  <a:rect b="b" l="l" r="r" t="t"/>
                  <a:pathLst>
                    <a:path extrusionOk="0" h="1019" w="557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186" y="278"/>
                      </a:lnTo>
                      <a:lnTo>
                        <a:pt x="371" y="510"/>
                      </a:lnTo>
                      <a:lnTo>
                        <a:pt x="464" y="741"/>
                      </a:lnTo>
                      <a:lnTo>
                        <a:pt x="464" y="1019"/>
                      </a:lnTo>
                      <a:lnTo>
                        <a:pt x="510" y="973"/>
                      </a:lnTo>
                      <a:lnTo>
                        <a:pt x="556" y="926"/>
                      </a:lnTo>
                      <a:lnTo>
                        <a:pt x="556" y="788"/>
                      </a:lnTo>
                      <a:lnTo>
                        <a:pt x="556" y="602"/>
                      </a:lnTo>
                      <a:lnTo>
                        <a:pt x="464" y="464"/>
                      </a:lnTo>
                      <a:lnTo>
                        <a:pt x="325" y="278"/>
                      </a:lnTo>
                      <a:lnTo>
                        <a:pt x="186" y="1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23"/>
                <p:cNvSpPr/>
                <p:nvPr/>
              </p:nvSpPr>
              <p:spPr>
                <a:xfrm>
                  <a:off x="5239768" y="2514182"/>
                  <a:ext cx="9857" cy="7903"/>
                </a:xfrm>
                <a:custGeom>
                  <a:rect b="b" l="l" r="r" t="t"/>
                  <a:pathLst>
                    <a:path extrusionOk="0" h="186" w="232">
                      <a:moveTo>
                        <a:pt x="93" y="1"/>
                      </a:moveTo>
                      <a:lnTo>
                        <a:pt x="1" y="47"/>
                      </a:lnTo>
                      <a:lnTo>
                        <a:pt x="93" y="93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  <a:moveTo>
                        <a:pt x="232" y="47"/>
                      </a:moveTo>
                      <a:lnTo>
                        <a:pt x="186" y="93"/>
                      </a:lnTo>
                      <a:lnTo>
                        <a:pt x="139" y="139"/>
                      </a:lnTo>
                      <a:lnTo>
                        <a:pt x="93" y="93"/>
                      </a:lnTo>
                      <a:lnTo>
                        <a:pt x="93" y="139"/>
                      </a:lnTo>
                      <a:lnTo>
                        <a:pt x="139" y="186"/>
                      </a:lnTo>
                      <a:lnTo>
                        <a:pt x="186" y="186"/>
                      </a:lnTo>
                      <a:lnTo>
                        <a:pt x="232" y="139"/>
                      </a:lnTo>
                      <a:lnTo>
                        <a:pt x="232" y="93"/>
                      </a:lnTo>
                      <a:lnTo>
                        <a:pt x="232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23"/>
                <p:cNvSpPr/>
                <p:nvPr/>
              </p:nvSpPr>
              <p:spPr>
                <a:xfrm>
                  <a:off x="5243719" y="251418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23"/>
                <p:cNvSpPr/>
                <p:nvPr/>
              </p:nvSpPr>
              <p:spPr>
                <a:xfrm>
                  <a:off x="5066717" y="2386380"/>
                  <a:ext cx="119985" cy="68872"/>
                </a:xfrm>
                <a:custGeom>
                  <a:rect b="b" l="l" r="r" t="t"/>
                  <a:pathLst>
                    <a:path extrusionOk="0" h="1621" w="2824">
                      <a:moveTo>
                        <a:pt x="1" y="0"/>
                      </a:moveTo>
                      <a:lnTo>
                        <a:pt x="47" y="27"/>
                      </a:lnTo>
                      <a:lnTo>
                        <a:pt x="47" y="0"/>
                      </a:lnTo>
                      <a:close/>
                      <a:moveTo>
                        <a:pt x="47" y="27"/>
                      </a:moveTo>
                      <a:lnTo>
                        <a:pt x="47" y="46"/>
                      </a:lnTo>
                      <a:lnTo>
                        <a:pt x="232" y="139"/>
                      </a:lnTo>
                      <a:lnTo>
                        <a:pt x="463" y="278"/>
                      </a:lnTo>
                      <a:lnTo>
                        <a:pt x="556" y="324"/>
                      </a:lnTo>
                      <a:lnTo>
                        <a:pt x="2824" y="1620"/>
                      </a:lnTo>
                      <a:lnTo>
                        <a:pt x="47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23"/>
                <p:cNvSpPr/>
                <p:nvPr/>
              </p:nvSpPr>
              <p:spPr>
                <a:xfrm>
                  <a:off x="5249583" y="25161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23"/>
                <p:cNvSpPr/>
                <p:nvPr/>
              </p:nvSpPr>
              <p:spPr>
                <a:xfrm>
                  <a:off x="5229953" y="2480744"/>
                  <a:ext cx="17717" cy="23666"/>
                </a:xfrm>
                <a:custGeom>
                  <a:rect b="b" l="l" r="r" t="t"/>
                  <a:pathLst>
                    <a:path extrusionOk="0" h="557" w="417">
                      <a:moveTo>
                        <a:pt x="0" y="1"/>
                      </a:moveTo>
                      <a:lnTo>
                        <a:pt x="46" y="47"/>
                      </a:lnTo>
                      <a:lnTo>
                        <a:pt x="93" y="93"/>
                      </a:lnTo>
                      <a:lnTo>
                        <a:pt x="185" y="186"/>
                      </a:lnTo>
                      <a:lnTo>
                        <a:pt x="324" y="371"/>
                      </a:lnTo>
                      <a:lnTo>
                        <a:pt x="417" y="556"/>
                      </a:lnTo>
                      <a:lnTo>
                        <a:pt x="417" y="464"/>
                      </a:lnTo>
                      <a:lnTo>
                        <a:pt x="417" y="417"/>
                      </a:lnTo>
                      <a:lnTo>
                        <a:pt x="370" y="371"/>
                      </a:lnTo>
                      <a:lnTo>
                        <a:pt x="324" y="325"/>
                      </a:lnTo>
                      <a:lnTo>
                        <a:pt x="278" y="278"/>
                      </a:lnTo>
                      <a:lnTo>
                        <a:pt x="278" y="232"/>
                      </a:lnTo>
                      <a:lnTo>
                        <a:pt x="185" y="140"/>
                      </a:lnTo>
                      <a:lnTo>
                        <a:pt x="139" y="9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>
                  <a:off x="5208327" y="2468975"/>
                  <a:ext cx="17717" cy="9857"/>
                </a:xfrm>
                <a:custGeom>
                  <a:rect b="b" l="l" r="r" t="t"/>
                  <a:pathLst>
                    <a:path extrusionOk="0" h="232" w="417">
                      <a:moveTo>
                        <a:pt x="0" y="0"/>
                      </a:moveTo>
                      <a:lnTo>
                        <a:pt x="324" y="185"/>
                      </a:lnTo>
                      <a:lnTo>
                        <a:pt x="347" y="185"/>
                      </a:lnTo>
                      <a:lnTo>
                        <a:pt x="278" y="139"/>
                      </a:lnTo>
                      <a:lnTo>
                        <a:pt x="139" y="46"/>
                      </a:lnTo>
                      <a:lnTo>
                        <a:pt x="0" y="0"/>
                      </a:lnTo>
                      <a:close/>
                      <a:moveTo>
                        <a:pt x="347" y="185"/>
                      </a:moveTo>
                      <a:lnTo>
                        <a:pt x="417" y="231"/>
                      </a:lnTo>
                      <a:lnTo>
                        <a:pt x="417" y="231"/>
                      </a:lnTo>
                      <a:lnTo>
                        <a:pt x="370" y="1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>
                  <a:off x="5249583" y="250632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>
                  <a:off x="5247628" y="251222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>
                  <a:off x="5247628" y="250436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>
                  <a:off x="5247628" y="250827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>
                  <a:off x="5243719" y="2514182"/>
                  <a:ext cx="5906" cy="5948"/>
                </a:xfrm>
                <a:custGeom>
                  <a:rect b="b" l="l" r="r" t="t"/>
                  <a:pathLst>
                    <a:path extrusionOk="0" h="140" w="139">
                      <a:moveTo>
                        <a:pt x="46" y="1"/>
                      </a:moveTo>
                      <a:lnTo>
                        <a:pt x="46" y="47"/>
                      </a:ln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6" y="139"/>
                      </a:lnTo>
                      <a:lnTo>
                        <a:pt x="93" y="93"/>
                      </a:lnTo>
                      <a:lnTo>
                        <a:pt x="139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>
                  <a:off x="5245674" y="2510231"/>
                  <a:ext cx="3951" cy="5948"/>
                </a:xfrm>
                <a:custGeom>
                  <a:rect b="b" l="l" r="r" t="t"/>
                  <a:pathLst>
                    <a:path extrusionOk="0" h="140" w="93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0" y="94"/>
                      </a:lnTo>
                      <a:lnTo>
                        <a:pt x="47" y="94"/>
                      </a:lnTo>
                      <a:lnTo>
                        <a:pt x="93" y="140"/>
                      </a:lnTo>
                      <a:lnTo>
                        <a:pt x="93" y="94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>
                  <a:off x="5247628" y="2510231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>
                  <a:off x="5243719" y="251418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>
                  <a:off x="5245674" y="251222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>
                  <a:off x="5245674" y="251418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>
                  <a:off x="5245674" y="251222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>
                  <a:off x="5245674" y="251418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>
                  <a:off x="5245674" y="251613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>
                  <a:off x="5245674" y="251222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>
                  <a:off x="4779628" y="2638076"/>
                  <a:ext cx="66875" cy="59015"/>
                </a:xfrm>
                <a:custGeom>
                  <a:rect b="b" l="l" r="r" t="t"/>
                  <a:pathLst>
                    <a:path extrusionOk="0" h="1389" w="1574">
                      <a:moveTo>
                        <a:pt x="324" y="0"/>
                      </a:moveTo>
                      <a:lnTo>
                        <a:pt x="278" y="232"/>
                      </a:lnTo>
                      <a:lnTo>
                        <a:pt x="139" y="648"/>
                      </a:lnTo>
                      <a:lnTo>
                        <a:pt x="0" y="1019"/>
                      </a:lnTo>
                      <a:lnTo>
                        <a:pt x="602" y="1389"/>
                      </a:lnTo>
                      <a:lnTo>
                        <a:pt x="1111" y="1296"/>
                      </a:lnTo>
                      <a:lnTo>
                        <a:pt x="1204" y="1111"/>
                      </a:lnTo>
                      <a:lnTo>
                        <a:pt x="1343" y="926"/>
                      </a:lnTo>
                      <a:lnTo>
                        <a:pt x="1389" y="880"/>
                      </a:lnTo>
                      <a:lnTo>
                        <a:pt x="1435" y="833"/>
                      </a:lnTo>
                      <a:lnTo>
                        <a:pt x="1481" y="787"/>
                      </a:lnTo>
                      <a:lnTo>
                        <a:pt x="1574" y="741"/>
                      </a:lnTo>
                      <a:lnTo>
                        <a:pt x="3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>
                  <a:off x="4661641" y="2590872"/>
                  <a:ext cx="125890" cy="88544"/>
                </a:xfrm>
                <a:custGeom>
                  <a:rect b="b" l="l" r="r" t="t"/>
                  <a:pathLst>
                    <a:path extrusionOk="0" h="2084" w="2963">
                      <a:moveTo>
                        <a:pt x="741" y="1"/>
                      </a:moveTo>
                      <a:lnTo>
                        <a:pt x="741" y="93"/>
                      </a:lnTo>
                      <a:lnTo>
                        <a:pt x="695" y="232"/>
                      </a:lnTo>
                      <a:lnTo>
                        <a:pt x="648" y="325"/>
                      </a:lnTo>
                      <a:lnTo>
                        <a:pt x="556" y="417"/>
                      </a:lnTo>
                      <a:lnTo>
                        <a:pt x="371" y="510"/>
                      </a:lnTo>
                      <a:lnTo>
                        <a:pt x="139" y="510"/>
                      </a:lnTo>
                      <a:lnTo>
                        <a:pt x="0" y="463"/>
                      </a:lnTo>
                      <a:lnTo>
                        <a:pt x="0" y="510"/>
                      </a:lnTo>
                      <a:lnTo>
                        <a:pt x="47" y="510"/>
                      </a:lnTo>
                      <a:lnTo>
                        <a:pt x="139" y="602"/>
                      </a:lnTo>
                      <a:lnTo>
                        <a:pt x="2639" y="2083"/>
                      </a:lnTo>
                      <a:lnTo>
                        <a:pt x="2824" y="1713"/>
                      </a:lnTo>
                      <a:lnTo>
                        <a:pt x="2916" y="1343"/>
                      </a:lnTo>
                      <a:lnTo>
                        <a:pt x="2963" y="1065"/>
                      </a:lnTo>
                      <a:lnTo>
                        <a:pt x="1667" y="325"/>
                      </a:lnTo>
                      <a:lnTo>
                        <a:pt x="1435" y="139"/>
                      </a:lnTo>
                      <a:lnTo>
                        <a:pt x="1389" y="139"/>
                      </a:lnTo>
                      <a:lnTo>
                        <a:pt x="11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23"/>
                <p:cNvSpPr/>
                <p:nvPr/>
              </p:nvSpPr>
              <p:spPr>
                <a:xfrm>
                  <a:off x="4777674" y="2638076"/>
                  <a:ext cx="15763" cy="43295"/>
                </a:xfrm>
                <a:custGeom>
                  <a:rect b="b" l="l" r="r" t="t"/>
                  <a:pathLst>
                    <a:path extrusionOk="0" h="1019" w="371">
                      <a:moveTo>
                        <a:pt x="324" y="0"/>
                      </a:moveTo>
                      <a:lnTo>
                        <a:pt x="232" y="232"/>
                      </a:lnTo>
                      <a:lnTo>
                        <a:pt x="139" y="602"/>
                      </a:lnTo>
                      <a:lnTo>
                        <a:pt x="0" y="1019"/>
                      </a:lnTo>
                      <a:lnTo>
                        <a:pt x="46" y="1019"/>
                      </a:lnTo>
                      <a:lnTo>
                        <a:pt x="185" y="648"/>
                      </a:lnTo>
                      <a:lnTo>
                        <a:pt x="324" y="232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4773723" y="2636121"/>
                  <a:ext cx="17760" cy="45249"/>
                </a:xfrm>
                <a:custGeom>
                  <a:rect b="b" l="l" r="r" t="t"/>
                  <a:pathLst>
                    <a:path extrusionOk="0" h="1065" w="418">
                      <a:moveTo>
                        <a:pt x="325" y="0"/>
                      </a:moveTo>
                      <a:lnTo>
                        <a:pt x="278" y="278"/>
                      </a:lnTo>
                      <a:lnTo>
                        <a:pt x="186" y="648"/>
                      </a:lnTo>
                      <a:lnTo>
                        <a:pt x="1" y="1018"/>
                      </a:lnTo>
                      <a:lnTo>
                        <a:pt x="93" y="1065"/>
                      </a:lnTo>
                      <a:lnTo>
                        <a:pt x="232" y="648"/>
                      </a:lnTo>
                      <a:lnTo>
                        <a:pt x="325" y="278"/>
                      </a:lnTo>
                      <a:lnTo>
                        <a:pt x="417" y="46"/>
                      </a:lnTo>
                      <a:lnTo>
                        <a:pt x="3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23"/>
                <p:cNvSpPr/>
                <p:nvPr/>
              </p:nvSpPr>
              <p:spPr>
                <a:xfrm>
                  <a:off x="4813066" y="2699045"/>
                  <a:ext cx="11812" cy="7903"/>
                </a:xfrm>
                <a:custGeom>
                  <a:rect b="b" l="l" r="r" t="t"/>
                  <a:pathLst>
                    <a:path extrusionOk="0" h="186" w="278">
                      <a:moveTo>
                        <a:pt x="278" y="0"/>
                      </a:moveTo>
                      <a:lnTo>
                        <a:pt x="0" y="46"/>
                      </a:lnTo>
                      <a:lnTo>
                        <a:pt x="278" y="185"/>
                      </a:lnTo>
                      <a:lnTo>
                        <a:pt x="278" y="13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23"/>
                <p:cNvSpPr/>
                <p:nvPr/>
              </p:nvSpPr>
              <p:spPr>
                <a:xfrm>
                  <a:off x="4805206" y="2693139"/>
                  <a:ext cx="21669" cy="5948"/>
                </a:xfrm>
                <a:custGeom>
                  <a:rect b="b" l="l" r="r" t="t"/>
                  <a:pathLst>
                    <a:path extrusionOk="0" h="140" w="510">
                      <a:moveTo>
                        <a:pt x="509" y="0"/>
                      </a:moveTo>
                      <a:lnTo>
                        <a:pt x="0" y="93"/>
                      </a:lnTo>
                      <a:lnTo>
                        <a:pt x="93" y="139"/>
                      </a:lnTo>
                      <a:lnTo>
                        <a:pt x="509" y="93"/>
                      </a:lnTo>
                      <a:lnTo>
                        <a:pt x="50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23"/>
                <p:cNvSpPr/>
                <p:nvPr/>
              </p:nvSpPr>
              <p:spPr>
                <a:xfrm>
                  <a:off x="4809115" y="2697048"/>
                  <a:ext cx="17760" cy="3994"/>
                </a:xfrm>
                <a:custGeom>
                  <a:rect b="b" l="l" r="r" t="t"/>
                  <a:pathLst>
                    <a:path extrusionOk="0" h="94" w="418">
                      <a:moveTo>
                        <a:pt x="417" y="1"/>
                      </a:moveTo>
                      <a:lnTo>
                        <a:pt x="1" y="47"/>
                      </a:lnTo>
                      <a:lnTo>
                        <a:pt x="93" y="93"/>
                      </a:lnTo>
                      <a:lnTo>
                        <a:pt x="371" y="47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23"/>
                <p:cNvSpPr/>
                <p:nvPr/>
              </p:nvSpPr>
              <p:spPr>
                <a:xfrm>
                  <a:off x="4830741" y="2726577"/>
                  <a:ext cx="7903" cy="3951"/>
                </a:xfrm>
                <a:custGeom>
                  <a:rect b="b" l="l" r="r" t="t"/>
                  <a:pathLst>
                    <a:path extrusionOk="0" h="93" w="186">
                      <a:moveTo>
                        <a:pt x="1" y="0"/>
                      </a:moveTo>
                      <a:lnTo>
                        <a:pt x="140" y="93"/>
                      </a:lnTo>
                      <a:lnTo>
                        <a:pt x="186" y="9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23"/>
                <p:cNvSpPr/>
                <p:nvPr/>
              </p:nvSpPr>
              <p:spPr>
                <a:xfrm>
                  <a:off x="4836647" y="273048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23"/>
                <p:cNvSpPr/>
                <p:nvPr/>
              </p:nvSpPr>
              <p:spPr>
                <a:xfrm>
                  <a:off x="4846461" y="2734437"/>
                  <a:ext cx="72824" cy="15763"/>
                </a:xfrm>
                <a:custGeom>
                  <a:rect b="b" l="l" r="r" t="t"/>
                  <a:pathLst>
                    <a:path extrusionOk="0" h="371" w="1714">
                      <a:moveTo>
                        <a:pt x="1" y="0"/>
                      </a:moveTo>
                      <a:lnTo>
                        <a:pt x="464" y="232"/>
                      </a:lnTo>
                      <a:lnTo>
                        <a:pt x="742" y="324"/>
                      </a:lnTo>
                      <a:lnTo>
                        <a:pt x="1065" y="370"/>
                      </a:lnTo>
                      <a:lnTo>
                        <a:pt x="1713" y="370"/>
                      </a:lnTo>
                      <a:lnTo>
                        <a:pt x="1667" y="232"/>
                      </a:lnTo>
                      <a:lnTo>
                        <a:pt x="1251" y="232"/>
                      </a:lnTo>
                      <a:lnTo>
                        <a:pt x="1112" y="185"/>
                      </a:lnTo>
                      <a:lnTo>
                        <a:pt x="742" y="185"/>
                      </a:lnTo>
                      <a:lnTo>
                        <a:pt x="510" y="139"/>
                      </a:lnTo>
                      <a:lnTo>
                        <a:pt x="371" y="93"/>
                      </a:lnTo>
                      <a:lnTo>
                        <a:pt x="232" y="4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23"/>
                <p:cNvSpPr/>
                <p:nvPr/>
              </p:nvSpPr>
              <p:spPr>
                <a:xfrm>
                  <a:off x="4836647" y="2730486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1" y="1"/>
                      </a:moveTo>
                      <a:lnTo>
                        <a:pt x="93" y="47"/>
                      </a:lnTo>
                      <a:lnTo>
                        <a:pt x="186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4" name="Google Shape;1454;p23"/>
                <p:cNvSpPr/>
                <p:nvPr/>
              </p:nvSpPr>
              <p:spPr>
                <a:xfrm>
                  <a:off x="4846461" y="2734437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94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5" name="Google Shape;1455;p23"/>
                <p:cNvSpPr/>
                <p:nvPr/>
              </p:nvSpPr>
              <p:spPr>
                <a:xfrm>
                  <a:off x="4840598" y="2732440"/>
                  <a:ext cx="7903" cy="2039"/>
                </a:xfrm>
                <a:custGeom>
                  <a:rect b="b" l="l" r="r" t="t"/>
                  <a:pathLst>
                    <a:path extrusionOk="0" h="48" w="186">
                      <a:moveTo>
                        <a:pt x="0" y="1"/>
                      </a:moveTo>
                      <a:lnTo>
                        <a:pt x="139" y="47"/>
                      </a:lnTo>
                      <a:lnTo>
                        <a:pt x="185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23"/>
                <p:cNvSpPr/>
                <p:nvPr/>
              </p:nvSpPr>
              <p:spPr>
                <a:xfrm>
                  <a:off x="4925148" y="2736392"/>
                  <a:ext cx="39343" cy="13808"/>
                </a:xfrm>
                <a:custGeom>
                  <a:rect b="b" l="l" r="r" t="t"/>
                  <a:pathLst>
                    <a:path extrusionOk="0" h="325" w="926">
                      <a:moveTo>
                        <a:pt x="926" y="0"/>
                      </a:moveTo>
                      <a:lnTo>
                        <a:pt x="741" y="47"/>
                      </a:lnTo>
                      <a:lnTo>
                        <a:pt x="648" y="93"/>
                      </a:lnTo>
                      <a:lnTo>
                        <a:pt x="463" y="93"/>
                      </a:lnTo>
                      <a:lnTo>
                        <a:pt x="371" y="139"/>
                      </a:lnTo>
                      <a:lnTo>
                        <a:pt x="0" y="139"/>
                      </a:lnTo>
                      <a:lnTo>
                        <a:pt x="47" y="324"/>
                      </a:lnTo>
                      <a:lnTo>
                        <a:pt x="602" y="232"/>
                      </a:lnTo>
                      <a:lnTo>
                        <a:pt x="926" y="93"/>
                      </a:lnTo>
                      <a:lnTo>
                        <a:pt x="9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23"/>
                <p:cNvSpPr/>
                <p:nvPr/>
              </p:nvSpPr>
              <p:spPr>
                <a:xfrm>
                  <a:off x="4917288" y="2744252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0" y="1"/>
                      </a:moveTo>
                      <a:lnTo>
                        <a:pt x="46" y="139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23"/>
                <p:cNvSpPr/>
                <p:nvPr/>
              </p:nvSpPr>
              <p:spPr>
                <a:xfrm>
                  <a:off x="4980212" y="274229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46" y="47"/>
                      </a:lnTo>
                      <a:lnTo>
                        <a:pt x="46" y="47"/>
                      </a:lnTo>
                      <a:lnTo>
                        <a:pt x="46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Google Shape;1459;p23"/>
                <p:cNvSpPr/>
                <p:nvPr/>
              </p:nvSpPr>
              <p:spPr>
                <a:xfrm>
                  <a:off x="4970355" y="2726577"/>
                  <a:ext cx="21669" cy="11812"/>
                </a:xfrm>
                <a:custGeom>
                  <a:rect b="b" l="l" r="r" t="t"/>
                  <a:pathLst>
                    <a:path extrusionOk="0" h="278" w="510">
                      <a:moveTo>
                        <a:pt x="510" y="0"/>
                      </a:moveTo>
                      <a:lnTo>
                        <a:pt x="278" y="93"/>
                      </a:lnTo>
                      <a:lnTo>
                        <a:pt x="232" y="93"/>
                      </a:lnTo>
                      <a:lnTo>
                        <a:pt x="186" y="139"/>
                      </a:lnTo>
                      <a:lnTo>
                        <a:pt x="1" y="185"/>
                      </a:lnTo>
                      <a:lnTo>
                        <a:pt x="47" y="278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23"/>
                <p:cNvSpPr/>
                <p:nvPr/>
              </p:nvSpPr>
              <p:spPr>
                <a:xfrm>
                  <a:off x="4991981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1" name="Google Shape;1461;p23"/>
                <p:cNvSpPr/>
                <p:nvPr/>
              </p:nvSpPr>
              <p:spPr>
                <a:xfrm>
                  <a:off x="4991981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23"/>
                <p:cNvSpPr/>
                <p:nvPr/>
              </p:nvSpPr>
              <p:spPr>
                <a:xfrm>
                  <a:off x="4970355" y="2734437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23"/>
                <p:cNvSpPr/>
                <p:nvPr/>
              </p:nvSpPr>
              <p:spPr>
                <a:xfrm>
                  <a:off x="4923194" y="2742297"/>
                  <a:ext cx="3951" cy="7903"/>
                </a:xfrm>
                <a:custGeom>
                  <a:rect b="b" l="l" r="r" t="t"/>
                  <a:pathLst>
                    <a:path extrusionOk="0" h="186" w="93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46" y="185"/>
                      </a:lnTo>
                      <a:lnTo>
                        <a:pt x="93" y="185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23"/>
                <p:cNvSpPr/>
                <p:nvPr/>
              </p:nvSpPr>
              <p:spPr>
                <a:xfrm>
                  <a:off x="4964449" y="2736392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23"/>
                <p:cNvSpPr/>
                <p:nvPr/>
              </p:nvSpPr>
              <p:spPr>
                <a:xfrm>
                  <a:off x="4919242" y="2744252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0" y="1"/>
                      </a:moveTo>
                      <a:lnTo>
                        <a:pt x="0" y="139"/>
                      </a:lnTo>
                      <a:lnTo>
                        <a:pt x="47" y="139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23"/>
                <p:cNvSpPr/>
                <p:nvPr/>
              </p:nvSpPr>
              <p:spPr>
                <a:xfrm>
                  <a:off x="4921197" y="2744252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47" y="13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23"/>
                <p:cNvSpPr/>
                <p:nvPr/>
              </p:nvSpPr>
              <p:spPr>
                <a:xfrm>
                  <a:off x="4923194" y="2744252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0" y="1"/>
                      </a:moveTo>
                      <a:lnTo>
                        <a:pt x="0" y="139"/>
                      </a:lnTo>
                      <a:lnTo>
                        <a:pt x="46" y="1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23"/>
                <p:cNvSpPr/>
                <p:nvPr/>
              </p:nvSpPr>
              <p:spPr>
                <a:xfrm>
                  <a:off x="4964449" y="2736392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1" y="0"/>
                      </a:moveTo>
                      <a:lnTo>
                        <a:pt x="47" y="93"/>
                      </a:lnTo>
                      <a:lnTo>
                        <a:pt x="94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23"/>
                <p:cNvSpPr/>
                <p:nvPr/>
              </p:nvSpPr>
              <p:spPr>
                <a:xfrm>
                  <a:off x="4968400" y="2734437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23"/>
                <p:cNvSpPr/>
                <p:nvPr/>
              </p:nvSpPr>
              <p:spPr>
                <a:xfrm>
                  <a:off x="4921197" y="2744252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1" y="1"/>
                      </a:moveTo>
                      <a:lnTo>
                        <a:pt x="47" y="139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23"/>
                <p:cNvSpPr/>
                <p:nvPr/>
              </p:nvSpPr>
              <p:spPr>
                <a:xfrm>
                  <a:off x="4966446" y="2736392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0"/>
                      </a:move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23"/>
                <p:cNvSpPr/>
                <p:nvPr/>
              </p:nvSpPr>
              <p:spPr>
                <a:xfrm>
                  <a:off x="4830741" y="2726577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1" y="0"/>
                      </a:moveTo>
                      <a:lnTo>
                        <a:pt x="47" y="93"/>
                      </a:lnTo>
                      <a:lnTo>
                        <a:pt x="140" y="9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23"/>
                <p:cNvSpPr/>
                <p:nvPr/>
              </p:nvSpPr>
              <p:spPr>
                <a:xfrm>
                  <a:off x="4832738" y="2730486"/>
                  <a:ext cx="3951" cy="42"/>
                </a:xfrm>
                <a:custGeom>
                  <a:rect b="b" l="l" r="r" t="t"/>
                  <a:pathLst>
                    <a:path extrusionOk="0" h="1" w="93">
                      <a:moveTo>
                        <a:pt x="93" y="1"/>
                      </a:move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23"/>
                <p:cNvSpPr/>
                <p:nvPr/>
              </p:nvSpPr>
              <p:spPr>
                <a:xfrm>
                  <a:off x="4836647" y="2736392"/>
                  <a:ext cx="43295" cy="15763"/>
                </a:xfrm>
                <a:custGeom>
                  <a:rect b="b" l="l" r="r" t="t"/>
                  <a:pathLst>
                    <a:path extrusionOk="0" h="371" w="1019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139" y="93"/>
                      </a:lnTo>
                      <a:lnTo>
                        <a:pt x="325" y="232"/>
                      </a:lnTo>
                      <a:lnTo>
                        <a:pt x="556" y="278"/>
                      </a:lnTo>
                      <a:lnTo>
                        <a:pt x="1019" y="371"/>
                      </a:lnTo>
                      <a:lnTo>
                        <a:pt x="602" y="278"/>
                      </a:lnTo>
                      <a:lnTo>
                        <a:pt x="232" y="9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23"/>
                <p:cNvSpPr/>
                <p:nvPr/>
              </p:nvSpPr>
              <p:spPr>
                <a:xfrm>
                  <a:off x="4905476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23"/>
                <p:cNvSpPr/>
                <p:nvPr/>
              </p:nvSpPr>
              <p:spPr>
                <a:xfrm>
                  <a:off x="4897616" y="275606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23"/>
                <p:cNvSpPr/>
                <p:nvPr/>
              </p:nvSpPr>
              <p:spPr>
                <a:xfrm>
                  <a:off x="4840598" y="2734437"/>
                  <a:ext cx="78687" cy="19714"/>
                </a:xfrm>
                <a:custGeom>
                  <a:rect b="b" l="l" r="r" t="t"/>
                  <a:pathLst>
                    <a:path extrusionOk="0" h="464" w="1852">
                      <a:moveTo>
                        <a:pt x="139" y="0"/>
                      </a:moveTo>
                      <a:lnTo>
                        <a:pt x="0" y="46"/>
                      </a:lnTo>
                      <a:lnTo>
                        <a:pt x="602" y="278"/>
                      </a:lnTo>
                      <a:lnTo>
                        <a:pt x="880" y="370"/>
                      </a:lnTo>
                      <a:lnTo>
                        <a:pt x="1203" y="417"/>
                      </a:lnTo>
                      <a:lnTo>
                        <a:pt x="1527" y="463"/>
                      </a:lnTo>
                      <a:lnTo>
                        <a:pt x="1851" y="463"/>
                      </a:lnTo>
                      <a:lnTo>
                        <a:pt x="1851" y="370"/>
                      </a:lnTo>
                      <a:lnTo>
                        <a:pt x="1203" y="370"/>
                      </a:lnTo>
                      <a:lnTo>
                        <a:pt x="880" y="324"/>
                      </a:lnTo>
                      <a:lnTo>
                        <a:pt x="602" y="232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23"/>
                <p:cNvSpPr/>
                <p:nvPr/>
              </p:nvSpPr>
              <p:spPr>
                <a:xfrm>
                  <a:off x="4832738" y="2730486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0" y="1"/>
                      </a:moveTo>
                      <a:lnTo>
                        <a:pt x="93" y="47"/>
                      </a:lnTo>
                      <a:lnTo>
                        <a:pt x="185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23"/>
                <p:cNvSpPr/>
                <p:nvPr/>
              </p:nvSpPr>
              <p:spPr>
                <a:xfrm>
                  <a:off x="4840598" y="2734437"/>
                  <a:ext cx="5906" cy="1997"/>
                </a:xfrm>
                <a:custGeom>
                  <a:rect b="b" l="l" r="r" t="t"/>
                  <a:pathLst>
                    <a:path extrusionOk="0" h="47" w="139">
                      <a:moveTo>
                        <a:pt x="139" y="0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23"/>
                <p:cNvSpPr/>
                <p:nvPr/>
              </p:nvSpPr>
              <p:spPr>
                <a:xfrm>
                  <a:off x="4836647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23"/>
                <p:cNvSpPr/>
                <p:nvPr/>
              </p:nvSpPr>
              <p:spPr>
                <a:xfrm>
                  <a:off x="4832738" y="2734437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6" y="23"/>
                      </a:lnTo>
                      <a:lnTo>
                        <a:pt x="46" y="0"/>
                      </a:lnTo>
                      <a:close/>
                      <a:moveTo>
                        <a:pt x="46" y="23"/>
                      </a:moveTo>
                      <a:lnTo>
                        <a:pt x="46" y="46"/>
                      </a:lnTo>
                      <a:lnTo>
                        <a:pt x="93" y="46"/>
                      </a:lnTo>
                      <a:lnTo>
                        <a:pt x="46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23"/>
                <p:cNvSpPr/>
                <p:nvPr/>
              </p:nvSpPr>
              <p:spPr>
                <a:xfrm>
                  <a:off x="4836647" y="2732440"/>
                  <a:ext cx="9857" cy="3994"/>
                </a:xfrm>
                <a:custGeom>
                  <a:rect b="b" l="l" r="r" t="t"/>
                  <a:pathLst>
                    <a:path extrusionOk="0" h="94" w="232">
                      <a:moveTo>
                        <a:pt x="1" y="1"/>
                      </a:moveTo>
                      <a:lnTo>
                        <a:pt x="93" y="93"/>
                      </a:lnTo>
                      <a:lnTo>
                        <a:pt x="232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23"/>
                <p:cNvSpPr/>
                <p:nvPr/>
              </p:nvSpPr>
              <p:spPr>
                <a:xfrm>
                  <a:off x="4954634" y="2746206"/>
                  <a:ext cx="11854" cy="3994"/>
                </a:xfrm>
                <a:custGeom>
                  <a:rect b="b" l="l" r="r" t="t"/>
                  <a:pathLst>
                    <a:path extrusionOk="0" h="94" w="279">
                      <a:moveTo>
                        <a:pt x="278" y="1"/>
                      </a:moveTo>
                      <a:lnTo>
                        <a:pt x="1" y="93"/>
                      </a:lnTo>
                      <a:lnTo>
                        <a:pt x="278" y="47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23"/>
                <p:cNvSpPr/>
                <p:nvPr/>
              </p:nvSpPr>
              <p:spPr>
                <a:xfrm>
                  <a:off x="4927103" y="2740343"/>
                  <a:ext cx="39386" cy="11812"/>
                </a:xfrm>
                <a:custGeom>
                  <a:rect b="b" l="l" r="r" t="t"/>
                  <a:pathLst>
                    <a:path extrusionOk="0" h="278" w="927">
                      <a:moveTo>
                        <a:pt x="880" y="0"/>
                      </a:moveTo>
                      <a:lnTo>
                        <a:pt x="556" y="139"/>
                      </a:lnTo>
                      <a:lnTo>
                        <a:pt x="1" y="231"/>
                      </a:lnTo>
                      <a:lnTo>
                        <a:pt x="1" y="278"/>
                      </a:lnTo>
                      <a:lnTo>
                        <a:pt x="556" y="185"/>
                      </a:lnTo>
                      <a:lnTo>
                        <a:pt x="926" y="93"/>
                      </a:lnTo>
                      <a:lnTo>
                        <a:pt x="8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23"/>
                <p:cNvSpPr/>
                <p:nvPr/>
              </p:nvSpPr>
              <p:spPr>
                <a:xfrm>
                  <a:off x="4919242" y="2750158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23"/>
                <p:cNvSpPr/>
                <p:nvPr/>
              </p:nvSpPr>
              <p:spPr>
                <a:xfrm>
                  <a:off x="4988072" y="2728531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93" y="0"/>
                      </a:move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  <a:moveTo>
                        <a:pt x="47" y="47"/>
                      </a:moveTo>
                      <a:lnTo>
                        <a:pt x="0" y="93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23"/>
                <p:cNvSpPr/>
                <p:nvPr/>
              </p:nvSpPr>
              <p:spPr>
                <a:xfrm>
                  <a:off x="4972352" y="2736392"/>
                  <a:ext cx="11812" cy="7903"/>
                </a:xfrm>
                <a:custGeom>
                  <a:rect b="b" l="l" r="r" t="t"/>
                  <a:pathLst>
                    <a:path extrusionOk="0" h="186" w="278">
                      <a:moveTo>
                        <a:pt x="278" y="0"/>
                      </a:moveTo>
                      <a:lnTo>
                        <a:pt x="0" y="139"/>
                      </a:lnTo>
                      <a:lnTo>
                        <a:pt x="0" y="186"/>
                      </a:lnTo>
                      <a:lnTo>
                        <a:pt x="93" y="186"/>
                      </a:lnTo>
                      <a:lnTo>
                        <a:pt x="139" y="139"/>
                      </a:lnTo>
                      <a:lnTo>
                        <a:pt x="185" y="93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23"/>
                <p:cNvSpPr/>
                <p:nvPr/>
              </p:nvSpPr>
              <p:spPr>
                <a:xfrm>
                  <a:off x="4972352" y="2726577"/>
                  <a:ext cx="19672" cy="13808"/>
                </a:xfrm>
                <a:custGeom>
                  <a:rect b="b" l="l" r="r" t="t"/>
                  <a:pathLst>
                    <a:path extrusionOk="0" h="325" w="463">
                      <a:moveTo>
                        <a:pt x="463" y="0"/>
                      </a:moveTo>
                      <a:lnTo>
                        <a:pt x="0" y="278"/>
                      </a:lnTo>
                      <a:lnTo>
                        <a:pt x="0" y="324"/>
                      </a:lnTo>
                      <a:lnTo>
                        <a:pt x="370" y="139"/>
                      </a:lnTo>
                      <a:lnTo>
                        <a:pt x="463" y="46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23"/>
                <p:cNvSpPr/>
                <p:nvPr/>
              </p:nvSpPr>
              <p:spPr>
                <a:xfrm>
                  <a:off x="4980212" y="2734437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85" y="0"/>
                      </a:moveTo>
                      <a:lnTo>
                        <a:pt x="93" y="46"/>
                      </a:lnTo>
                      <a:lnTo>
                        <a:pt x="0" y="139"/>
                      </a:lnTo>
                      <a:lnTo>
                        <a:pt x="46" y="139"/>
                      </a:lnTo>
                      <a:lnTo>
                        <a:pt x="93" y="93"/>
                      </a:lnTo>
                      <a:lnTo>
                        <a:pt x="139" y="46"/>
                      </a:lnTo>
                      <a:lnTo>
                        <a:pt x="185" y="46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23"/>
                <p:cNvSpPr/>
                <p:nvPr/>
              </p:nvSpPr>
              <p:spPr>
                <a:xfrm>
                  <a:off x="4972352" y="2742297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23"/>
                <p:cNvSpPr/>
                <p:nvPr/>
              </p:nvSpPr>
              <p:spPr>
                <a:xfrm>
                  <a:off x="4970355" y="2738346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23"/>
                <p:cNvSpPr/>
                <p:nvPr/>
              </p:nvSpPr>
              <p:spPr>
                <a:xfrm>
                  <a:off x="4964449" y="2740343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47" y="93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23"/>
                <p:cNvSpPr/>
                <p:nvPr/>
              </p:nvSpPr>
              <p:spPr>
                <a:xfrm>
                  <a:off x="4925148" y="2750158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23"/>
                <p:cNvSpPr/>
                <p:nvPr/>
              </p:nvSpPr>
              <p:spPr>
                <a:xfrm>
                  <a:off x="4966446" y="2744252"/>
                  <a:ext cx="42" cy="3994"/>
                </a:xfrm>
                <a:custGeom>
                  <a:rect b="b" l="l" r="r" t="t"/>
                  <a:pathLst>
                    <a:path extrusionOk="0" h="94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23"/>
                <p:cNvSpPr/>
                <p:nvPr/>
              </p:nvSpPr>
              <p:spPr>
                <a:xfrm>
                  <a:off x="4919242" y="2750158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0" y="0"/>
                      </a:moveTo>
                      <a:lnTo>
                        <a:pt x="47" y="93"/>
                      </a:lnTo>
                      <a:lnTo>
                        <a:pt x="93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23"/>
                <p:cNvSpPr/>
                <p:nvPr/>
              </p:nvSpPr>
              <p:spPr>
                <a:xfrm>
                  <a:off x="4923194" y="2750158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0"/>
                      </a:moveTo>
                      <a:lnTo>
                        <a:pt x="46" y="9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23"/>
                <p:cNvSpPr/>
                <p:nvPr/>
              </p:nvSpPr>
              <p:spPr>
                <a:xfrm>
                  <a:off x="4966446" y="274034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23"/>
                <p:cNvSpPr/>
                <p:nvPr/>
              </p:nvSpPr>
              <p:spPr>
                <a:xfrm>
                  <a:off x="4966446" y="2744252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23"/>
                <p:cNvSpPr/>
                <p:nvPr/>
              </p:nvSpPr>
              <p:spPr>
                <a:xfrm>
                  <a:off x="4921197" y="2750158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1" y="0"/>
                      </a:move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23"/>
                <p:cNvSpPr/>
                <p:nvPr/>
              </p:nvSpPr>
              <p:spPr>
                <a:xfrm>
                  <a:off x="4970355" y="2742297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23"/>
                <p:cNvSpPr/>
                <p:nvPr/>
              </p:nvSpPr>
              <p:spPr>
                <a:xfrm>
                  <a:off x="4968400" y="273834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23"/>
                <p:cNvSpPr/>
                <p:nvPr/>
              </p:nvSpPr>
              <p:spPr>
                <a:xfrm>
                  <a:off x="4968400" y="2738346"/>
                  <a:ext cx="42" cy="3994"/>
                </a:xfrm>
                <a:custGeom>
                  <a:rect b="b" l="l" r="r" t="t"/>
                  <a:pathLst>
                    <a:path extrusionOk="0" h="94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23"/>
                <p:cNvSpPr/>
                <p:nvPr/>
              </p:nvSpPr>
              <p:spPr>
                <a:xfrm>
                  <a:off x="4923194" y="2750158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23"/>
                <p:cNvSpPr/>
                <p:nvPr/>
              </p:nvSpPr>
              <p:spPr>
                <a:xfrm>
                  <a:off x="4968400" y="274425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23"/>
                <p:cNvSpPr/>
                <p:nvPr/>
              </p:nvSpPr>
              <p:spPr>
                <a:xfrm>
                  <a:off x="4836647" y="2736392"/>
                  <a:ext cx="82638" cy="19714"/>
                </a:xfrm>
                <a:custGeom>
                  <a:rect b="b" l="l" r="r" t="t"/>
                  <a:pathLst>
                    <a:path extrusionOk="0" h="464" w="1945">
                      <a:moveTo>
                        <a:pt x="1" y="0"/>
                      </a:moveTo>
                      <a:lnTo>
                        <a:pt x="232" y="93"/>
                      </a:lnTo>
                      <a:lnTo>
                        <a:pt x="602" y="278"/>
                      </a:lnTo>
                      <a:lnTo>
                        <a:pt x="1019" y="371"/>
                      </a:lnTo>
                      <a:lnTo>
                        <a:pt x="1250" y="417"/>
                      </a:lnTo>
                      <a:lnTo>
                        <a:pt x="1574" y="417"/>
                      </a:lnTo>
                      <a:lnTo>
                        <a:pt x="1620" y="463"/>
                      </a:lnTo>
                      <a:lnTo>
                        <a:pt x="1944" y="463"/>
                      </a:lnTo>
                      <a:lnTo>
                        <a:pt x="1944" y="417"/>
                      </a:lnTo>
                      <a:lnTo>
                        <a:pt x="1620" y="417"/>
                      </a:lnTo>
                      <a:lnTo>
                        <a:pt x="1296" y="371"/>
                      </a:lnTo>
                      <a:lnTo>
                        <a:pt x="973" y="324"/>
                      </a:lnTo>
                      <a:lnTo>
                        <a:pt x="695" y="23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23"/>
                <p:cNvSpPr/>
                <p:nvPr/>
              </p:nvSpPr>
              <p:spPr>
                <a:xfrm>
                  <a:off x="4832738" y="2730486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93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23"/>
                <p:cNvSpPr/>
                <p:nvPr/>
              </p:nvSpPr>
              <p:spPr>
                <a:xfrm>
                  <a:off x="4836647" y="2736392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23"/>
                <p:cNvSpPr/>
                <p:nvPr/>
              </p:nvSpPr>
              <p:spPr>
                <a:xfrm>
                  <a:off x="4832738" y="2732440"/>
                  <a:ext cx="7903" cy="3994"/>
                </a:xfrm>
                <a:custGeom>
                  <a:rect b="b" l="l" r="r" t="t"/>
                  <a:pathLst>
                    <a:path extrusionOk="0" h="94" w="186">
                      <a:moveTo>
                        <a:pt x="93" y="1"/>
                      </a:moveTo>
                      <a:lnTo>
                        <a:pt x="0" y="47"/>
                      </a:lnTo>
                      <a:lnTo>
                        <a:pt x="93" y="93"/>
                      </a:lnTo>
                      <a:lnTo>
                        <a:pt x="185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23"/>
                <p:cNvSpPr/>
                <p:nvPr/>
              </p:nvSpPr>
              <p:spPr>
                <a:xfrm>
                  <a:off x="4927103" y="2744252"/>
                  <a:ext cx="39386" cy="9900"/>
                </a:xfrm>
                <a:custGeom>
                  <a:rect b="b" l="l" r="r" t="t"/>
                  <a:pathLst>
                    <a:path extrusionOk="0" h="233" w="927">
                      <a:moveTo>
                        <a:pt x="926" y="1"/>
                      </a:moveTo>
                      <a:lnTo>
                        <a:pt x="556" y="93"/>
                      </a:lnTo>
                      <a:lnTo>
                        <a:pt x="1" y="186"/>
                      </a:lnTo>
                      <a:lnTo>
                        <a:pt x="1" y="232"/>
                      </a:lnTo>
                      <a:lnTo>
                        <a:pt x="325" y="232"/>
                      </a:lnTo>
                      <a:lnTo>
                        <a:pt x="649" y="139"/>
                      </a:lnTo>
                      <a:lnTo>
                        <a:pt x="926" y="47"/>
                      </a:lnTo>
                      <a:lnTo>
                        <a:pt x="9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23"/>
                <p:cNvSpPr/>
                <p:nvPr/>
              </p:nvSpPr>
              <p:spPr>
                <a:xfrm>
                  <a:off x="4919242" y="275410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23"/>
                <p:cNvSpPr/>
                <p:nvPr/>
              </p:nvSpPr>
              <p:spPr>
                <a:xfrm>
                  <a:off x="4972352" y="2732440"/>
                  <a:ext cx="15763" cy="9900"/>
                </a:xfrm>
                <a:custGeom>
                  <a:rect b="b" l="l" r="r" t="t"/>
                  <a:pathLst>
                    <a:path extrusionOk="0" h="233" w="371">
                      <a:moveTo>
                        <a:pt x="370" y="1"/>
                      </a:moveTo>
                      <a:lnTo>
                        <a:pt x="0" y="186"/>
                      </a:lnTo>
                      <a:lnTo>
                        <a:pt x="0" y="232"/>
                      </a:lnTo>
                      <a:lnTo>
                        <a:pt x="278" y="93"/>
                      </a:ln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23"/>
                <p:cNvSpPr/>
                <p:nvPr/>
              </p:nvSpPr>
              <p:spPr>
                <a:xfrm>
                  <a:off x="4984121" y="2730486"/>
                  <a:ext cx="5948" cy="5948"/>
                </a:xfrm>
                <a:custGeom>
                  <a:rect b="b" l="l" r="r" t="t"/>
                  <a:pathLst>
                    <a:path extrusionOk="0" h="140" w="140">
                      <a:moveTo>
                        <a:pt x="140" y="1"/>
                      </a:moveTo>
                      <a:lnTo>
                        <a:pt x="93" y="47"/>
                      </a:lnTo>
                      <a:lnTo>
                        <a:pt x="1" y="139"/>
                      </a:lnTo>
                      <a:lnTo>
                        <a:pt x="93" y="93"/>
                      </a:lnTo>
                      <a:lnTo>
                        <a:pt x="140" y="47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23"/>
                <p:cNvSpPr/>
                <p:nvPr/>
              </p:nvSpPr>
              <p:spPr>
                <a:xfrm>
                  <a:off x="4970355" y="274034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23"/>
                <p:cNvSpPr/>
                <p:nvPr/>
              </p:nvSpPr>
              <p:spPr>
                <a:xfrm>
                  <a:off x="4925148" y="275211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23"/>
                <p:cNvSpPr/>
                <p:nvPr/>
              </p:nvSpPr>
              <p:spPr>
                <a:xfrm>
                  <a:off x="4966446" y="2742297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23"/>
                <p:cNvSpPr/>
                <p:nvPr/>
              </p:nvSpPr>
              <p:spPr>
                <a:xfrm>
                  <a:off x="4921197" y="275410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23"/>
                <p:cNvSpPr/>
                <p:nvPr/>
              </p:nvSpPr>
              <p:spPr>
                <a:xfrm>
                  <a:off x="4923194" y="2754109"/>
                  <a:ext cx="0" cy="42"/>
                </a:xfrm>
                <a:custGeom>
                  <a:rect b="b" l="l" r="r" t="t"/>
                  <a:pathLst>
                    <a:path extrusionOk="0" h="1" w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23"/>
                <p:cNvSpPr/>
                <p:nvPr/>
              </p:nvSpPr>
              <p:spPr>
                <a:xfrm>
                  <a:off x="4925148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23"/>
                <p:cNvSpPr/>
                <p:nvPr/>
              </p:nvSpPr>
              <p:spPr>
                <a:xfrm>
                  <a:off x="4966446" y="274229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23"/>
                <p:cNvSpPr/>
                <p:nvPr/>
              </p:nvSpPr>
              <p:spPr>
                <a:xfrm>
                  <a:off x="4968400" y="2740343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93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23"/>
                <p:cNvSpPr/>
                <p:nvPr/>
              </p:nvSpPr>
              <p:spPr>
                <a:xfrm>
                  <a:off x="4923194" y="275410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23"/>
                <p:cNvSpPr/>
                <p:nvPr/>
              </p:nvSpPr>
              <p:spPr>
                <a:xfrm>
                  <a:off x="4968400" y="274229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23"/>
                <p:cNvSpPr/>
                <p:nvPr/>
              </p:nvSpPr>
              <p:spPr>
                <a:xfrm>
                  <a:off x="4830741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23"/>
                <p:cNvSpPr/>
                <p:nvPr/>
              </p:nvSpPr>
              <p:spPr>
                <a:xfrm>
                  <a:off x="4830741" y="2726577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23"/>
                <p:cNvSpPr/>
                <p:nvPr/>
              </p:nvSpPr>
              <p:spPr>
                <a:xfrm>
                  <a:off x="4832738" y="2730486"/>
                  <a:ext cx="0" cy="42"/>
                </a:xfrm>
                <a:custGeom>
                  <a:rect b="b" l="l" r="r" t="t"/>
                  <a:pathLst>
                    <a:path extrusionOk="0" h="1" w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23"/>
                <p:cNvSpPr/>
                <p:nvPr/>
              </p:nvSpPr>
              <p:spPr>
                <a:xfrm>
                  <a:off x="4836647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23"/>
                <p:cNvSpPr/>
                <p:nvPr/>
              </p:nvSpPr>
              <p:spPr>
                <a:xfrm>
                  <a:off x="4832738" y="2730486"/>
                  <a:ext cx="0" cy="42"/>
                </a:xfrm>
                <a:custGeom>
                  <a:rect b="b" l="l" r="r" t="t"/>
                  <a:pathLst>
                    <a:path extrusionOk="0" h="1" w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23"/>
                <p:cNvSpPr/>
                <p:nvPr/>
              </p:nvSpPr>
              <p:spPr>
                <a:xfrm>
                  <a:off x="4836647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23"/>
                <p:cNvSpPr/>
                <p:nvPr/>
              </p:nvSpPr>
              <p:spPr>
                <a:xfrm>
                  <a:off x="4834692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23"/>
                <p:cNvSpPr/>
                <p:nvPr/>
              </p:nvSpPr>
              <p:spPr>
                <a:xfrm>
                  <a:off x="4834692" y="273443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23"/>
                <p:cNvSpPr/>
                <p:nvPr/>
              </p:nvSpPr>
              <p:spPr>
                <a:xfrm>
                  <a:off x="4832738" y="2730486"/>
                  <a:ext cx="0" cy="1997"/>
                </a:xfrm>
                <a:custGeom>
                  <a:rect b="b" l="l" r="r" t="t"/>
                  <a:pathLst>
                    <a:path extrusionOk="0" h="47" w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23"/>
                <p:cNvSpPr/>
                <p:nvPr/>
              </p:nvSpPr>
              <p:spPr>
                <a:xfrm>
                  <a:off x="4988072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23"/>
                <p:cNvSpPr/>
                <p:nvPr/>
              </p:nvSpPr>
              <p:spPr>
                <a:xfrm>
                  <a:off x="4991981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23"/>
                <p:cNvSpPr/>
                <p:nvPr/>
              </p:nvSpPr>
              <p:spPr>
                <a:xfrm>
                  <a:off x="4991981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23"/>
                <p:cNvSpPr/>
                <p:nvPr/>
              </p:nvSpPr>
              <p:spPr>
                <a:xfrm>
                  <a:off x="4991981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6" name="Google Shape;1536;p23"/>
                <p:cNvSpPr/>
                <p:nvPr/>
              </p:nvSpPr>
              <p:spPr>
                <a:xfrm>
                  <a:off x="4991981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7" name="Google Shape;1537;p23"/>
                <p:cNvSpPr/>
                <p:nvPr/>
              </p:nvSpPr>
              <p:spPr>
                <a:xfrm>
                  <a:off x="4991981" y="2732440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23"/>
                <p:cNvSpPr/>
                <p:nvPr/>
              </p:nvSpPr>
              <p:spPr>
                <a:xfrm>
                  <a:off x="4991981" y="272657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9" name="Google Shape;1539;p23"/>
                <p:cNvSpPr/>
                <p:nvPr/>
              </p:nvSpPr>
              <p:spPr>
                <a:xfrm>
                  <a:off x="4991981" y="272853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0" name="Google Shape;1540;p23"/>
                <p:cNvSpPr/>
                <p:nvPr/>
              </p:nvSpPr>
              <p:spPr>
                <a:xfrm>
                  <a:off x="4988072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1" name="Google Shape;1541;p23"/>
                <p:cNvSpPr/>
                <p:nvPr/>
              </p:nvSpPr>
              <p:spPr>
                <a:xfrm>
                  <a:off x="4991981" y="272657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2" name="Google Shape;1542;p23"/>
                <p:cNvSpPr/>
                <p:nvPr/>
              </p:nvSpPr>
              <p:spPr>
                <a:xfrm>
                  <a:off x="4991981" y="272657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3" name="Google Shape;1543;p23"/>
                <p:cNvSpPr/>
                <p:nvPr/>
              </p:nvSpPr>
              <p:spPr>
                <a:xfrm>
                  <a:off x="4990027" y="273244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4" name="Google Shape;1544;p23"/>
                <p:cNvSpPr/>
                <p:nvPr/>
              </p:nvSpPr>
              <p:spPr>
                <a:xfrm>
                  <a:off x="4834692" y="2673468"/>
                  <a:ext cx="57061" cy="19714"/>
                </a:xfrm>
                <a:custGeom>
                  <a:rect b="b" l="l" r="r" t="t"/>
                  <a:pathLst>
                    <a:path extrusionOk="0" h="464" w="1343">
                      <a:moveTo>
                        <a:pt x="417" y="0"/>
                      </a:moveTo>
                      <a:lnTo>
                        <a:pt x="371" y="47"/>
                      </a:lnTo>
                      <a:lnTo>
                        <a:pt x="324" y="47"/>
                      </a:lnTo>
                      <a:lnTo>
                        <a:pt x="278" y="93"/>
                      </a:lnTo>
                      <a:lnTo>
                        <a:pt x="232" y="139"/>
                      </a:lnTo>
                      <a:lnTo>
                        <a:pt x="185" y="139"/>
                      </a:lnTo>
                      <a:lnTo>
                        <a:pt x="185" y="186"/>
                      </a:lnTo>
                      <a:lnTo>
                        <a:pt x="139" y="186"/>
                      </a:lnTo>
                      <a:lnTo>
                        <a:pt x="47" y="371"/>
                      </a:lnTo>
                      <a:lnTo>
                        <a:pt x="0" y="417"/>
                      </a:lnTo>
                      <a:lnTo>
                        <a:pt x="0" y="463"/>
                      </a:lnTo>
                      <a:lnTo>
                        <a:pt x="1342" y="278"/>
                      </a:lnTo>
                      <a:lnTo>
                        <a:pt x="926" y="186"/>
                      </a:lnTo>
                      <a:lnTo>
                        <a:pt x="787" y="139"/>
                      </a:lnTo>
                      <a:lnTo>
                        <a:pt x="695" y="93"/>
                      </a:lnTo>
                      <a:lnTo>
                        <a:pt x="556" y="47"/>
                      </a:lnTo>
                      <a:lnTo>
                        <a:pt x="509" y="47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5" name="Google Shape;1545;p23"/>
                <p:cNvSpPr/>
                <p:nvPr/>
              </p:nvSpPr>
              <p:spPr>
                <a:xfrm>
                  <a:off x="4830741" y="2689188"/>
                  <a:ext cx="82638" cy="37431"/>
                </a:xfrm>
                <a:custGeom>
                  <a:rect b="b" l="l" r="r" t="t"/>
                  <a:pathLst>
                    <a:path extrusionOk="0" h="881" w="1945">
                      <a:moveTo>
                        <a:pt x="1898" y="1"/>
                      </a:moveTo>
                      <a:lnTo>
                        <a:pt x="47" y="232"/>
                      </a:lnTo>
                      <a:lnTo>
                        <a:pt x="1" y="278"/>
                      </a:lnTo>
                      <a:lnTo>
                        <a:pt x="1" y="417"/>
                      </a:lnTo>
                      <a:lnTo>
                        <a:pt x="1" y="510"/>
                      </a:lnTo>
                      <a:lnTo>
                        <a:pt x="186" y="602"/>
                      </a:lnTo>
                      <a:lnTo>
                        <a:pt x="464" y="741"/>
                      </a:lnTo>
                      <a:lnTo>
                        <a:pt x="510" y="741"/>
                      </a:lnTo>
                      <a:lnTo>
                        <a:pt x="556" y="788"/>
                      </a:lnTo>
                      <a:lnTo>
                        <a:pt x="741" y="788"/>
                      </a:lnTo>
                      <a:lnTo>
                        <a:pt x="973" y="880"/>
                      </a:lnTo>
                      <a:lnTo>
                        <a:pt x="1945" y="741"/>
                      </a:lnTo>
                      <a:lnTo>
                        <a:pt x="189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23"/>
                <p:cNvSpPr/>
                <p:nvPr/>
              </p:nvSpPr>
              <p:spPr>
                <a:xfrm>
                  <a:off x="4832738" y="2685279"/>
                  <a:ext cx="68830" cy="11812"/>
                </a:xfrm>
                <a:custGeom>
                  <a:rect b="b" l="l" r="r" t="t"/>
                  <a:pathLst>
                    <a:path extrusionOk="0" h="278" w="1620">
                      <a:moveTo>
                        <a:pt x="1388" y="0"/>
                      </a:moveTo>
                      <a:lnTo>
                        <a:pt x="46" y="185"/>
                      </a:lnTo>
                      <a:lnTo>
                        <a:pt x="0" y="232"/>
                      </a:lnTo>
                      <a:lnTo>
                        <a:pt x="0" y="278"/>
                      </a:lnTo>
                      <a:lnTo>
                        <a:pt x="1620" y="46"/>
                      </a:lnTo>
                      <a:lnTo>
                        <a:pt x="1435" y="46"/>
                      </a:lnTo>
                      <a:lnTo>
                        <a:pt x="13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7" name="Google Shape;1547;p23"/>
                <p:cNvSpPr/>
                <p:nvPr/>
              </p:nvSpPr>
              <p:spPr>
                <a:xfrm>
                  <a:off x="4872039" y="2720671"/>
                  <a:ext cx="41340" cy="5948"/>
                </a:xfrm>
                <a:custGeom>
                  <a:rect b="b" l="l" r="r" t="t"/>
                  <a:pathLst>
                    <a:path extrusionOk="0" h="140" w="973">
                      <a:moveTo>
                        <a:pt x="973" y="0"/>
                      </a:moveTo>
                      <a:lnTo>
                        <a:pt x="973" y="0"/>
                      </a:lnTo>
                      <a:lnTo>
                        <a:pt x="1" y="139"/>
                      </a:lnTo>
                      <a:lnTo>
                        <a:pt x="1" y="139"/>
                      </a:lnTo>
                      <a:lnTo>
                        <a:pt x="1" y="139"/>
                      </a:lnTo>
                      <a:lnTo>
                        <a:pt x="9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8" name="Google Shape;1548;p23"/>
                <p:cNvSpPr/>
                <p:nvPr/>
              </p:nvSpPr>
              <p:spPr>
                <a:xfrm>
                  <a:off x="4832738" y="2687234"/>
                  <a:ext cx="78687" cy="11854"/>
                </a:xfrm>
                <a:custGeom>
                  <a:rect b="b" l="l" r="r" t="t"/>
                  <a:pathLst>
                    <a:path extrusionOk="0" h="279" w="1852">
                      <a:moveTo>
                        <a:pt x="1620" y="0"/>
                      </a:moveTo>
                      <a:lnTo>
                        <a:pt x="0" y="232"/>
                      </a:lnTo>
                      <a:lnTo>
                        <a:pt x="0" y="278"/>
                      </a:lnTo>
                      <a:lnTo>
                        <a:pt x="1851" y="47"/>
                      </a:lnTo>
                      <a:lnTo>
                        <a:pt x="185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9" name="Google Shape;1549;p23"/>
                <p:cNvSpPr/>
                <p:nvPr/>
              </p:nvSpPr>
              <p:spPr>
                <a:xfrm>
                  <a:off x="4891710" y="2726577"/>
                  <a:ext cx="23623" cy="3951"/>
                </a:xfrm>
                <a:custGeom>
                  <a:rect b="b" l="l" r="r" t="t"/>
                  <a:pathLst>
                    <a:path extrusionOk="0" h="93" w="556">
                      <a:moveTo>
                        <a:pt x="556" y="0"/>
                      </a:moveTo>
                      <a:lnTo>
                        <a:pt x="0" y="46"/>
                      </a:lnTo>
                      <a:lnTo>
                        <a:pt x="93" y="93"/>
                      </a:lnTo>
                      <a:lnTo>
                        <a:pt x="556" y="93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23"/>
                <p:cNvSpPr/>
                <p:nvPr/>
              </p:nvSpPr>
              <p:spPr>
                <a:xfrm>
                  <a:off x="4872039" y="2720671"/>
                  <a:ext cx="43295" cy="7903"/>
                </a:xfrm>
                <a:custGeom>
                  <a:rect b="b" l="l" r="r" t="t"/>
                  <a:pathLst>
                    <a:path extrusionOk="0" h="186" w="1019">
                      <a:moveTo>
                        <a:pt x="973" y="0"/>
                      </a:moveTo>
                      <a:lnTo>
                        <a:pt x="1" y="139"/>
                      </a:lnTo>
                      <a:lnTo>
                        <a:pt x="47" y="139"/>
                      </a:lnTo>
                      <a:lnTo>
                        <a:pt x="186" y="185"/>
                      </a:lnTo>
                      <a:lnTo>
                        <a:pt x="1019" y="93"/>
                      </a:lnTo>
                      <a:lnTo>
                        <a:pt x="9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1" name="Google Shape;1551;p23"/>
                <p:cNvSpPr/>
                <p:nvPr/>
              </p:nvSpPr>
              <p:spPr>
                <a:xfrm>
                  <a:off x="4891710" y="2726577"/>
                  <a:ext cx="23623" cy="1997"/>
                </a:xfrm>
                <a:custGeom>
                  <a:rect b="b" l="l" r="r" t="t"/>
                  <a:pathLst>
                    <a:path extrusionOk="0" h="47" w="556">
                      <a:moveTo>
                        <a:pt x="556" y="0"/>
                      </a:moveTo>
                      <a:lnTo>
                        <a:pt x="556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2" name="Google Shape;1552;p23"/>
                <p:cNvSpPr/>
                <p:nvPr/>
              </p:nvSpPr>
              <p:spPr>
                <a:xfrm>
                  <a:off x="4879899" y="2724580"/>
                  <a:ext cx="35435" cy="3994"/>
                </a:xfrm>
                <a:custGeom>
                  <a:rect b="b" l="l" r="r" t="t"/>
                  <a:pathLst>
                    <a:path extrusionOk="0" h="94" w="834">
                      <a:moveTo>
                        <a:pt x="834" y="1"/>
                      </a:moveTo>
                      <a:lnTo>
                        <a:pt x="1" y="93"/>
                      </a:lnTo>
                      <a:lnTo>
                        <a:pt x="278" y="93"/>
                      </a:lnTo>
                      <a:lnTo>
                        <a:pt x="834" y="47"/>
                      </a:lnTo>
                      <a:lnTo>
                        <a:pt x="8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23"/>
                <p:cNvSpPr/>
                <p:nvPr/>
              </p:nvSpPr>
              <p:spPr>
                <a:xfrm>
                  <a:off x="4917288" y="2683282"/>
                  <a:ext cx="43295" cy="37431"/>
                </a:xfrm>
                <a:custGeom>
                  <a:rect b="b" l="l" r="r" t="t"/>
                  <a:pathLst>
                    <a:path extrusionOk="0" h="881" w="1019">
                      <a:moveTo>
                        <a:pt x="926" y="1"/>
                      </a:moveTo>
                      <a:lnTo>
                        <a:pt x="0" y="140"/>
                      </a:lnTo>
                      <a:lnTo>
                        <a:pt x="139" y="880"/>
                      </a:lnTo>
                      <a:lnTo>
                        <a:pt x="1018" y="741"/>
                      </a:lnTo>
                      <a:lnTo>
                        <a:pt x="9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4" name="Google Shape;1554;p23"/>
                <p:cNvSpPr/>
                <p:nvPr/>
              </p:nvSpPr>
              <p:spPr>
                <a:xfrm>
                  <a:off x="4946774" y="2679373"/>
                  <a:ext cx="9857" cy="3951"/>
                </a:xfrm>
                <a:custGeom>
                  <a:rect b="b" l="l" r="r" t="t"/>
                  <a:pathLst>
                    <a:path extrusionOk="0" h="93" w="232">
                      <a:moveTo>
                        <a:pt x="139" y="0"/>
                      </a:moveTo>
                      <a:lnTo>
                        <a:pt x="93" y="47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232" y="47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23"/>
                <p:cNvSpPr/>
                <p:nvPr/>
              </p:nvSpPr>
              <p:spPr>
                <a:xfrm>
                  <a:off x="4923194" y="2714766"/>
                  <a:ext cx="37389" cy="5948"/>
                </a:xfrm>
                <a:custGeom>
                  <a:rect b="b" l="l" r="r" t="t"/>
                  <a:pathLst>
                    <a:path extrusionOk="0" h="140" w="880">
                      <a:moveTo>
                        <a:pt x="879" y="0"/>
                      </a:moveTo>
                      <a:lnTo>
                        <a:pt x="0" y="139"/>
                      </a:lnTo>
                      <a:lnTo>
                        <a:pt x="0" y="139"/>
                      </a:lnTo>
                      <a:lnTo>
                        <a:pt x="879" y="0"/>
                      </a:lnTo>
                      <a:lnTo>
                        <a:pt x="8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23"/>
                <p:cNvSpPr/>
                <p:nvPr/>
              </p:nvSpPr>
              <p:spPr>
                <a:xfrm>
                  <a:off x="4917288" y="2681328"/>
                  <a:ext cx="39343" cy="7903"/>
                </a:xfrm>
                <a:custGeom>
                  <a:rect b="b" l="l" r="r" t="t"/>
                  <a:pathLst>
                    <a:path extrusionOk="0" h="186" w="926">
                      <a:moveTo>
                        <a:pt x="926" y="1"/>
                      </a:moveTo>
                      <a:lnTo>
                        <a:pt x="694" y="47"/>
                      </a:lnTo>
                      <a:lnTo>
                        <a:pt x="370" y="93"/>
                      </a:lnTo>
                      <a:lnTo>
                        <a:pt x="0" y="139"/>
                      </a:lnTo>
                      <a:lnTo>
                        <a:pt x="0" y="186"/>
                      </a:lnTo>
                      <a:lnTo>
                        <a:pt x="926" y="47"/>
                      </a:lnTo>
                      <a:lnTo>
                        <a:pt x="9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23"/>
                <p:cNvSpPr/>
                <p:nvPr/>
              </p:nvSpPr>
              <p:spPr>
                <a:xfrm>
                  <a:off x="4923194" y="2720671"/>
                  <a:ext cx="39343" cy="9857"/>
                </a:xfrm>
                <a:custGeom>
                  <a:rect b="b" l="l" r="r" t="t"/>
                  <a:pathLst>
                    <a:path extrusionOk="0" h="232" w="926">
                      <a:moveTo>
                        <a:pt x="926" y="0"/>
                      </a:moveTo>
                      <a:lnTo>
                        <a:pt x="0" y="139"/>
                      </a:lnTo>
                      <a:lnTo>
                        <a:pt x="0" y="232"/>
                      </a:lnTo>
                      <a:lnTo>
                        <a:pt x="139" y="232"/>
                      </a:lnTo>
                      <a:lnTo>
                        <a:pt x="370" y="185"/>
                      </a:lnTo>
                      <a:lnTo>
                        <a:pt x="648" y="139"/>
                      </a:lnTo>
                      <a:lnTo>
                        <a:pt x="926" y="93"/>
                      </a:lnTo>
                      <a:lnTo>
                        <a:pt x="9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8" name="Google Shape;1558;p23"/>
                <p:cNvSpPr/>
                <p:nvPr/>
              </p:nvSpPr>
              <p:spPr>
                <a:xfrm>
                  <a:off x="4923194" y="2714766"/>
                  <a:ext cx="39343" cy="7903"/>
                </a:xfrm>
                <a:custGeom>
                  <a:rect b="b" l="l" r="r" t="t"/>
                  <a:pathLst>
                    <a:path extrusionOk="0" h="186" w="926">
                      <a:moveTo>
                        <a:pt x="879" y="0"/>
                      </a:moveTo>
                      <a:lnTo>
                        <a:pt x="0" y="139"/>
                      </a:lnTo>
                      <a:lnTo>
                        <a:pt x="0" y="186"/>
                      </a:lnTo>
                      <a:lnTo>
                        <a:pt x="926" y="93"/>
                      </a:lnTo>
                      <a:lnTo>
                        <a:pt x="8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23"/>
                <p:cNvSpPr/>
                <p:nvPr/>
              </p:nvSpPr>
              <p:spPr>
                <a:xfrm>
                  <a:off x="4923194" y="2720671"/>
                  <a:ext cx="39343" cy="5948"/>
                </a:xfrm>
                <a:custGeom>
                  <a:rect b="b" l="l" r="r" t="t"/>
                  <a:pathLst>
                    <a:path extrusionOk="0" h="140" w="926">
                      <a:moveTo>
                        <a:pt x="926" y="0"/>
                      </a:moveTo>
                      <a:lnTo>
                        <a:pt x="926" y="0"/>
                      </a:lnTo>
                      <a:lnTo>
                        <a:pt x="0" y="139"/>
                      </a:lnTo>
                      <a:lnTo>
                        <a:pt x="0" y="139"/>
                      </a:lnTo>
                      <a:lnTo>
                        <a:pt x="9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0" name="Google Shape;1560;p23"/>
                <p:cNvSpPr/>
                <p:nvPr/>
              </p:nvSpPr>
              <p:spPr>
                <a:xfrm>
                  <a:off x="4923194" y="2718674"/>
                  <a:ext cx="39343" cy="7945"/>
                </a:xfrm>
                <a:custGeom>
                  <a:rect b="b" l="l" r="r" t="t"/>
                  <a:pathLst>
                    <a:path extrusionOk="0" h="187" w="926">
                      <a:moveTo>
                        <a:pt x="926" y="1"/>
                      </a:moveTo>
                      <a:lnTo>
                        <a:pt x="0" y="94"/>
                      </a:lnTo>
                      <a:lnTo>
                        <a:pt x="0" y="186"/>
                      </a:lnTo>
                      <a:lnTo>
                        <a:pt x="926" y="47"/>
                      </a:lnTo>
                      <a:lnTo>
                        <a:pt x="9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23"/>
                <p:cNvSpPr/>
                <p:nvPr/>
              </p:nvSpPr>
              <p:spPr>
                <a:xfrm>
                  <a:off x="4911382" y="2689188"/>
                  <a:ext cx="3951" cy="31526"/>
                </a:xfrm>
                <a:custGeom>
                  <a:rect b="b" l="l" r="r" t="t"/>
                  <a:pathLst>
                    <a:path extrusionOk="0" h="742" w="93">
                      <a:moveTo>
                        <a:pt x="0" y="1"/>
                      </a:moveTo>
                      <a:lnTo>
                        <a:pt x="47" y="741"/>
                      </a:lnTo>
                      <a:lnTo>
                        <a:pt x="93" y="74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23"/>
                <p:cNvSpPr/>
                <p:nvPr/>
              </p:nvSpPr>
              <p:spPr>
                <a:xfrm>
                  <a:off x="4911382" y="2687234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3" name="Google Shape;1563;p23"/>
                <p:cNvSpPr/>
                <p:nvPr/>
              </p:nvSpPr>
              <p:spPr>
                <a:xfrm>
                  <a:off x="4913337" y="272067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4" name="Google Shape;1564;p23"/>
                <p:cNvSpPr/>
                <p:nvPr/>
              </p:nvSpPr>
              <p:spPr>
                <a:xfrm>
                  <a:off x="4915291" y="2726577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5" name="Google Shape;1565;p23"/>
                <p:cNvSpPr/>
                <p:nvPr/>
              </p:nvSpPr>
              <p:spPr>
                <a:xfrm>
                  <a:off x="4913337" y="2720671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1" y="0"/>
                      </a:move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6" name="Google Shape;1566;p23"/>
                <p:cNvSpPr/>
                <p:nvPr/>
              </p:nvSpPr>
              <p:spPr>
                <a:xfrm>
                  <a:off x="4915291" y="272657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7" name="Google Shape;1567;p23"/>
                <p:cNvSpPr/>
                <p:nvPr/>
              </p:nvSpPr>
              <p:spPr>
                <a:xfrm>
                  <a:off x="4915291" y="2722626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8" name="Google Shape;1568;p23"/>
                <p:cNvSpPr/>
                <p:nvPr/>
              </p:nvSpPr>
              <p:spPr>
                <a:xfrm>
                  <a:off x="4962495" y="2673468"/>
                  <a:ext cx="13808" cy="3994"/>
                </a:xfrm>
                <a:custGeom>
                  <a:rect b="b" l="l" r="r" t="t"/>
                  <a:pathLst>
                    <a:path extrusionOk="0" h="94" w="325">
                      <a:moveTo>
                        <a:pt x="186" y="0"/>
                      </a:moveTo>
                      <a:lnTo>
                        <a:pt x="140" y="47"/>
                      </a:ln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325" y="47"/>
                      </a:lnTo>
                      <a:lnTo>
                        <a:pt x="278" y="47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23"/>
                <p:cNvSpPr/>
                <p:nvPr/>
              </p:nvSpPr>
              <p:spPr>
                <a:xfrm>
                  <a:off x="4964449" y="2681328"/>
                  <a:ext cx="29571" cy="35435"/>
                </a:xfrm>
                <a:custGeom>
                  <a:rect b="b" l="l" r="r" t="t"/>
                  <a:pathLst>
                    <a:path extrusionOk="0" h="834" w="696">
                      <a:moveTo>
                        <a:pt x="417" y="1"/>
                      </a:moveTo>
                      <a:lnTo>
                        <a:pt x="1" y="47"/>
                      </a:lnTo>
                      <a:lnTo>
                        <a:pt x="47" y="371"/>
                      </a:lnTo>
                      <a:lnTo>
                        <a:pt x="94" y="741"/>
                      </a:lnTo>
                      <a:lnTo>
                        <a:pt x="94" y="787"/>
                      </a:lnTo>
                      <a:lnTo>
                        <a:pt x="186" y="787"/>
                      </a:lnTo>
                      <a:lnTo>
                        <a:pt x="232" y="741"/>
                      </a:lnTo>
                      <a:lnTo>
                        <a:pt x="279" y="741"/>
                      </a:lnTo>
                      <a:lnTo>
                        <a:pt x="279" y="787"/>
                      </a:lnTo>
                      <a:lnTo>
                        <a:pt x="464" y="787"/>
                      </a:lnTo>
                      <a:lnTo>
                        <a:pt x="464" y="834"/>
                      </a:lnTo>
                      <a:lnTo>
                        <a:pt x="695" y="695"/>
                      </a:lnTo>
                      <a:lnTo>
                        <a:pt x="649" y="602"/>
                      </a:lnTo>
                      <a:lnTo>
                        <a:pt x="649" y="510"/>
                      </a:lnTo>
                      <a:lnTo>
                        <a:pt x="649" y="463"/>
                      </a:lnTo>
                      <a:lnTo>
                        <a:pt x="649" y="417"/>
                      </a:lnTo>
                      <a:lnTo>
                        <a:pt x="603" y="417"/>
                      </a:lnTo>
                      <a:lnTo>
                        <a:pt x="603" y="371"/>
                      </a:lnTo>
                      <a:lnTo>
                        <a:pt x="603" y="325"/>
                      </a:lnTo>
                      <a:lnTo>
                        <a:pt x="603" y="278"/>
                      </a:lnTo>
                      <a:lnTo>
                        <a:pt x="556" y="278"/>
                      </a:lnTo>
                      <a:lnTo>
                        <a:pt x="556" y="232"/>
                      </a:lnTo>
                      <a:lnTo>
                        <a:pt x="510" y="186"/>
                      </a:lnTo>
                      <a:lnTo>
                        <a:pt x="510" y="139"/>
                      </a:lnTo>
                      <a:lnTo>
                        <a:pt x="510" y="93"/>
                      </a:lnTo>
                      <a:lnTo>
                        <a:pt x="464" y="93"/>
                      </a:lnTo>
                      <a:lnTo>
                        <a:pt x="464" y="47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23"/>
                <p:cNvSpPr/>
                <p:nvPr/>
              </p:nvSpPr>
              <p:spPr>
                <a:xfrm>
                  <a:off x="4962495" y="2675422"/>
                  <a:ext cx="17760" cy="5948"/>
                </a:xfrm>
                <a:custGeom>
                  <a:rect b="b" l="l" r="r" t="t"/>
                  <a:pathLst>
                    <a:path extrusionOk="0" h="140" w="418">
                      <a:moveTo>
                        <a:pt x="325" y="1"/>
                      </a:moveTo>
                      <a:lnTo>
                        <a:pt x="1" y="47"/>
                      </a:lnTo>
                      <a:lnTo>
                        <a:pt x="47" y="140"/>
                      </a:lnTo>
                      <a:lnTo>
                        <a:pt x="417" y="93"/>
                      </a:lnTo>
                      <a:lnTo>
                        <a:pt x="417" y="47"/>
                      </a:lnTo>
                      <a:lnTo>
                        <a:pt x="32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23"/>
                <p:cNvSpPr/>
                <p:nvPr/>
              </p:nvSpPr>
              <p:spPr>
                <a:xfrm>
                  <a:off x="4972352" y="2712811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46" y="0"/>
                      </a:moveTo>
                      <a:lnTo>
                        <a:pt x="0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23"/>
                <p:cNvSpPr/>
                <p:nvPr/>
              </p:nvSpPr>
              <p:spPr>
                <a:xfrm>
                  <a:off x="4964449" y="2679373"/>
                  <a:ext cx="17760" cy="3951"/>
                </a:xfrm>
                <a:custGeom>
                  <a:rect b="b" l="l" r="r" t="t"/>
                  <a:pathLst>
                    <a:path extrusionOk="0" h="93" w="418">
                      <a:moveTo>
                        <a:pt x="371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17" y="47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23"/>
                <p:cNvSpPr/>
                <p:nvPr/>
              </p:nvSpPr>
              <p:spPr>
                <a:xfrm>
                  <a:off x="4984121" y="2714766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23"/>
                <p:cNvSpPr/>
                <p:nvPr/>
              </p:nvSpPr>
              <p:spPr>
                <a:xfrm>
                  <a:off x="4980212" y="2714766"/>
                  <a:ext cx="3951" cy="42"/>
                </a:xfrm>
                <a:custGeom>
                  <a:rect b="b" l="l" r="r" t="t"/>
                  <a:pathLst>
                    <a:path extrusionOk="0" h="1" w="9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5" name="Google Shape;1575;p23"/>
                <p:cNvSpPr/>
                <p:nvPr/>
              </p:nvSpPr>
              <p:spPr>
                <a:xfrm>
                  <a:off x="4976261" y="2714766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6" name="Google Shape;1576;p23"/>
                <p:cNvSpPr/>
                <p:nvPr/>
              </p:nvSpPr>
              <p:spPr>
                <a:xfrm>
                  <a:off x="4968400" y="2718674"/>
                  <a:ext cx="7903" cy="3994"/>
                </a:xfrm>
                <a:custGeom>
                  <a:rect b="b" l="l" r="r" t="t"/>
                  <a:pathLst>
                    <a:path extrusionOk="0" h="94" w="186">
                      <a:moveTo>
                        <a:pt x="139" y="1"/>
                      </a:moveTo>
                      <a:lnTo>
                        <a:pt x="1" y="47"/>
                      </a:lnTo>
                      <a:lnTo>
                        <a:pt x="1" y="94"/>
                      </a:lnTo>
                      <a:lnTo>
                        <a:pt x="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23"/>
                <p:cNvSpPr/>
                <p:nvPr/>
              </p:nvSpPr>
              <p:spPr>
                <a:xfrm>
                  <a:off x="4980212" y="27147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8" name="Google Shape;1578;p23"/>
                <p:cNvSpPr/>
                <p:nvPr/>
              </p:nvSpPr>
              <p:spPr>
                <a:xfrm>
                  <a:off x="4984121" y="27147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23"/>
                <p:cNvSpPr/>
                <p:nvPr/>
              </p:nvSpPr>
              <p:spPr>
                <a:xfrm>
                  <a:off x="4976261" y="271281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23"/>
                <p:cNvSpPr/>
                <p:nvPr/>
              </p:nvSpPr>
              <p:spPr>
                <a:xfrm>
                  <a:off x="4980212" y="271672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1" name="Google Shape;1581;p23"/>
                <p:cNvSpPr/>
                <p:nvPr/>
              </p:nvSpPr>
              <p:spPr>
                <a:xfrm>
                  <a:off x="4976261" y="2716720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2" name="Google Shape;1582;p23"/>
                <p:cNvSpPr/>
                <p:nvPr/>
              </p:nvSpPr>
              <p:spPr>
                <a:xfrm>
                  <a:off x="4972352" y="2716720"/>
                  <a:ext cx="3951" cy="42"/>
                </a:xfrm>
                <a:custGeom>
                  <a:rect b="b" l="l" r="r" t="t"/>
                  <a:pathLst>
                    <a:path extrusionOk="0" h="1" w="93">
                      <a:moveTo>
                        <a:pt x="93" y="1"/>
                      </a:moveTo>
                      <a:lnTo>
                        <a:pt x="93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23"/>
                <p:cNvSpPr/>
                <p:nvPr/>
              </p:nvSpPr>
              <p:spPr>
                <a:xfrm>
                  <a:off x="4968400" y="2712811"/>
                  <a:ext cx="15763" cy="3951"/>
                </a:xfrm>
                <a:custGeom>
                  <a:rect b="b" l="l" r="r" t="t"/>
                  <a:pathLst>
                    <a:path extrusionOk="0" h="93" w="371">
                      <a:moveTo>
                        <a:pt x="186" y="0"/>
                      </a:moveTo>
                      <a:lnTo>
                        <a:pt x="93" y="46"/>
                      </a:ln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371" y="93"/>
                      </a:lnTo>
                      <a:lnTo>
                        <a:pt x="371" y="46"/>
                      </a:lnTo>
                      <a:lnTo>
                        <a:pt x="186" y="46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4" name="Google Shape;1584;p23"/>
                <p:cNvSpPr/>
                <p:nvPr/>
              </p:nvSpPr>
              <p:spPr>
                <a:xfrm>
                  <a:off x="4968400" y="2718674"/>
                  <a:ext cx="7903" cy="2039"/>
                </a:xfrm>
                <a:custGeom>
                  <a:rect b="b" l="l" r="r" t="t"/>
                  <a:pathLst>
                    <a:path extrusionOk="0" h="48" w="186">
                      <a:moveTo>
                        <a:pt x="186" y="1"/>
                      </a:move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5" name="Google Shape;1585;p23"/>
                <p:cNvSpPr/>
                <p:nvPr/>
              </p:nvSpPr>
              <p:spPr>
                <a:xfrm>
                  <a:off x="4968400" y="2716720"/>
                  <a:ext cx="11854" cy="3994"/>
                </a:xfrm>
                <a:custGeom>
                  <a:rect b="b" l="l" r="r" t="t"/>
                  <a:pathLst>
                    <a:path extrusionOk="0" h="94" w="279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139" y="47"/>
                      </a:lnTo>
                      <a:lnTo>
                        <a:pt x="232" y="47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6" name="Google Shape;1586;p23"/>
                <p:cNvSpPr/>
                <p:nvPr/>
              </p:nvSpPr>
              <p:spPr>
                <a:xfrm>
                  <a:off x="4980212" y="271672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7" name="Google Shape;1587;p23"/>
                <p:cNvSpPr/>
                <p:nvPr/>
              </p:nvSpPr>
              <p:spPr>
                <a:xfrm>
                  <a:off x="4976261" y="271672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8" name="Google Shape;1588;p23"/>
                <p:cNvSpPr/>
                <p:nvPr/>
              </p:nvSpPr>
              <p:spPr>
                <a:xfrm>
                  <a:off x="4960540" y="267542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9" name="Google Shape;1589;p23"/>
                <p:cNvSpPr/>
                <p:nvPr/>
              </p:nvSpPr>
              <p:spPr>
                <a:xfrm>
                  <a:off x="4962495" y="2683282"/>
                  <a:ext cx="5948" cy="31526"/>
                </a:xfrm>
                <a:custGeom>
                  <a:rect b="b" l="l" r="r" t="t"/>
                  <a:pathLst>
                    <a:path extrusionOk="0" h="742" w="140">
                      <a:moveTo>
                        <a:pt x="1" y="1"/>
                      </a:moveTo>
                      <a:lnTo>
                        <a:pt x="93" y="741"/>
                      </a:lnTo>
                      <a:lnTo>
                        <a:pt x="140" y="741"/>
                      </a:lnTo>
                      <a:lnTo>
                        <a:pt x="140" y="695"/>
                      </a:lnTo>
                      <a:lnTo>
                        <a:pt x="93" y="32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0" name="Google Shape;1590;p23"/>
                <p:cNvSpPr/>
                <p:nvPr/>
              </p:nvSpPr>
              <p:spPr>
                <a:xfrm>
                  <a:off x="4960540" y="2677419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93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23"/>
                <p:cNvSpPr/>
                <p:nvPr/>
              </p:nvSpPr>
              <p:spPr>
                <a:xfrm>
                  <a:off x="4960540" y="2681328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1"/>
                      </a:move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23"/>
                <p:cNvSpPr/>
                <p:nvPr/>
              </p:nvSpPr>
              <p:spPr>
                <a:xfrm>
                  <a:off x="4966446" y="271476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23"/>
                <p:cNvSpPr/>
                <p:nvPr/>
              </p:nvSpPr>
              <p:spPr>
                <a:xfrm>
                  <a:off x="4968400" y="272067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23"/>
                <p:cNvSpPr/>
                <p:nvPr/>
              </p:nvSpPr>
              <p:spPr>
                <a:xfrm>
                  <a:off x="4966446" y="2714766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23"/>
                <p:cNvSpPr/>
                <p:nvPr/>
              </p:nvSpPr>
              <p:spPr>
                <a:xfrm>
                  <a:off x="4968400" y="272067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23"/>
                <p:cNvSpPr/>
                <p:nvPr/>
              </p:nvSpPr>
              <p:spPr>
                <a:xfrm>
                  <a:off x="4966446" y="271672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7" name="Google Shape;1597;p23"/>
                <p:cNvSpPr/>
                <p:nvPr/>
              </p:nvSpPr>
              <p:spPr>
                <a:xfrm>
                  <a:off x="4956589" y="2683282"/>
                  <a:ext cx="5948" cy="31526"/>
                </a:xfrm>
                <a:custGeom>
                  <a:rect b="b" l="l" r="r" t="t"/>
                  <a:pathLst>
                    <a:path extrusionOk="0" h="742" w="140">
                      <a:moveTo>
                        <a:pt x="1" y="1"/>
                      </a:moveTo>
                      <a:lnTo>
                        <a:pt x="93" y="741"/>
                      </a:lnTo>
                      <a:lnTo>
                        <a:pt x="140" y="741"/>
                      </a:lnTo>
                      <a:lnTo>
                        <a:pt x="93" y="32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8" name="Google Shape;1598;p23"/>
                <p:cNvSpPr/>
                <p:nvPr/>
              </p:nvSpPr>
              <p:spPr>
                <a:xfrm>
                  <a:off x="4917288" y="2689188"/>
                  <a:ext cx="5906" cy="31526"/>
                </a:xfrm>
                <a:custGeom>
                  <a:rect b="b" l="l" r="r" t="t"/>
                  <a:pathLst>
                    <a:path extrusionOk="0" h="742" w="139">
                      <a:moveTo>
                        <a:pt x="0" y="1"/>
                      </a:moveTo>
                      <a:lnTo>
                        <a:pt x="46" y="741"/>
                      </a:lnTo>
                      <a:lnTo>
                        <a:pt x="139" y="74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9" name="Google Shape;1599;p23"/>
                <p:cNvSpPr/>
                <p:nvPr/>
              </p:nvSpPr>
              <p:spPr>
                <a:xfrm>
                  <a:off x="4954634" y="2677419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93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0" name="Google Shape;1600;p23"/>
                <p:cNvSpPr/>
                <p:nvPr/>
              </p:nvSpPr>
              <p:spPr>
                <a:xfrm>
                  <a:off x="4917288" y="2687234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23"/>
                <p:cNvSpPr/>
                <p:nvPr/>
              </p:nvSpPr>
              <p:spPr>
                <a:xfrm>
                  <a:off x="4956589" y="2681328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23"/>
                <p:cNvSpPr/>
                <p:nvPr/>
              </p:nvSpPr>
              <p:spPr>
                <a:xfrm>
                  <a:off x="4960540" y="271476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23"/>
                <p:cNvSpPr/>
                <p:nvPr/>
              </p:nvSpPr>
              <p:spPr>
                <a:xfrm>
                  <a:off x="4919242" y="2720671"/>
                  <a:ext cx="3951" cy="42"/>
                </a:xfrm>
                <a:custGeom>
                  <a:rect b="b" l="l" r="r" t="t"/>
                  <a:pathLst>
                    <a:path extrusionOk="0" h="1" w="93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4" name="Google Shape;1604;p23"/>
                <p:cNvSpPr/>
                <p:nvPr/>
              </p:nvSpPr>
              <p:spPr>
                <a:xfrm>
                  <a:off x="4921197" y="2726577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23"/>
                <p:cNvSpPr/>
                <p:nvPr/>
              </p:nvSpPr>
              <p:spPr>
                <a:xfrm>
                  <a:off x="4962495" y="2720671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47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6" name="Google Shape;1606;p23"/>
                <p:cNvSpPr/>
                <p:nvPr/>
              </p:nvSpPr>
              <p:spPr>
                <a:xfrm>
                  <a:off x="4919242" y="2720671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7" name="Google Shape;1607;p23"/>
                <p:cNvSpPr/>
                <p:nvPr/>
              </p:nvSpPr>
              <p:spPr>
                <a:xfrm>
                  <a:off x="4960540" y="2714766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0"/>
                      </a:move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8" name="Google Shape;1608;p23"/>
                <p:cNvSpPr/>
                <p:nvPr/>
              </p:nvSpPr>
              <p:spPr>
                <a:xfrm>
                  <a:off x="4921197" y="272657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23"/>
                <p:cNvSpPr/>
                <p:nvPr/>
              </p:nvSpPr>
              <p:spPr>
                <a:xfrm>
                  <a:off x="4962495" y="272067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23"/>
                <p:cNvSpPr/>
                <p:nvPr/>
              </p:nvSpPr>
              <p:spPr>
                <a:xfrm>
                  <a:off x="4921197" y="272262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23"/>
                <p:cNvSpPr/>
                <p:nvPr/>
              </p:nvSpPr>
              <p:spPr>
                <a:xfrm>
                  <a:off x="4962495" y="271867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23"/>
                <p:cNvSpPr/>
                <p:nvPr/>
              </p:nvSpPr>
              <p:spPr>
                <a:xfrm>
                  <a:off x="4911382" y="2689188"/>
                  <a:ext cx="5948" cy="31526"/>
                </a:xfrm>
                <a:custGeom>
                  <a:rect b="b" l="l" r="r" t="t"/>
                  <a:pathLst>
                    <a:path extrusionOk="0" h="742" w="140">
                      <a:moveTo>
                        <a:pt x="0" y="1"/>
                      </a:moveTo>
                      <a:lnTo>
                        <a:pt x="93" y="741"/>
                      </a:lnTo>
                      <a:lnTo>
                        <a:pt x="139" y="74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23"/>
                <p:cNvSpPr/>
                <p:nvPr/>
              </p:nvSpPr>
              <p:spPr>
                <a:xfrm>
                  <a:off x="4915291" y="2720671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23"/>
                <p:cNvSpPr/>
                <p:nvPr/>
              </p:nvSpPr>
              <p:spPr>
                <a:xfrm>
                  <a:off x="4911382" y="2687234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23"/>
                <p:cNvSpPr/>
                <p:nvPr/>
              </p:nvSpPr>
              <p:spPr>
                <a:xfrm>
                  <a:off x="4917288" y="2726577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23"/>
                <p:cNvSpPr/>
                <p:nvPr/>
              </p:nvSpPr>
              <p:spPr>
                <a:xfrm>
                  <a:off x="4915291" y="272067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23"/>
                <p:cNvSpPr/>
                <p:nvPr/>
              </p:nvSpPr>
              <p:spPr>
                <a:xfrm>
                  <a:off x="4917288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23"/>
                <p:cNvSpPr/>
                <p:nvPr/>
              </p:nvSpPr>
              <p:spPr>
                <a:xfrm>
                  <a:off x="4915291" y="2722626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1" y="1"/>
                      </a:move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23"/>
                <p:cNvSpPr/>
                <p:nvPr/>
              </p:nvSpPr>
              <p:spPr>
                <a:xfrm>
                  <a:off x="4958586" y="267741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23"/>
                <p:cNvSpPr/>
                <p:nvPr/>
              </p:nvSpPr>
              <p:spPr>
                <a:xfrm>
                  <a:off x="4915291" y="2689188"/>
                  <a:ext cx="3994" cy="31526"/>
                </a:xfrm>
                <a:custGeom>
                  <a:rect b="b" l="l" r="r" t="t"/>
                  <a:pathLst>
                    <a:path extrusionOk="0" h="742" w="94">
                      <a:moveTo>
                        <a:pt x="1" y="1"/>
                      </a:moveTo>
                      <a:lnTo>
                        <a:pt x="93" y="74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23"/>
                <p:cNvSpPr/>
                <p:nvPr/>
              </p:nvSpPr>
              <p:spPr>
                <a:xfrm>
                  <a:off x="4913337" y="2689188"/>
                  <a:ext cx="5948" cy="31526"/>
                </a:xfrm>
                <a:custGeom>
                  <a:rect b="b" l="l" r="r" t="t"/>
                  <a:pathLst>
                    <a:path extrusionOk="0" h="742" w="140">
                      <a:moveTo>
                        <a:pt x="1" y="1"/>
                      </a:moveTo>
                      <a:lnTo>
                        <a:pt x="93" y="741"/>
                      </a:lnTo>
                      <a:lnTo>
                        <a:pt x="139" y="7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23"/>
                <p:cNvSpPr/>
                <p:nvPr/>
              </p:nvSpPr>
              <p:spPr>
                <a:xfrm>
                  <a:off x="4958586" y="2683282"/>
                  <a:ext cx="5906" cy="31526"/>
                </a:xfrm>
                <a:custGeom>
                  <a:rect b="b" l="l" r="r" t="t"/>
                  <a:pathLst>
                    <a:path extrusionOk="0" h="742" w="139">
                      <a:moveTo>
                        <a:pt x="0" y="1"/>
                      </a:moveTo>
                      <a:lnTo>
                        <a:pt x="46" y="325"/>
                      </a:lnTo>
                      <a:lnTo>
                        <a:pt x="93" y="741"/>
                      </a:lnTo>
                      <a:lnTo>
                        <a:pt x="139" y="74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23"/>
                <p:cNvSpPr/>
                <p:nvPr/>
              </p:nvSpPr>
              <p:spPr>
                <a:xfrm>
                  <a:off x="4956589" y="2677419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23"/>
                <p:cNvSpPr/>
                <p:nvPr/>
              </p:nvSpPr>
              <p:spPr>
                <a:xfrm>
                  <a:off x="4913337" y="2687234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23"/>
                <p:cNvSpPr/>
                <p:nvPr/>
              </p:nvSpPr>
              <p:spPr>
                <a:xfrm>
                  <a:off x="4915291" y="2687234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23"/>
                <p:cNvSpPr/>
                <p:nvPr/>
              </p:nvSpPr>
              <p:spPr>
                <a:xfrm>
                  <a:off x="4958586" y="268132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7" name="Google Shape;1627;p23"/>
                <p:cNvSpPr/>
                <p:nvPr/>
              </p:nvSpPr>
              <p:spPr>
                <a:xfrm>
                  <a:off x="4917288" y="272067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8" name="Google Shape;1628;p23"/>
                <p:cNvSpPr/>
                <p:nvPr/>
              </p:nvSpPr>
              <p:spPr>
                <a:xfrm>
                  <a:off x="4962495" y="271476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23"/>
                <p:cNvSpPr/>
                <p:nvPr/>
              </p:nvSpPr>
              <p:spPr>
                <a:xfrm>
                  <a:off x="4919242" y="272067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23"/>
                <p:cNvSpPr/>
                <p:nvPr/>
              </p:nvSpPr>
              <p:spPr>
                <a:xfrm>
                  <a:off x="4962495" y="272067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23"/>
                <p:cNvSpPr/>
                <p:nvPr/>
              </p:nvSpPr>
              <p:spPr>
                <a:xfrm>
                  <a:off x="4917288" y="2726577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0"/>
                      </a:moveTo>
                      <a:lnTo>
                        <a:pt x="46" y="9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2" name="Google Shape;1632;p23"/>
                <p:cNvSpPr/>
                <p:nvPr/>
              </p:nvSpPr>
              <p:spPr>
                <a:xfrm>
                  <a:off x="4921197" y="2726577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93"/>
                      </a:moveTo>
                      <a:lnTo>
                        <a:pt x="1" y="93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3" name="Google Shape;1633;p23"/>
                <p:cNvSpPr/>
                <p:nvPr/>
              </p:nvSpPr>
              <p:spPr>
                <a:xfrm>
                  <a:off x="4917288" y="272067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4" name="Google Shape;1634;p23"/>
                <p:cNvSpPr/>
                <p:nvPr/>
              </p:nvSpPr>
              <p:spPr>
                <a:xfrm>
                  <a:off x="4919242" y="272067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23"/>
                <p:cNvSpPr/>
                <p:nvPr/>
              </p:nvSpPr>
              <p:spPr>
                <a:xfrm>
                  <a:off x="4962495" y="2714766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23"/>
                <p:cNvSpPr/>
                <p:nvPr/>
              </p:nvSpPr>
              <p:spPr>
                <a:xfrm>
                  <a:off x="4962495" y="272067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23"/>
                <p:cNvSpPr/>
                <p:nvPr/>
              </p:nvSpPr>
              <p:spPr>
                <a:xfrm>
                  <a:off x="4921197" y="272657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8" name="Google Shape;1638;p23"/>
                <p:cNvSpPr/>
                <p:nvPr/>
              </p:nvSpPr>
              <p:spPr>
                <a:xfrm>
                  <a:off x="4917288" y="272657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9" name="Google Shape;1639;p23"/>
                <p:cNvSpPr/>
                <p:nvPr/>
              </p:nvSpPr>
              <p:spPr>
                <a:xfrm>
                  <a:off x="4919242" y="272262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0" name="Google Shape;1640;p23"/>
                <p:cNvSpPr/>
                <p:nvPr/>
              </p:nvSpPr>
              <p:spPr>
                <a:xfrm>
                  <a:off x="4917288" y="272262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23"/>
                <p:cNvSpPr/>
                <p:nvPr/>
              </p:nvSpPr>
              <p:spPr>
                <a:xfrm>
                  <a:off x="4962495" y="2718674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23"/>
                <p:cNvSpPr/>
                <p:nvPr/>
              </p:nvSpPr>
              <p:spPr>
                <a:xfrm>
                  <a:off x="4960540" y="267741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23"/>
                <p:cNvSpPr/>
                <p:nvPr/>
              </p:nvSpPr>
              <p:spPr>
                <a:xfrm>
                  <a:off x="4960540" y="2683282"/>
                  <a:ext cx="5948" cy="31526"/>
                </a:xfrm>
                <a:custGeom>
                  <a:rect b="b" l="l" r="r" t="t"/>
                  <a:pathLst>
                    <a:path extrusionOk="0" h="742" w="140">
                      <a:moveTo>
                        <a:pt x="0" y="1"/>
                      </a:moveTo>
                      <a:lnTo>
                        <a:pt x="93" y="695"/>
                      </a:lnTo>
                      <a:lnTo>
                        <a:pt x="93" y="741"/>
                      </a:lnTo>
                      <a:lnTo>
                        <a:pt x="139" y="74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23"/>
                <p:cNvSpPr/>
                <p:nvPr/>
              </p:nvSpPr>
              <p:spPr>
                <a:xfrm>
                  <a:off x="4960540" y="2677419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5" name="Google Shape;1645;p23"/>
                <p:cNvSpPr/>
                <p:nvPr/>
              </p:nvSpPr>
              <p:spPr>
                <a:xfrm>
                  <a:off x="4960540" y="268132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6" name="Google Shape;1646;p23"/>
                <p:cNvSpPr/>
                <p:nvPr/>
              </p:nvSpPr>
              <p:spPr>
                <a:xfrm>
                  <a:off x="4964449" y="271476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23"/>
                <p:cNvSpPr/>
                <p:nvPr/>
              </p:nvSpPr>
              <p:spPr>
                <a:xfrm>
                  <a:off x="4966446" y="272067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23"/>
                <p:cNvSpPr/>
                <p:nvPr/>
              </p:nvSpPr>
              <p:spPr>
                <a:xfrm>
                  <a:off x="4964449" y="2714766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23"/>
                <p:cNvSpPr/>
                <p:nvPr/>
              </p:nvSpPr>
              <p:spPr>
                <a:xfrm>
                  <a:off x="4966446" y="272067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23"/>
                <p:cNvSpPr/>
                <p:nvPr/>
              </p:nvSpPr>
              <p:spPr>
                <a:xfrm>
                  <a:off x="4966446" y="271672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23"/>
                <p:cNvSpPr/>
                <p:nvPr/>
              </p:nvSpPr>
              <p:spPr>
                <a:xfrm>
                  <a:off x="4958586" y="267741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23"/>
                <p:cNvSpPr/>
                <p:nvPr/>
              </p:nvSpPr>
              <p:spPr>
                <a:xfrm>
                  <a:off x="4958586" y="2683282"/>
                  <a:ext cx="5906" cy="31526"/>
                </a:xfrm>
                <a:custGeom>
                  <a:rect b="b" l="l" r="r" t="t"/>
                  <a:pathLst>
                    <a:path extrusionOk="0" h="742" w="139">
                      <a:moveTo>
                        <a:pt x="0" y="1"/>
                      </a:moveTo>
                      <a:lnTo>
                        <a:pt x="139" y="741"/>
                      </a:lnTo>
                      <a:lnTo>
                        <a:pt x="139" y="695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3" name="Google Shape;1653;p23"/>
                <p:cNvSpPr/>
                <p:nvPr/>
              </p:nvSpPr>
              <p:spPr>
                <a:xfrm>
                  <a:off x="4913337" y="2689188"/>
                  <a:ext cx="5948" cy="31526"/>
                </a:xfrm>
                <a:custGeom>
                  <a:rect b="b" l="l" r="r" t="t"/>
                  <a:pathLst>
                    <a:path extrusionOk="0" h="742" w="140">
                      <a:moveTo>
                        <a:pt x="1" y="1"/>
                      </a:moveTo>
                      <a:lnTo>
                        <a:pt x="139" y="74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23"/>
                <p:cNvSpPr/>
                <p:nvPr/>
              </p:nvSpPr>
              <p:spPr>
                <a:xfrm>
                  <a:off x="4958586" y="2677419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23"/>
                <p:cNvSpPr/>
                <p:nvPr/>
              </p:nvSpPr>
              <p:spPr>
                <a:xfrm>
                  <a:off x="4964449" y="27147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6" name="Google Shape;1656;p23"/>
                <p:cNvSpPr/>
                <p:nvPr/>
              </p:nvSpPr>
              <p:spPr>
                <a:xfrm>
                  <a:off x="4958586" y="268132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23"/>
                <p:cNvSpPr/>
                <p:nvPr/>
              </p:nvSpPr>
              <p:spPr>
                <a:xfrm>
                  <a:off x="4919242" y="272067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8" name="Google Shape;1658;p23"/>
                <p:cNvSpPr/>
                <p:nvPr/>
              </p:nvSpPr>
              <p:spPr>
                <a:xfrm>
                  <a:off x="4913337" y="2687234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9" name="Google Shape;1659;p23"/>
                <p:cNvSpPr/>
                <p:nvPr/>
              </p:nvSpPr>
              <p:spPr>
                <a:xfrm>
                  <a:off x="4964449" y="272067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23"/>
                <p:cNvSpPr/>
                <p:nvPr/>
              </p:nvSpPr>
              <p:spPr>
                <a:xfrm>
                  <a:off x="4919242" y="2726577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23"/>
                <p:cNvSpPr/>
                <p:nvPr/>
              </p:nvSpPr>
              <p:spPr>
                <a:xfrm>
                  <a:off x="4964449" y="2714766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23"/>
                <p:cNvSpPr/>
                <p:nvPr/>
              </p:nvSpPr>
              <p:spPr>
                <a:xfrm>
                  <a:off x="4919242" y="272067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23"/>
                <p:cNvSpPr/>
                <p:nvPr/>
              </p:nvSpPr>
              <p:spPr>
                <a:xfrm>
                  <a:off x="4964449" y="2720671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23"/>
                <p:cNvSpPr/>
                <p:nvPr/>
              </p:nvSpPr>
              <p:spPr>
                <a:xfrm>
                  <a:off x="4919242" y="272657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23"/>
                <p:cNvSpPr/>
                <p:nvPr/>
              </p:nvSpPr>
              <p:spPr>
                <a:xfrm>
                  <a:off x="4964449" y="2716720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6" name="Google Shape;1666;p23"/>
                <p:cNvSpPr/>
                <p:nvPr/>
              </p:nvSpPr>
              <p:spPr>
                <a:xfrm>
                  <a:off x="4919242" y="272262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23"/>
                <p:cNvSpPr/>
                <p:nvPr/>
              </p:nvSpPr>
              <p:spPr>
                <a:xfrm>
                  <a:off x="4964449" y="2673468"/>
                  <a:ext cx="9900" cy="1997"/>
                </a:xfrm>
                <a:custGeom>
                  <a:rect b="b" l="l" r="r" t="t"/>
                  <a:pathLst>
                    <a:path extrusionOk="0" h="47" w="233">
                      <a:moveTo>
                        <a:pt x="140" y="0"/>
                      </a:moveTo>
                      <a:lnTo>
                        <a:pt x="232" y="47"/>
                      </a:lnTo>
                      <a:lnTo>
                        <a:pt x="186" y="0"/>
                      </a:lnTo>
                      <a:close/>
                      <a:moveTo>
                        <a:pt x="140" y="0"/>
                      </a:moveTo>
                      <a:lnTo>
                        <a:pt x="1" y="47"/>
                      </a:lnTo>
                      <a:lnTo>
                        <a:pt x="94" y="4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23"/>
                <p:cNvSpPr/>
                <p:nvPr/>
              </p:nvSpPr>
              <p:spPr>
                <a:xfrm>
                  <a:off x="4990027" y="2693139"/>
                  <a:ext cx="3994" cy="17717"/>
                </a:xfrm>
                <a:custGeom>
                  <a:rect b="b" l="l" r="r" t="t"/>
                  <a:pathLst>
                    <a:path extrusionOk="0" h="417" w="94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1" y="139"/>
                      </a:lnTo>
                      <a:lnTo>
                        <a:pt x="40" y="139"/>
                      </a:lnTo>
                      <a:lnTo>
                        <a:pt x="1" y="0"/>
                      </a:lnTo>
                      <a:close/>
                      <a:moveTo>
                        <a:pt x="40" y="139"/>
                      </a:moveTo>
                      <a:lnTo>
                        <a:pt x="47" y="162"/>
                      </a:lnTo>
                      <a:lnTo>
                        <a:pt x="47" y="139"/>
                      </a:lnTo>
                      <a:close/>
                      <a:moveTo>
                        <a:pt x="47" y="162"/>
                      </a:moveTo>
                      <a:lnTo>
                        <a:pt x="47" y="185"/>
                      </a:lnTo>
                      <a:lnTo>
                        <a:pt x="47" y="232"/>
                      </a:lnTo>
                      <a:lnTo>
                        <a:pt x="47" y="324"/>
                      </a:lnTo>
                      <a:lnTo>
                        <a:pt x="93" y="417"/>
                      </a:lnTo>
                      <a:lnTo>
                        <a:pt x="93" y="324"/>
                      </a:lnTo>
                      <a:lnTo>
                        <a:pt x="47" y="1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23"/>
                <p:cNvSpPr/>
                <p:nvPr/>
              </p:nvSpPr>
              <p:spPr>
                <a:xfrm>
                  <a:off x="4988072" y="26911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23"/>
                <p:cNvSpPr/>
                <p:nvPr/>
              </p:nvSpPr>
              <p:spPr>
                <a:xfrm>
                  <a:off x="4986118" y="268918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23"/>
                <p:cNvSpPr/>
                <p:nvPr/>
              </p:nvSpPr>
              <p:spPr>
                <a:xfrm>
                  <a:off x="4984121" y="268328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23"/>
                <p:cNvSpPr/>
                <p:nvPr/>
              </p:nvSpPr>
              <p:spPr>
                <a:xfrm>
                  <a:off x="4988072" y="269313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3" name="Google Shape;1673;p23"/>
                <p:cNvSpPr/>
                <p:nvPr/>
              </p:nvSpPr>
              <p:spPr>
                <a:xfrm>
                  <a:off x="4982166" y="268132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4" name="Google Shape;1674;p23"/>
                <p:cNvSpPr/>
                <p:nvPr/>
              </p:nvSpPr>
              <p:spPr>
                <a:xfrm>
                  <a:off x="4984121" y="268527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23"/>
                <p:cNvSpPr/>
                <p:nvPr/>
              </p:nvSpPr>
              <p:spPr>
                <a:xfrm>
                  <a:off x="4976261" y="2675422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1" y="1"/>
                      </a:moveTo>
                      <a:lnTo>
                        <a:pt x="62" y="32"/>
                      </a:lnTo>
                      <a:lnTo>
                        <a:pt x="62" y="32"/>
                      </a:lnTo>
                      <a:lnTo>
                        <a:pt x="47" y="1"/>
                      </a:lnTo>
                      <a:close/>
                      <a:moveTo>
                        <a:pt x="62" y="32"/>
                      </a:moveTo>
                      <a:lnTo>
                        <a:pt x="93" y="93"/>
                      </a:lnTo>
                      <a:lnTo>
                        <a:pt x="93" y="47"/>
                      </a:lnTo>
                      <a:lnTo>
                        <a:pt x="62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6" name="Google Shape;1676;p23"/>
                <p:cNvSpPr/>
                <p:nvPr/>
              </p:nvSpPr>
              <p:spPr>
                <a:xfrm>
                  <a:off x="4980212" y="267937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7" name="Google Shape;1677;p23"/>
                <p:cNvSpPr/>
                <p:nvPr/>
              </p:nvSpPr>
              <p:spPr>
                <a:xfrm>
                  <a:off x="4848458" y="2673468"/>
                  <a:ext cx="9857" cy="1997"/>
                </a:xfrm>
                <a:custGeom>
                  <a:rect b="b" l="l" r="r" t="t"/>
                  <a:pathLst>
                    <a:path extrusionOk="0" h="47" w="232">
                      <a:moveTo>
                        <a:pt x="93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93" y="0"/>
                      </a:lnTo>
                      <a:close/>
                      <a:moveTo>
                        <a:pt x="93" y="0"/>
                      </a:moveTo>
                      <a:lnTo>
                        <a:pt x="185" y="47"/>
                      </a:lnTo>
                      <a:lnTo>
                        <a:pt x="232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8" name="Google Shape;1678;p23"/>
                <p:cNvSpPr/>
                <p:nvPr/>
              </p:nvSpPr>
              <p:spPr>
                <a:xfrm>
                  <a:off x="4844507" y="267741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9" name="Google Shape;1679;p23"/>
                <p:cNvSpPr/>
                <p:nvPr/>
              </p:nvSpPr>
              <p:spPr>
                <a:xfrm>
                  <a:off x="4832738" y="2681328"/>
                  <a:ext cx="9857" cy="11854"/>
                </a:xfrm>
                <a:custGeom>
                  <a:rect b="b" l="l" r="r" t="t"/>
                  <a:pathLst>
                    <a:path extrusionOk="0" h="279" w="232">
                      <a:moveTo>
                        <a:pt x="185" y="1"/>
                      </a:moveTo>
                      <a:lnTo>
                        <a:pt x="116" y="139"/>
                      </a:lnTo>
                      <a:lnTo>
                        <a:pt x="231" y="1"/>
                      </a:lnTo>
                      <a:close/>
                      <a:moveTo>
                        <a:pt x="116" y="139"/>
                      </a:moveTo>
                      <a:lnTo>
                        <a:pt x="0" y="278"/>
                      </a:lnTo>
                      <a:lnTo>
                        <a:pt x="46" y="278"/>
                      </a:lnTo>
                      <a:lnTo>
                        <a:pt x="46" y="232"/>
                      </a:lnTo>
                      <a:lnTo>
                        <a:pt x="93" y="186"/>
                      </a:lnTo>
                      <a:lnTo>
                        <a:pt x="116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23"/>
                <p:cNvSpPr/>
                <p:nvPr/>
              </p:nvSpPr>
              <p:spPr>
                <a:xfrm>
                  <a:off x="4842552" y="267937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1" name="Google Shape;1681;p23"/>
                <p:cNvSpPr/>
                <p:nvPr/>
              </p:nvSpPr>
              <p:spPr>
                <a:xfrm>
                  <a:off x="4828787" y="2699045"/>
                  <a:ext cx="3951" cy="11812"/>
                </a:xfrm>
                <a:custGeom>
                  <a:rect b="b" l="l" r="r" t="t"/>
                  <a:pathLst>
                    <a:path extrusionOk="0" h="278" w="93">
                      <a:moveTo>
                        <a:pt x="47" y="0"/>
                      </a:moveTo>
                      <a:lnTo>
                        <a:pt x="47" y="46"/>
                      </a:lnTo>
                      <a:lnTo>
                        <a:pt x="93" y="0"/>
                      </a:lnTo>
                      <a:close/>
                      <a:moveTo>
                        <a:pt x="47" y="139"/>
                      </a:moveTo>
                      <a:lnTo>
                        <a:pt x="0" y="278"/>
                      </a:lnTo>
                      <a:lnTo>
                        <a:pt x="47" y="278"/>
                      </a:lnTo>
                      <a:lnTo>
                        <a:pt x="47" y="185"/>
                      </a:lnTo>
                      <a:lnTo>
                        <a:pt x="47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2" name="Google Shape;1682;p23"/>
                <p:cNvSpPr/>
                <p:nvPr/>
              </p:nvSpPr>
              <p:spPr>
                <a:xfrm>
                  <a:off x="4832738" y="269313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3" name="Google Shape;1683;p23"/>
                <p:cNvSpPr/>
                <p:nvPr/>
              </p:nvSpPr>
              <p:spPr>
                <a:xfrm>
                  <a:off x="4830741" y="2697048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23"/>
                <p:cNvSpPr/>
                <p:nvPr/>
              </p:nvSpPr>
              <p:spPr>
                <a:xfrm>
                  <a:off x="4775677" y="2687234"/>
                  <a:ext cx="17760" cy="9857"/>
                </a:xfrm>
                <a:custGeom>
                  <a:rect b="b" l="l" r="r" t="t"/>
                  <a:pathLst>
                    <a:path extrusionOk="0" h="232" w="418">
                      <a:moveTo>
                        <a:pt x="1" y="0"/>
                      </a:moveTo>
                      <a:lnTo>
                        <a:pt x="417" y="232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23"/>
                <p:cNvSpPr/>
                <p:nvPr/>
              </p:nvSpPr>
              <p:spPr>
                <a:xfrm>
                  <a:off x="5113920" y="2634124"/>
                  <a:ext cx="25620" cy="15805"/>
                </a:xfrm>
                <a:custGeom>
                  <a:rect b="b" l="l" r="r" t="t"/>
                  <a:pathLst>
                    <a:path extrusionOk="0" h="372" w="603">
                      <a:moveTo>
                        <a:pt x="602" y="1"/>
                      </a:moveTo>
                      <a:lnTo>
                        <a:pt x="0" y="325"/>
                      </a:lnTo>
                      <a:lnTo>
                        <a:pt x="0" y="371"/>
                      </a:lnTo>
                      <a:lnTo>
                        <a:pt x="278" y="186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6" name="Google Shape;1686;p23"/>
                <p:cNvSpPr/>
                <p:nvPr/>
              </p:nvSpPr>
              <p:spPr>
                <a:xfrm>
                  <a:off x="5139498" y="2575152"/>
                  <a:ext cx="104264" cy="59015"/>
                </a:xfrm>
                <a:custGeom>
                  <a:rect b="b" l="l" r="r" t="t"/>
                  <a:pathLst>
                    <a:path extrusionOk="0" h="1389" w="2454">
                      <a:moveTo>
                        <a:pt x="2407" y="0"/>
                      </a:moveTo>
                      <a:lnTo>
                        <a:pt x="2337" y="47"/>
                      </a:lnTo>
                      <a:lnTo>
                        <a:pt x="2337" y="47"/>
                      </a:lnTo>
                      <a:lnTo>
                        <a:pt x="2453" y="0"/>
                      </a:lnTo>
                      <a:close/>
                      <a:moveTo>
                        <a:pt x="2337" y="47"/>
                      </a:moveTo>
                      <a:lnTo>
                        <a:pt x="2222" y="93"/>
                      </a:lnTo>
                      <a:lnTo>
                        <a:pt x="0" y="1389"/>
                      </a:lnTo>
                      <a:lnTo>
                        <a:pt x="2268" y="93"/>
                      </a:lnTo>
                      <a:lnTo>
                        <a:pt x="233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23"/>
                <p:cNvSpPr/>
                <p:nvPr/>
              </p:nvSpPr>
              <p:spPr>
                <a:xfrm>
                  <a:off x="4679315" y="2632170"/>
                  <a:ext cx="92495" cy="53152"/>
                </a:xfrm>
                <a:custGeom>
                  <a:rect b="b" l="l" r="r" t="t"/>
                  <a:pathLst>
                    <a:path extrusionOk="0" h="1251" w="2177">
                      <a:moveTo>
                        <a:pt x="1" y="1"/>
                      </a:moveTo>
                      <a:lnTo>
                        <a:pt x="2176" y="1250"/>
                      </a:lnTo>
                      <a:lnTo>
                        <a:pt x="186" y="93"/>
                      </a:lnTo>
                      <a:lnTo>
                        <a:pt x="94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23"/>
                <p:cNvSpPr/>
                <p:nvPr/>
              </p:nvSpPr>
              <p:spPr>
                <a:xfrm>
                  <a:off x="4773723" y="2685279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93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23"/>
                <p:cNvSpPr/>
                <p:nvPr/>
              </p:nvSpPr>
              <p:spPr>
                <a:xfrm>
                  <a:off x="4771768" y="268527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23"/>
                <p:cNvSpPr/>
                <p:nvPr/>
              </p:nvSpPr>
              <p:spPr>
                <a:xfrm>
                  <a:off x="5072622" y="2669516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139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1" name="Google Shape;1691;p23"/>
                <p:cNvSpPr/>
                <p:nvPr/>
              </p:nvSpPr>
              <p:spPr>
                <a:xfrm>
                  <a:off x="5078528" y="266951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2" name="Google Shape;1692;p23"/>
                <p:cNvSpPr/>
                <p:nvPr/>
              </p:nvSpPr>
              <p:spPr>
                <a:xfrm>
                  <a:off x="5084434" y="2651842"/>
                  <a:ext cx="23623" cy="13808"/>
                </a:xfrm>
                <a:custGeom>
                  <a:rect b="b" l="l" r="r" t="t"/>
                  <a:pathLst>
                    <a:path extrusionOk="0" h="325" w="556">
                      <a:moveTo>
                        <a:pt x="0" y="324"/>
                      </a:moveTo>
                      <a:lnTo>
                        <a:pt x="556" y="0"/>
                      </a:lnTo>
                      <a:lnTo>
                        <a:pt x="556" y="0"/>
                      </a:lnTo>
                      <a:lnTo>
                        <a:pt x="0" y="324"/>
                      </a:lnTo>
                      <a:lnTo>
                        <a:pt x="0" y="324"/>
                      </a:lnTo>
                      <a:lnTo>
                        <a:pt x="0" y="324"/>
                      </a:lnTo>
                      <a:lnTo>
                        <a:pt x="0" y="3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3" name="Google Shape;1693;p23"/>
                <p:cNvSpPr/>
                <p:nvPr/>
              </p:nvSpPr>
              <p:spPr>
                <a:xfrm>
                  <a:off x="5109969" y="2647890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93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4" name="Google Shape;1694;p23"/>
                <p:cNvSpPr/>
                <p:nvPr/>
              </p:nvSpPr>
              <p:spPr>
                <a:xfrm>
                  <a:off x="5078528" y="266951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5" name="Google Shape;1695;p23"/>
                <p:cNvSpPr/>
                <p:nvPr/>
              </p:nvSpPr>
              <p:spPr>
                <a:xfrm>
                  <a:off x="5078528" y="266756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6" name="Google Shape;1696;p23"/>
                <p:cNvSpPr/>
                <p:nvPr/>
              </p:nvSpPr>
              <p:spPr>
                <a:xfrm>
                  <a:off x="5082437" y="2665608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23"/>
                <p:cNvSpPr/>
                <p:nvPr/>
              </p:nvSpPr>
              <p:spPr>
                <a:xfrm>
                  <a:off x="5108014" y="264988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23"/>
                <p:cNvSpPr/>
                <p:nvPr/>
              </p:nvSpPr>
              <p:spPr>
                <a:xfrm>
                  <a:off x="5080482" y="266560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23"/>
                <p:cNvSpPr/>
                <p:nvPr/>
              </p:nvSpPr>
              <p:spPr>
                <a:xfrm>
                  <a:off x="5080482" y="266756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0" name="Google Shape;1700;p23"/>
                <p:cNvSpPr/>
                <p:nvPr/>
              </p:nvSpPr>
              <p:spPr>
                <a:xfrm>
                  <a:off x="4838601" y="2722626"/>
                  <a:ext cx="15805" cy="5948"/>
                </a:xfrm>
                <a:custGeom>
                  <a:rect b="b" l="l" r="r" t="t"/>
                  <a:pathLst>
                    <a:path extrusionOk="0" h="140" w="372">
                      <a:moveTo>
                        <a:pt x="1" y="1"/>
                      </a:moveTo>
                      <a:lnTo>
                        <a:pt x="93" y="47"/>
                      </a:lnTo>
                      <a:lnTo>
                        <a:pt x="93" y="47"/>
                      </a:lnTo>
                      <a:lnTo>
                        <a:pt x="93" y="47"/>
                      </a:lnTo>
                      <a:lnTo>
                        <a:pt x="1" y="1"/>
                      </a:lnTo>
                      <a:close/>
                      <a:moveTo>
                        <a:pt x="93" y="47"/>
                      </a:moveTo>
                      <a:lnTo>
                        <a:pt x="279" y="139"/>
                      </a:lnTo>
                      <a:lnTo>
                        <a:pt x="371" y="139"/>
                      </a:lnTo>
                      <a:lnTo>
                        <a:pt x="93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1" name="Google Shape;1701;p23"/>
                <p:cNvSpPr/>
                <p:nvPr/>
              </p:nvSpPr>
              <p:spPr>
                <a:xfrm>
                  <a:off x="4999884" y="2708860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85" y="1"/>
                      </a:moveTo>
                      <a:lnTo>
                        <a:pt x="0" y="139"/>
                      </a:lnTo>
                      <a:lnTo>
                        <a:pt x="46" y="139"/>
                      </a:lnTo>
                      <a:lnTo>
                        <a:pt x="93" y="93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2" name="Google Shape;1702;p23"/>
                <p:cNvSpPr/>
                <p:nvPr/>
              </p:nvSpPr>
              <p:spPr>
                <a:xfrm>
                  <a:off x="5007744" y="2695094"/>
                  <a:ext cx="25577" cy="13808"/>
                </a:xfrm>
                <a:custGeom>
                  <a:rect b="b" l="l" r="r" t="t"/>
                  <a:pathLst>
                    <a:path extrusionOk="0" h="325" w="602">
                      <a:moveTo>
                        <a:pt x="602" y="1"/>
                      </a:moveTo>
                      <a:lnTo>
                        <a:pt x="0" y="325"/>
                      </a:lnTo>
                      <a:lnTo>
                        <a:pt x="93" y="278"/>
                      </a:lnTo>
                      <a:lnTo>
                        <a:pt x="185" y="278"/>
                      </a:lnTo>
                      <a:lnTo>
                        <a:pt x="278" y="186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23"/>
                <p:cNvSpPr/>
                <p:nvPr/>
              </p:nvSpPr>
              <p:spPr>
                <a:xfrm>
                  <a:off x="4803209" y="2702954"/>
                  <a:ext cx="11854" cy="5948"/>
                </a:xfrm>
                <a:custGeom>
                  <a:rect b="b" l="l" r="r" t="t"/>
                  <a:pathLst>
                    <a:path extrusionOk="0" h="140" w="279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278" y="14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4" name="Google Shape;1704;p23"/>
                <p:cNvSpPr/>
                <p:nvPr/>
              </p:nvSpPr>
              <p:spPr>
                <a:xfrm>
                  <a:off x="5039185" y="2675422"/>
                  <a:ext cx="27574" cy="15763"/>
                </a:xfrm>
                <a:custGeom>
                  <a:rect b="b" l="l" r="r" t="t"/>
                  <a:pathLst>
                    <a:path extrusionOk="0" h="371" w="649">
                      <a:moveTo>
                        <a:pt x="1" y="371"/>
                      </a:moveTo>
                      <a:lnTo>
                        <a:pt x="1" y="371"/>
                      </a:lnTo>
                      <a:lnTo>
                        <a:pt x="649" y="1"/>
                      </a:lnTo>
                      <a:lnTo>
                        <a:pt x="649" y="1"/>
                      </a:lnTo>
                      <a:lnTo>
                        <a:pt x="649" y="1"/>
                      </a:lnTo>
                      <a:lnTo>
                        <a:pt x="1" y="3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5" name="Google Shape;1705;p23"/>
                <p:cNvSpPr/>
                <p:nvPr/>
              </p:nvSpPr>
              <p:spPr>
                <a:xfrm>
                  <a:off x="5033279" y="269509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23"/>
                <p:cNvSpPr/>
                <p:nvPr/>
              </p:nvSpPr>
              <p:spPr>
                <a:xfrm>
                  <a:off x="5039185" y="26911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7" name="Google Shape;1707;p23"/>
                <p:cNvSpPr/>
                <p:nvPr/>
              </p:nvSpPr>
              <p:spPr>
                <a:xfrm>
                  <a:off x="5033279" y="2693139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8" name="Google Shape;1708;p23"/>
                <p:cNvSpPr/>
                <p:nvPr/>
              </p:nvSpPr>
              <p:spPr>
                <a:xfrm>
                  <a:off x="5037230" y="269313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9" name="Google Shape;1709;p23"/>
                <p:cNvSpPr/>
                <p:nvPr/>
              </p:nvSpPr>
              <p:spPr>
                <a:xfrm>
                  <a:off x="5037230" y="269114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47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23"/>
                <p:cNvSpPr/>
                <p:nvPr/>
              </p:nvSpPr>
              <p:spPr>
                <a:xfrm>
                  <a:off x="5035276" y="269313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1" name="Google Shape;1711;p23"/>
                <p:cNvSpPr/>
                <p:nvPr/>
              </p:nvSpPr>
              <p:spPr>
                <a:xfrm>
                  <a:off x="4793394" y="2697048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0" y="1"/>
                      </a:moveTo>
                      <a:lnTo>
                        <a:pt x="139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23"/>
                <p:cNvSpPr/>
                <p:nvPr/>
              </p:nvSpPr>
              <p:spPr>
                <a:xfrm>
                  <a:off x="5070668" y="267151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23"/>
                <p:cNvSpPr/>
                <p:nvPr/>
              </p:nvSpPr>
              <p:spPr>
                <a:xfrm>
                  <a:off x="4799300" y="2701000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93" y="47"/>
                      </a:moveTo>
                      <a:lnTo>
                        <a:pt x="93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3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23"/>
                <p:cNvSpPr/>
                <p:nvPr/>
              </p:nvSpPr>
              <p:spPr>
                <a:xfrm>
                  <a:off x="4852367" y="2728531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23"/>
                <p:cNvSpPr/>
                <p:nvPr/>
              </p:nvSpPr>
              <p:spPr>
                <a:xfrm>
                  <a:off x="5066717" y="2673468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47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23"/>
                <p:cNvSpPr/>
                <p:nvPr/>
              </p:nvSpPr>
              <p:spPr>
                <a:xfrm>
                  <a:off x="4864179" y="2732440"/>
                  <a:ext cx="53152" cy="5948"/>
                </a:xfrm>
                <a:custGeom>
                  <a:rect b="b" l="l" r="r" t="t"/>
                  <a:pathLst>
                    <a:path extrusionOk="0" h="140" w="1251">
                      <a:moveTo>
                        <a:pt x="1" y="1"/>
                      </a:moveTo>
                      <a:lnTo>
                        <a:pt x="139" y="47"/>
                      </a:lnTo>
                      <a:lnTo>
                        <a:pt x="278" y="47"/>
                      </a:lnTo>
                      <a:lnTo>
                        <a:pt x="232" y="1"/>
                      </a:lnTo>
                      <a:close/>
                      <a:moveTo>
                        <a:pt x="325" y="1"/>
                      </a:moveTo>
                      <a:lnTo>
                        <a:pt x="278" y="47"/>
                      </a:lnTo>
                      <a:lnTo>
                        <a:pt x="325" y="47"/>
                      </a:lnTo>
                      <a:lnTo>
                        <a:pt x="325" y="1"/>
                      </a:lnTo>
                      <a:close/>
                      <a:moveTo>
                        <a:pt x="325" y="47"/>
                      </a:moveTo>
                      <a:lnTo>
                        <a:pt x="371" y="93"/>
                      </a:lnTo>
                      <a:lnTo>
                        <a:pt x="602" y="93"/>
                      </a:lnTo>
                      <a:lnTo>
                        <a:pt x="556" y="47"/>
                      </a:lnTo>
                      <a:close/>
                      <a:moveTo>
                        <a:pt x="695" y="47"/>
                      </a:moveTo>
                      <a:lnTo>
                        <a:pt x="648" y="93"/>
                      </a:lnTo>
                      <a:lnTo>
                        <a:pt x="695" y="93"/>
                      </a:lnTo>
                      <a:lnTo>
                        <a:pt x="695" y="47"/>
                      </a:lnTo>
                      <a:close/>
                      <a:moveTo>
                        <a:pt x="695" y="93"/>
                      </a:moveTo>
                      <a:lnTo>
                        <a:pt x="787" y="140"/>
                      </a:lnTo>
                      <a:lnTo>
                        <a:pt x="1019" y="140"/>
                      </a:lnTo>
                      <a:lnTo>
                        <a:pt x="125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7" name="Google Shape;1717;p23"/>
                <p:cNvSpPr/>
                <p:nvPr/>
              </p:nvSpPr>
              <p:spPr>
                <a:xfrm>
                  <a:off x="4854364" y="2728531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0" y="0"/>
                      </a:moveTo>
                      <a:lnTo>
                        <a:pt x="46" y="47"/>
                      </a:lnTo>
                      <a:lnTo>
                        <a:pt x="185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8" name="Google Shape;1718;p23"/>
                <p:cNvSpPr/>
                <p:nvPr/>
              </p:nvSpPr>
              <p:spPr>
                <a:xfrm>
                  <a:off x="4864179" y="2732440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139" y="1"/>
                      </a:move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9" name="Google Shape;1719;p23"/>
                <p:cNvSpPr/>
                <p:nvPr/>
              </p:nvSpPr>
              <p:spPr>
                <a:xfrm>
                  <a:off x="4858273" y="2730486"/>
                  <a:ext cx="11854" cy="1997"/>
                </a:xfrm>
                <a:custGeom>
                  <a:rect b="b" l="l" r="r" t="t"/>
                  <a:pathLst>
                    <a:path extrusionOk="0" h="47" w="279">
                      <a:moveTo>
                        <a:pt x="1" y="1"/>
                      </a:moveTo>
                      <a:lnTo>
                        <a:pt x="140" y="47"/>
                      </a:lnTo>
                      <a:lnTo>
                        <a:pt x="278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23"/>
                <p:cNvSpPr/>
                <p:nvPr/>
              </p:nvSpPr>
              <p:spPr>
                <a:xfrm>
                  <a:off x="4925148" y="2732440"/>
                  <a:ext cx="33480" cy="3994"/>
                </a:xfrm>
                <a:custGeom>
                  <a:rect b="b" l="l" r="r" t="t"/>
                  <a:pathLst>
                    <a:path extrusionOk="0" h="94" w="788">
                      <a:moveTo>
                        <a:pt x="741" y="1"/>
                      </a:moveTo>
                      <a:lnTo>
                        <a:pt x="683" y="12"/>
                      </a:lnTo>
                      <a:lnTo>
                        <a:pt x="787" y="1"/>
                      </a:lnTo>
                      <a:close/>
                      <a:moveTo>
                        <a:pt x="683" y="12"/>
                      </a:moveTo>
                      <a:lnTo>
                        <a:pt x="371" y="47"/>
                      </a:lnTo>
                      <a:lnTo>
                        <a:pt x="324" y="47"/>
                      </a:lnTo>
                      <a:lnTo>
                        <a:pt x="218" y="74"/>
                      </a:lnTo>
                      <a:lnTo>
                        <a:pt x="218" y="74"/>
                      </a:lnTo>
                      <a:lnTo>
                        <a:pt x="509" y="47"/>
                      </a:lnTo>
                      <a:lnTo>
                        <a:pt x="683" y="12"/>
                      </a:lnTo>
                      <a:close/>
                      <a:moveTo>
                        <a:pt x="218" y="74"/>
                      </a:moveTo>
                      <a:lnTo>
                        <a:pt x="0" y="93"/>
                      </a:lnTo>
                      <a:lnTo>
                        <a:pt x="139" y="93"/>
                      </a:lnTo>
                      <a:lnTo>
                        <a:pt x="218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23"/>
                <p:cNvSpPr/>
                <p:nvPr/>
              </p:nvSpPr>
              <p:spPr>
                <a:xfrm>
                  <a:off x="4917288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23"/>
                <p:cNvSpPr/>
                <p:nvPr/>
              </p:nvSpPr>
              <p:spPr>
                <a:xfrm>
                  <a:off x="4991981" y="2718674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23"/>
                <p:cNvSpPr/>
                <p:nvPr/>
              </p:nvSpPr>
              <p:spPr>
                <a:xfrm>
                  <a:off x="4997887" y="2714766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23"/>
                <p:cNvSpPr/>
                <p:nvPr/>
              </p:nvSpPr>
              <p:spPr>
                <a:xfrm>
                  <a:off x="4923194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23"/>
                <p:cNvSpPr/>
                <p:nvPr/>
              </p:nvSpPr>
              <p:spPr>
                <a:xfrm>
                  <a:off x="4917288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23"/>
                <p:cNvSpPr/>
                <p:nvPr/>
              </p:nvSpPr>
              <p:spPr>
                <a:xfrm>
                  <a:off x="4919242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23"/>
                <p:cNvSpPr/>
                <p:nvPr/>
              </p:nvSpPr>
              <p:spPr>
                <a:xfrm>
                  <a:off x="4921197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23"/>
                <p:cNvSpPr/>
                <p:nvPr/>
              </p:nvSpPr>
              <p:spPr>
                <a:xfrm>
                  <a:off x="4995932" y="2714766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23"/>
                <p:cNvSpPr/>
                <p:nvPr/>
              </p:nvSpPr>
              <p:spPr>
                <a:xfrm>
                  <a:off x="4921197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0" name="Google Shape;1730;p23"/>
                <p:cNvSpPr/>
                <p:nvPr/>
              </p:nvSpPr>
              <p:spPr>
                <a:xfrm>
                  <a:off x="5267300" y="255943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23"/>
                <p:cNvSpPr/>
                <p:nvPr/>
              </p:nvSpPr>
              <p:spPr>
                <a:xfrm>
                  <a:off x="5267300" y="255943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23"/>
                <p:cNvSpPr/>
                <p:nvPr/>
              </p:nvSpPr>
              <p:spPr>
                <a:xfrm>
                  <a:off x="4775677" y="2687234"/>
                  <a:ext cx="17760" cy="9857"/>
                </a:xfrm>
                <a:custGeom>
                  <a:rect b="b" l="l" r="r" t="t"/>
                  <a:pathLst>
                    <a:path extrusionOk="0" h="232" w="418">
                      <a:moveTo>
                        <a:pt x="417" y="232"/>
                      </a:moveTo>
                      <a:lnTo>
                        <a:pt x="417" y="232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17" y="2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3" name="Google Shape;1733;p23"/>
                <p:cNvSpPr/>
                <p:nvPr/>
              </p:nvSpPr>
              <p:spPr>
                <a:xfrm>
                  <a:off x="4671455" y="2628219"/>
                  <a:ext cx="100355" cy="57103"/>
                </a:xfrm>
                <a:custGeom>
                  <a:rect b="b" l="l" r="r" t="t"/>
                  <a:pathLst>
                    <a:path extrusionOk="0" h="1344" w="2362">
                      <a:moveTo>
                        <a:pt x="1" y="1"/>
                      </a:moveTo>
                      <a:lnTo>
                        <a:pt x="186" y="94"/>
                      </a:lnTo>
                      <a:lnTo>
                        <a:pt x="2361" y="1343"/>
                      </a:lnTo>
                      <a:lnTo>
                        <a:pt x="371" y="186"/>
                      </a:lnTo>
                      <a:lnTo>
                        <a:pt x="232" y="9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23"/>
                <p:cNvSpPr/>
                <p:nvPr/>
              </p:nvSpPr>
              <p:spPr>
                <a:xfrm>
                  <a:off x="4663595" y="2620358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23"/>
                <p:cNvSpPr/>
                <p:nvPr/>
              </p:nvSpPr>
              <p:spPr>
                <a:xfrm>
                  <a:off x="4773723" y="2687234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23"/>
                <p:cNvSpPr/>
                <p:nvPr/>
              </p:nvSpPr>
              <p:spPr>
                <a:xfrm>
                  <a:off x="4771768" y="268527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46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46"/>
                      </a:lnTo>
                      <a:lnTo>
                        <a:pt x="47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23"/>
                <p:cNvSpPr/>
                <p:nvPr/>
              </p:nvSpPr>
              <p:spPr>
                <a:xfrm>
                  <a:off x="4803209" y="2702954"/>
                  <a:ext cx="21669" cy="11854"/>
                </a:xfrm>
                <a:custGeom>
                  <a:rect b="b" l="l" r="r" t="t"/>
                  <a:pathLst>
                    <a:path extrusionOk="0" h="279" w="510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86" y="47"/>
                      </a:lnTo>
                      <a:lnTo>
                        <a:pt x="1" y="1"/>
                      </a:lnTo>
                      <a:close/>
                      <a:moveTo>
                        <a:pt x="86" y="47"/>
                      </a:moveTo>
                      <a:lnTo>
                        <a:pt x="408" y="223"/>
                      </a:lnTo>
                      <a:lnTo>
                        <a:pt x="371" y="186"/>
                      </a:lnTo>
                      <a:lnTo>
                        <a:pt x="278" y="140"/>
                      </a:lnTo>
                      <a:lnTo>
                        <a:pt x="93" y="47"/>
                      </a:lnTo>
                      <a:close/>
                      <a:moveTo>
                        <a:pt x="408" y="223"/>
                      </a:moveTo>
                      <a:lnTo>
                        <a:pt x="417" y="232"/>
                      </a:lnTo>
                      <a:lnTo>
                        <a:pt x="464" y="278"/>
                      </a:lnTo>
                      <a:lnTo>
                        <a:pt x="510" y="278"/>
                      </a:lnTo>
                      <a:lnTo>
                        <a:pt x="408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23"/>
                <p:cNvSpPr/>
                <p:nvPr/>
              </p:nvSpPr>
              <p:spPr>
                <a:xfrm>
                  <a:off x="4793394" y="2697048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139" y="93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39" y="93"/>
                      </a:lnTo>
                      <a:lnTo>
                        <a:pt x="139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23"/>
                <p:cNvSpPr/>
                <p:nvPr/>
              </p:nvSpPr>
              <p:spPr>
                <a:xfrm>
                  <a:off x="4799300" y="2701000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93" y="47"/>
                      </a:moveTo>
                      <a:lnTo>
                        <a:pt x="93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3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23"/>
                <p:cNvSpPr/>
                <p:nvPr/>
              </p:nvSpPr>
              <p:spPr>
                <a:xfrm>
                  <a:off x="5113920" y="2641984"/>
                  <a:ext cx="11854" cy="7945"/>
                </a:xfrm>
                <a:custGeom>
                  <a:rect b="b" l="l" r="r" t="t"/>
                  <a:pathLst>
                    <a:path extrusionOk="0" h="187" w="279">
                      <a:moveTo>
                        <a:pt x="278" y="1"/>
                      </a:move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23"/>
                <p:cNvSpPr/>
                <p:nvPr/>
              </p:nvSpPr>
              <p:spPr>
                <a:xfrm>
                  <a:off x="5233862" y="2573197"/>
                  <a:ext cx="9900" cy="5906"/>
                </a:xfrm>
                <a:custGeom>
                  <a:rect b="b" l="l" r="r" t="t"/>
                  <a:pathLst>
                    <a:path extrusionOk="0" h="139" w="233">
                      <a:moveTo>
                        <a:pt x="232" y="0"/>
                      </a:moveTo>
                      <a:lnTo>
                        <a:pt x="186" y="46"/>
                      </a:lnTo>
                      <a:lnTo>
                        <a:pt x="1" y="139"/>
                      </a:lnTo>
                      <a:lnTo>
                        <a:pt x="232" y="46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23"/>
                <p:cNvSpPr/>
                <p:nvPr/>
              </p:nvSpPr>
              <p:spPr>
                <a:xfrm>
                  <a:off x="5072622" y="2669516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139" y="1"/>
                      </a:moveTo>
                      <a:lnTo>
                        <a:pt x="139" y="1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23"/>
                <p:cNvSpPr/>
                <p:nvPr/>
              </p:nvSpPr>
              <p:spPr>
                <a:xfrm>
                  <a:off x="5078528" y="266951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23"/>
                <p:cNvSpPr/>
                <p:nvPr/>
              </p:nvSpPr>
              <p:spPr>
                <a:xfrm>
                  <a:off x="5084434" y="2651842"/>
                  <a:ext cx="23623" cy="13808"/>
                </a:xfrm>
                <a:custGeom>
                  <a:rect b="b" l="l" r="r" t="t"/>
                  <a:pathLst>
                    <a:path extrusionOk="0" h="325" w="556">
                      <a:moveTo>
                        <a:pt x="556" y="0"/>
                      </a:moveTo>
                      <a:lnTo>
                        <a:pt x="556" y="0"/>
                      </a:lnTo>
                      <a:lnTo>
                        <a:pt x="0" y="324"/>
                      </a:lnTo>
                      <a:lnTo>
                        <a:pt x="0" y="324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23"/>
                <p:cNvSpPr/>
                <p:nvPr/>
              </p:nvSpPr>
              <p:spPr>
                <a:xfrm>
                  <a:off x="5109969" y="2649887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23"/>
                <p:cNvSpPr/>
                <p:nvPr/>
              </p:nvSpPr>
              <p:spPr>
                <a:xfrm>
                  <a:off x="5078528" y="266756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23"/>
                <p:cNvSpPr/>
                <p:nvPr/>
              </p:nvSpPr>
              <p:spPr>
                <a:xfrm>
                  <a:off x="5108014" y="265184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3"/>
                <p:cNvSpPr/>
                <p:nvPr/>
              </p:nvSpPr>
              <p:spPr>
                <a:xfrm>
                  <a:off x="5082437" y="2665608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47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3"/>
                <p:cNvSpPr/>
                <p:nvPr/>
              </p:nvSpPr>
              <p:spPr>
                <a:xfrm>
                  <a:off x="5080482" y="266756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3"/>
                <p:cNvSpPr/>
                <p:nvPr/>
              </p:nvSpPr>
              <p:spPr>
                <a:xfrm>
                  <a:off x="5080482" y="266756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3"/>
                <p:cNvSpPr/>
                <p:nvPr/>
              </p:nvSpPr>
              <p:spPr>
                <a:xfrm>
                  <a:off x="4999884" y="2708860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85" y="1"/>
                      </a:moveTo>
                      <a:lnTo>
                        <a:pt x="93" y="93"/>
                      </a:lnTo>
                      <a:lnTo>
                        <a:pt x="185" y="47"/>
                      </a:lnTo>
                      <a:lnTo>
                        <a:pt x="185" y="1"/>
                      </a:lnTo>
                      <a:close/>
                      <a:moveTo>
                        <a:pt x="93" y="93"/>
                      </a:moveTo>
                      <a:lnTo>
                        <a:pt x="0" y="139"/>
                      </a:lnTo>
                      <a:lnTo>
                        <a:pt x="46" y="139"/>
                      </a:lnTo>
                      <a:lnTo>
                        <a:pt x="93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3"/>
                <p:cNvSpPr/>
                <p:nvPr/>
              </p:nvSpPr>
              <p:spPr>
                <a:xfrm>
                  <a:off x="5007744" y="2695094"/>
                  <a:ext cx="25577" cy="15763"/>
                </a:xfrm>
                <a:custGeom>
                  <a:rect b="b" l="l" r="r" t="t"/>
                  <a:pathLst>
                    <a:path extrusionOk="0" h="371" w="602">
                      <a:moveTo>
                        <a:pt x="602" y="1"/>
                      </a:moveTo>
                      <a:lnTo>
                        <a:pt x="278" y="186"/>
                      </a:lnTo>
                      <a:lnTo>
                        <a:pt x="241" y="223"/>
                      </a:lnTo>
                      <a:lnTo>
                        <a:pt x="602" y="1"/>
                      </a:lnTo>
                      <a:close/>
                      <a:moveTo>
                        <a:pt x="241" y="223"/>
                      </a:moveTo>
                      <a:lnTo>
                        <a:pt x="151" y="278"/>
                      </a:lnTo>
                      <a:lnTo>
                        <a:pt x="185" y="278"/>
                      </a:lnTo>
                      <a:lnTo>
                        <a:pt x="241" y="223"/>
                      </a:lnTo>
                      <a:close/>
                      <a:moveTo>
                        <a:pt x="93" y="278"/>
                      </a:moveTo>
                      <a:lnTo>
                        <a:pt x="0" y="325"/>
                      </a:lnTo>
                      <a:lnTo>
                        <a:pt x="0" y="371"/>
                      </a:lnTo>
                      <a:lnTo>
                        <a:pt x="151" y="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3"/>
                <p:cNvSpPr/>
                <p:nvPr/>
              </p:nvSpPr>
              <p:spPr>
                <a:xfrm>
                  <a:off x="5039185" y="2675422"/>
                  <a:ext cx="27574" cy="15763"/>
                </a:xfrm>
                <a:custGeom>
                  <a:rect b="b" l="l" r="r" t="t"/>
                  <a:pathLst>
                    <a:path extrusionOk="0" h="371" w="649">
                      <a:moveTo>
                        <a:pt x="1" y="371"/>
                      </a:moveTo>
                      <a:lnTo>
                        <a:pt x="649" y="1"/>
                      </a:lnTo>
                      <a:lnTo>
                        <a:pt x="649" y="1"/>
                      </a:lnTo>
                      <a:lnTo>
                        <a:pt x="649" y="1"/>
                      </a:lnTo>
                      <a:lnTo>
                        <a:pt x="1" y="371"/>
                      </a:lnTo>
                      <a:lnTo>
                        <a:pt x="1" y="3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3"/>
                <p:cNvSpPr/>
                <p:nvPr/>
              </p:nvSpPr>
              <p:spPr>
                <a:xfrm>
                  <a:off x="5033279" y="269509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3"/>
                <p:cNvSpPr/>
                <p:nvPr/>
              </p:nvSpPr>
              <p:spPr>
                <a:xfrm>
                  <a:off x="5039185" y="26911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3"/>
                <p:cNvSpPr/>
                <p:nvPr/>
              </p:nvSpPr>
              <p:spPr>
                <a:xfrm>
                  <a:off x="5033279" y="2695094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3"/>
                <p:cNvSpPr/>
                <p:nvPr/>
              </p:nvSpPr>
              <p:spPr>
                <a:xfrm>
                  <a:off x="5037230" y="269313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3"/>
                <p:cNvSpPr/>
                <p:nvPr/>
              </p:nvSpPr>
              <p:spPr>
                <a:xfrm>
                  <a:off x="5037230" y="269114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47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3"/>
                <p:cNvSpPr/>
                <p:nvPr/>
              </p:nvSpPr>
              <p:spPr>
                <a:xfrm>
                  <a:off x="5035276" y="269313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3"/>
                <p:cNvSpPr/>
                <p:nvPr/>
              </p:nvSpPr>
              <p:spPr>
                <a:xfrm>
                  <a:off x="5070668" y="2673468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3"/>
                <p:cNvSpPr/>
                <p:nvPr/>
              </p:nvSpPr>
              <p:spPr>
                <a:xfrm>
                  <a:off x="5066717" y="2673468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3"/>
                <p:cNvSpPr/>
                <p:nvPr/>
              </p:nvSpPr>
              <p:spPr>
                <a:xfrm>
                  <a:off x="4997887" y="271672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3"/>
                <p:cNvSpPr/>
                <p:nvPr/>
              </p:nvSpPr>
              <p:spPr>
                <a:xfrm>
                  <a:off x="4999884" y="27147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3"/>
                <p:cNvSpPr/>
                <p:nvPr/>
              </p:nvSpPr>
              <p:spPr>
                <a:xfrm>
                  <a:off x="4995932" y="271672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3"/>
                <p:cNvSpPr/>
                <p:nvPr/>
              </p:nvSpPr>
              <p:spPr>
                <a:xfrm>
                  <a:off x="5273206" y="2553525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0"/>
                      </a:moveTo>
                      <a:lnTo>
                        <a:pt x="0" y="93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3"/>
                <p:cNvSpPr/>
                <p:nvPr/>
              </p:nvSpPr>
              <p:spPr>
                <a:xfrm>
                  <a:off x="5267300" y="2557434"/>
                  <a:ext cx="5948" cy="2039"/>
                </a:xfrm>
                <a:custGeom>
                  <a:rect b="b" l="l" r="r" t="t"/>
                  <a:pathLst>
                    <a:path extrusionOk="0" h="48" w="140">
                      <a:moveTo>
                        <a:pt x="93" y="1"/>
                      </a:moveTo>
                      <a:lnTo>
                        <a:pt x="70" y="24"/>
                      </a:lnTo>
                      <a:lnTo>
                        <a:pt x="139" y="1"/>
                      </a:lnTo>
                      <a:close/>
                      <a:moveTo>
                        <a:pt x="70" y="24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7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3"/>
                <p:cNvSpPr/>
                <p:nvPr/>
              </p:nvSpPr>
              <p:spPr>
                <a:xfrm>
                  <a:off x="5235817" y="2563340"/>
                  <a:ext cx="25620" cy="15763"/>
                </a:xfrm>
                <a:custGeom>
                  <a:rect b="b" l="l" r="r" t="t"/>
                  <a:pathLst>
                    <a:path extrusionOk="0" h="371" w="603">
                      <a:moveTo>
                        <a:pt x="603" y="1"/>
                      </a:moveTo>
                      <a:lnTo>
                        <a:pt x="151" y="278"/>
                      </a:lnTo>
                      <a:lnTo>
                        <a:pt x="186" y="278"/>
                      </a:lnTo>
                      <a:lnTo>
                        <a:pt x="510" y="93"/>
                      </a:lnTo>
                      <a:lnTo>
                        <a:pt x="556" y="47"/>
                      </a:lnTo>
                      <a:lnTo>
                        <a:pt x="603" y="1"/>
                      </a:lnTo>
                      <a:close/>
                      <a:moveTo>
                        <a:pt x="140" y="278"/>
                      </a:moveTo>
                      <a:lnTo>
                        <a:pt x="1" y="371"/>
                      </a:lnTo>
                      <a:lnTo>
                        <a:pt x="1" y="371"/>
                      </a:lnTo>
                      <a:lnTo>
                        <a:pt x="151" y="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3"/>
                <p:cNvSpPr/>
                <p:nvPr/>
              </p:nvSpPr>
              <p:spPr>
                <a:xfrm>
                  <a:off x="5267300" y="255943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3"/>
                <p:cNvSpPr/>
                <p:nvPr/>
              </p:nvSpPr>
              <p:spPr>
                <a:xfrm>
                  <a:off x="5267300" y="2557434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3"/>
                <p:cNvSpPr/>
                <p:nvPr/>
              </p:nvSpPr>
              <p:spPr>
                <a:xfrm>
                  <a:off x="5243719" y="2567291"/>
                  <a:ext cx="13808" cy="7903"/>
                </a:xfrm>
                <a:custGeom>
                  <a:rect b="b" l="l" r="r" t="t"/>
                  <a:pathLst>
                    <a:path extrusionOk="0" h="186" w="325">
                      <a:moveTo>
                        <a:pt x="278" y="0"/>
                      </a:moveTo>
                      <a:lnTo>
                        <a:pt x="0" y="139"/>
                      </a:lnTo>
                      <a:lnTo>
                        <a:pt x="0" y="185"/>
                      </a:lnTo>
                      <a:lnTo>
                        <a:pt x="3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3"/>
                <p:cNvSpPr/>
                <p:nvPr/>
              </p:nvSpPr>
              <p:spPr>
                <a:xfrm>
                  <a:off x="5273206" y="2555480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3"/>
                <p:cNvSpPr/>
                <p:nvPr/>
              </p:nvSpPr>
              <p:spPr>
                <a:xfrm>
                  <a:off x="5269254" y="2555480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93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3"/>
                <p:cNvSpPr/>
                <p:nvPr/>
              </p:nvSpPr>
              <p:spPr>
                <a:xfrm>
                  <a:off x="4777674" y="2687234"/>
                  <a:ext cx="15763" cy="9857"/>
                </a:xfrm>
                <a:custGeom>
                  <a:rect b="b" l="l" r="r" t="t"/>
                  <a:pathLst>
                    <a:path extrusionOk="0" h="232" w="37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70" y="2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3"/>
                <p:cNvSpPr/>
                <p:nvPr/>
              </p:nvSpPr>
              <p:spPr>
                <a:xfrm>
                  <a:off x="4663595" y="262235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3"/>
                <p:cNvSpPr/>
                <p:nvPr/>
              </p:nvSpPr>
              <p:spPr>
                <a:xfrm>
                  <a:off x="4663595" y="2620358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3"/>
                <p:cNvSpPr/>
                <p:nvPr/>
              </p:nvSpPr>
              <p:spPr>
                <a:xfrm>
                  <a:off x="4669501" y="2624310"/>
                  <a:ext cx="102310" cy="61012"/>
                </a:xfrm>
                <a:custGeom>
                  <a:rect b="b" l="l" r="r" t="t"/>
                  <a:pathLst>
                    <a:path extrusionOk="0" h="1436" w="2408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232" y="186"/>
                      </a:lnTo>
                      <a:lnTo>
                        <a:pt x="325" y="232"/>
                      </a:lnTo>
                      <a:lnTo>
                        <a:pt x="417" y="278"/>
                      </a:lnTo>
                      <a:lnTo>
                        <a:pt x="2407" y="14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3"/>
                <p:cNvSpPr/>
                <p:nvPr/>
              </p:nvSpPr>
              <p:spPr>
                <a:xfrm>
                  <a:off x="4773723" y="2685279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46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3" y="46"/>
                      </a:lnTo>
                      <a:lnTo>
                        <a:pt x="93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3"/>
                <p:cNvSpPr/>
                <p:nvPr/>
              </p:nvSpPr>
              <p:spPr>
                <a:xfrm>
                  <a:off x="4771768" y="268527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3"/>
                <p:cNvSpPr/>
                <p:nvPr/>
              </p:nvSpPr>
              <p:spPr>
                <a:xfrm>
                  <a:off x="4805206" y="2702954"/>
                  <a:ext cx="15763" cy="9900"/>
                </a:xfrm>
                <a:custGeom>
                  <a:rect b="b" l="l" r="r" t="t"/>
                  <a:pathLst>
                    <a:path extrusionOk="0" h="233" w="371">
                      <a:moveTo>
                        <a:pt x="0" y="1"/>
                      </a:moveTo>
                      <a:lnTo>
                        <a:pt x="139" y="93"/>
                      </a:lnTo>
                      <a:lnTo>
                        <a:pt x="370" y="232"/>
                      </a:lnTo>
                      <a:lnTo>
                        <a:pt x="231" y="14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3"/>
                <p:cNvSpPr/>
                <p:nvPr/>
              </p:nvSpPr>
              <p:spPr>
                <a:xfrm>
                  <a:off x="4661641" y="2618404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3"/>
                <p:cNvSpPr/>
                <p:nvPr/>
              </p:nvSpPr>
              <p:spPr>
                <a:xfrm>
                  <a:off x="4671455" y="2626264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186" y="14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3"/>
                <p:cNvSpPr/>
                <p:nvPr/>
              </p:nvSpPr>
              <p:spPr>
                <a:xfrm>
                  <a:off x="4815021" y="2708860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0" y="1"/>
                      </a:moveTo>
                      <a:lnTo>
                        <a:pt x="139" y="93"/>
                      </a:lnTo>
                      <a:lnTo>
                        <a:pt x="139" y="93"/>
                      </a:lnTo>
                      <a:lnTo>
                        <a:pt x="93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3"/>
                <p:cNvSpPr/>
                <p:nvPr/>
              </p:nvSpPr>
              <p:spPr>
                <a:xfrm>
                  <a:off x="4836647" y="2722626"/>
                  <a:ext cx="13808" cy="5948"/>
                </a:xfrm>
                <a:custGeom>
                  <a:rect b="b" l="l" r="r" t="t"/>
                  <a:pathLst>
                    <a:path extrusionOk="0" h="140" w="325">
                      <a:moveTo>
                        <a:pt x="1" y="1"/>
                      </a:moveTo>
                      <a:lnTo>
                        <a:pt x="325" y="139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3"/>
                <p:cNvSpPr/>
                <p:nvPr/>
              </p:nvSpPr>
              <p:spPr>
                <a:xfrm>
                  <a:off x="4864179" y="2732440"/>
                  <a:ext cx="5948" cy="2039"/>
                </a:xfrm>
                <a:custGeom>
                  <a:rect b="b" l="l" r="r" t="t"/>
                  <a:pathLst>
                    <a:path extrusionOk="0" h="48" w="14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39" y="47"/>
                      </a:lnTo>
                      <a:lnTo>
                        <a:pt x="139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3"/>
                <p:cNvSpPr/>
                <p:nvPr/>
              </p:nvSpPr>
              <p:spPr>
                <a:xfrm>
                  <a:off x="4893665" y="2736392"/>
                  <a:ext cx="23666" cy="1997"/>
                </a:xfrm>
                <a:custGeom>
                  <a:rect b="b" l="l" r="r" t="t"/>
                  <a:pathLst>
                    <a:path extrusionOk="0" h="47" w="557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1" y="0"/>
                      </a:lnTo>
                      <a:close/>
                      <a:moveTo>
                        <a:pt x="556" y="0"/>
                      </a:moveTo>
                      <a:lnTo>
                        <a:pt x="325" y="47"/>
                      </a:lnTo>
                      <a:lnTo>
                        <a:pt x="556" y="47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3"/>
                <p:cNvSpPr/>
                <p:nvPr/>
              </p:nvSpPr>
              <p:spPr>
                <a:xfrm>
                  <a:off x="4881896" y="2736392"/>
                  <a:ext cx="3951" cy="42"/>
                </a:xfrm>
                <a:custGeom>
                  <a:rect b="b" l="l" r="r" t="t"/>
                  <a:pathLst>
                    <a:path extrusionOk="0" h="1" w="9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3"/>
                <p:cNvSpPr/>
                <p:nvPr/>
              </p:nvSpPr>
              <p:spPr>
                <a:xfrm>
                  <a:off x="4858273" y="273048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3"/>
                <p:cNvSpPr/>
                <p:nvPr/>
              </p:nvSpPr>
              <p:spPr>
                <a:xfrm>
                  <a:off x="4864179" y="273244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3"/>
                <p:cNvSpPr/>
                <p:nvPr/>
              </p:nvSpPr>
              <p:spPr>
                <a:xfrm>
                  <a:off x="4858273" y="2730486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40" y="47"/>
                      </a:lnTo>
                      <a:lnTo>
                        <a:pt x="140" y="47"/>
                      </a:lnTo>
                      <a:lnTo>
                        <a:pt x="140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3"/>
                <p:cNvSpPr/>
                <p:nvPr/>
              </p:nvSpPr>
              <p:spPr>
                <a:xfrm>
                  <a:off x="4925148" y="2730486"/>
                  <a:ext cx="39343" cy="7903"/>
                </a:xfrm>
                <a:custGeom>
                  <a:rect b="b" l="l" r="r" t="t"/>
                  <a:pathLst>
                    <a:path extrusionOk="0" h="186" w="926">
                      <a:moveTo>
                        <a:pt x="880" y="1"/>
                      </a:moveTo>
                      <a:lnTo>
                        <a:pt x="857" y="24"/>
                      </a:lnTo>
                      <a:lnTo>
                        <a:pt x="926" y="1"/>
                      </a:lnTo>
                      <a:close/>
                      <a:moveTo>
                        <a:pt x="857" y="24"/>
                      </a:moveTo>
                      <a:lnTo>
                        <a:pt x="787" y="47"/>
                      </a:lnTo>
                      <a:lnTo>
                        <a:pt x="833" y="47"/>
                      </a:lnTo>
                      <a:lnTo>
                        <a:pt x="857" y="24"/>
                      </a:lnTo>
                      <a:close/>
                      <a:moveTo>
                        <a:pt x="695" y="47"/>
                      </a:moveTo>
                      <a:lnTo>
                        <a:pt x="664" y="62"/>
                      </a:lnTo>
                      <a:lnTo>
                        <a:pt x="664" y="62"/>
                      </a:lnTo>
                      <a:lnTo>
                        <a:pt x="741" y="47"/>
                      </a:lnTo>
                      <a:close/>
                      <a:moveTo>
                        <a:pt x="664" y="62"/>
                      </a:moveTo>
                      <a:lnTo>
                        <a:pt x="509" y="93"/>
                      </a:lnTo>
                      <a:lnTo>
                        <a:pt x="0" y="139"/>
                      </a:lnTo>
                      <a:lnTo>
                        <a:pt x="0" y="186"/>
                      </a:lnTo>
                      <a:lnTo>
                        <a:pt x="47" y="139"/>
                      </a:lnTo>
                      <a:lnTo>
                        <a:pt x="417" y="139"/>
                      </a:lnTo>
                      <a:lnTo>
                        <a:pt x="556" y="93"/>
                      </a:lnTo>
                      <a:lnTo>
                        <a:pt x="602" y="93"/>
                      </a:lnTo>
                      <a:lnTo>
                        <a:pt x="664" y="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3"/>
                <p:cNvSpPr/>
                <p:nvPr/>
              </p:nvSpPr>
              <p:spPr>
                <a:xfrm>
                  <a:off x="4917288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3"/>
                <p:cNvSpPr/>
                <p:nvPr/>
              </p:nvSpPr>
              <p:spPr>
                <a:xfrm>
                  <a:off x="4991981" y="2718674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3"/>
                <p:cNvSpPr/>
                <p:nvPr/>
              </p:nvSpPr>
              <p:spPr>
                <a:xfrm>
                  <a:off x="4991981" y="272067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3"/>
                <p:cNvSpPr/>
                <p:nvPr/>
              </p:nvSpPr>
              <p:spPr>
                <a:xfrm>
                  <a:off x="4970355" y="2728531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3"/>
                <p:cNvSpPr/>
                <p:nvPr/>
              </p:nvSpPr>
              <p:spPr>
                <a:xfrm>
                  <a:off x="4984121" y="2722626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3"/>
                <p:cNvSpPr/>
                <p:nvPr/>
              </p:nvSpPr>
              <p:spPr>
                <a:xfrm>
                  <a:off x="4991981" y="272067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3"/>
                <p:cNvSpPr/>
                <p:nvPr/>
              </p:nvSpPr>
              <p:spPr>
                <a:xfrm>
                  <a:off x="4988072" y="272067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47"/>
                      </a:moveTo>
                      <a:lnTo>
                        <a:pt x="47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3"/>
                <p:cNvSpPr/>
                <p:nvPr/>
              </p:nvSpPr>
              <p:spPr>
                <a:xfrm>
                  <a:off x="4988072" y="2720671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7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3"/>
                <p:cNvSpPr/>
                <p:nvPr/>
              </p:nvSpPr>
              <p:spPr>
                <a:xfrm>
                  <a:off x="4986118" y="272262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3"/>
                <p:cNvSpPr/>
                <p:nvPr/>
              </p:nvSpPr>
              <p:spPr>
                <a:xfrm>
                  <a:off x="4986118" y="2720671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93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3"/>
                <p:cNvSpPr/>
                <p:nvPr/>
              </p:nvSpPr>
              <p:spPr>
                <a:xfrm>
                  <a:off x="4968400" y="272853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3"/>
                <p:cNvSpPr/>
                <p:nvPr/>
              </p:nvSpPr>
              <p:spPr>
                <a:xfrm>
                  <a:off x="4923194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3"/>
                <p:cNvSpPr/>
                <p:nvPr/>
              </p:nvSpPr>
              <p:spPr>
                <a:xfrm>
                  <a:off x="4964449" y="273048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3"/>
                <p:cNvSpPr/>
                <p:nvPr/>
              </p:nvSpPr>
              <p:spPr>
                <a:xfrm>
                  <a:off x="4917288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3"/>
                <p:cNvSpPr/>
                <p:nvPr/>
              </p:nvSpPr>
              <p:spPr>
                <a:xfrm>
                  <a:off x="4921197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3"/>
                <p:cNvSpPr/>
                <p:nvPr/>
              </p:nvSpPr>
              <p:spPr>
                <a:xfrm>
                  <a:off x="4964449" y="273048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3"/>
                <p:cNvSpPr/>
                <p:nvPr/>
              </p:nvSpPr>
              <p:spPr>
                <a:xfrm>
                  <a:off x="4919242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3"/>
                <p:cNvSpPr/>
                <p:nvPr/>
              </p:nvSpPr>
              <p:spPr>
                <a:xfrm>
                  <a:off x="4966446" y="272853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3"/>
                <p:cNvSpPr/>
                <p:nvPr/>
              </p:nvSpPr>
              <p:spPr>
                <a:xfrm>
                  <a:off x="4921197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3"/>
                <p:cNvSpPr/>
                <p:nvPr/>
              </p:nvSpPr>
              <p:spPr>
                <a:xfrm>
                  <a:off x="4966446" y="273048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3"/>
                <p:cNvSpPr/>
                <p:nvPr/>
              </p:nvSpPr>
              <p:spPr>
                <a:xfrm>
                  <a:off x="4830741" y="2718674"/>
                  <a:ext cx="23666" cy="9900"/>
                </a:xfrm>
                <a:custGeom>
                  <a:rect b="b" l="l" r="r" t="t"/>
                  <a:pathLst>
                    <a:path extrusionOk="0" h="233" w="557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186" y="94"/>
                      </a:lnTo>
                      <a:lnTo>
                        <a:pt x="278" y="140"/>
                      </a:lnTo>
                      <a:lnTo>
                        <a:pt x="417" y="186"/>
                      </a:lnTo>
                      <a:lnTo>
                        <a:pt x="140" y="47"/>
                      </a:lnTo>
                      <a:lnTo>
                        <a:pt x="1" y="1"/>
                      </a:lnTo>
                      <a:close/>
                      <a:moveTo>
                        <a:pt x="417" y="186"/>
                      </a:moveTo>
                      <a:lnTo>
                        <a:pt x="510" y="232"/>
                      </a:lnTo>
                      <a:lnTo>
                        <a:pt x="556" y="232"/>
                      </a:lnTo>
                      <a:lnTo>
                        <a:pt x="417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3"/>
                <p:cNvSpPr/>
                <p:nvPr/>
              </p:nvSpPr>
              <p:spPr>
                <a:xfrm>
                  <a:off x="4854364" y="272853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3"/>
                <p:cNvSpPr/>
                <p:nvPr/>
              </p:nvSpPr>
              <p:spPr>
                <a:xfrm>
                  <a:off x="4877945" y="2734437"/>
                  <a:ext cx="9857" cy="42"/>
                </a:xfrm>
                <a:custGeom>
                  <a:rect b="b" l="l" r="r" t="t"/>
                  <a:pathLst>
                    <a:path extrusionOk="0" h="1" w="232">
                      <a:moveTo>
                        <a:pt x="232" y="0"/>
                      </a:moveTo>
                      <a:lnTo>
                        <a:pt x="232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232" y="0"/>
                      </a:lnTo>
                      <a:lnTo>
                        <a:pt x="232" y="0"/>
                      </a:lnTo>
                      <a:lnTo>
                        <a:pt x="232" y="0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3"/>
                <p:cNvSpPr/>
                <p:nvPr/>
              </p:nvSpPr>
              <p:spPr>
                <a:xfrm>
                  <a:off x="4893665" y="2736392"/>
                  <a:ext cx="7903" cy="42"/>
                </a:xfrm>
                <a:custGeom>
                  <a:rect b="b" l="l" r="r" t="t"/>
                  <a:pathLst>
                    <a:path extrusionOk="0" h="1" w="186">
                      <a:moveTo>
                        <a:pt x="186" y="0"/>
                      </a:moveTo>
                      <a:lnTo>
                        <a:pt x="186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3"/>
                <p:cNvSpPr/>
                <p:nvPr/>
              </p:nvSpPr>
              <p:spPr>
                <a:xfrm>
                  <a:off x="4870084" y="273244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3"/>
                <p:cNvSpPr/>
                <p:nvPr/>
              </p:nvSpPr>
              <p:spPr>
                <a:xfrm>
                  <a:off x="4905476" y="2736392"/>
                  <a:ext cx="11854" cy="42"/>
                </a:xfrm>
                <a:custGeom>
                  <a:rect b="b" l="l" r="r" t="t"/>
                  <a:pathLst>
                    <a:path extrusionOk="0" h="1" w="279">
                      <a:moveTo>
                        <a:pt x="278" y="0"/>
                      </a:moveTo>
                      <a:lnTo>
                        <a:pt x="278" y="0"/>
                      </a:lnTo>
                      <a:lnTo>
                        <a:pt x="278" y="0"/>
                      </a:lnTo>
                      <a:lnTo>
                        <a:pt x="27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278" y="0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3"/>
                <p:cNvSpPr/>
                <p:nvPr/>
              </p:nvSpPr>
              <p:spPr>
                <a:xfrm>
                  <a:off x="4854364" y="2728531"/>
                  <a:ext cx="9857" cy="1997"/>
                </a:xfrm>
                <a:custGeom>
                  <a:rect b="b" l="l" r="r" t="t"/>
                  <a:pathLst>
                    <a:path extrusionOk="0" h="47" w="232">
                      <a:moveTo>
                        <a:pt x="0" y="0"/>
                      </a:moveTo>
                      <a:lnTo>
                        <a:pt x="185" y="47"/>
                      </a:lnTo>
                      <a:lnTo>
                        <a:pt x="232" y="47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3"/>
                <p:cNvSpPr/>
                <p:nvPr/>
              </p:nvSpPr>
              <p:spPr>
                <a:xfrm>
                  <a:off x="4870084" y="273244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3"/>
                <p:cNvSpPr/>
                <p:nvPr/>
              </p:nvSpPr>
              <p:spPr>
                <a:xfrm>
                  <a:off x="4862224" y="2730486"/>
                  <a:ext cx="9857" cy="1997"/>
                </a:xfrm>
                <a:custGeom>
                  <a:rect b="b" l="l" r="r" t="t"/>
                  <a:pathLst>
                    <a:path extrusionOk="0" h="47" w="232">
                      <a:moveTo>
                        <a:pt x="0" y="1"/>
                      </a:moveTo>
                      <a:lnTo>
                        <a:pt x="185" y="47"/>
                      </a:lnTo>
                      <a:lnTo>
                        <a:pt x="232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3"/>
                <p:cNvSpPr/>
                <p:nvPr/>
              </p:nvSpPr>
              <p:spPr>
                <a:xfrm>
                  <a:off x="4940869" y="2728531"/>
                  <a:ext cx="23623" cy="5948"/>
                </a:xfrm>
                <a:custGeom>
                  <a:rect b="b" l="l" r="r" t="t"/>
                  <a:pathLst>
                    <a:path extrusionOk="0" h="140" w="556">
                      <a:moveTo>
                        <a:pt x="510" y="0"/>
                      </a:moveTo>
                      <a:lnTo>
                        <a:pt x="325" y="93"/>
                      </a:lnTo>
                      <a:lnTo>
                        <a:pt x="232" y="93"/>
                      </a:lnTo>
                      <a:lnTo>
                        <a:pt x="84" y="130"/>
                      </a:lnTo>
                      <a:lnTo>
                        <a:pt x="417" y="93"/>
                      </a:lnTo>
                      <a:lnTo>
                        <a:pt x="510" y="47"/>
                      </a:lnTo>
                      <a:lnTo>
                        <a:pt x="556" y="47"/>
                      </a:lnTo>
                      <a:lnTo>
                        <a:pt x="510" y="0"/>
                      </a:lnTo>
                      <a:close/>
                      <a:moveTo>
                        <a:pt x="84" y="130"/>
                      </a:moveTo>
                      <a:lnTo>
                        <a:pt x="1" y="139"/>
                      </a:lnTo>
                      <a:lnTo>
                        <a:pt x="47" y="139"/>
                      </a:lnTo>
                      <a:lnTo>
                        <a:pt x="84" y="1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3"/>
                <p:cNvSpPr/>
                <p:nvPr/>
              </p:nvSpPr>
              <p:spPr>
                <a:xfrm>
                  <a:off x="4925148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3"/>
                <p:cNvSpPr/>
                <p:nvPr/>
              </p:nvSpPr>
              <p:spPr>
                <a:xfrm>
                  <a:off x="4931054" y="2734437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3"/>
                <p:cNvSpPr/>
                <p:nvPr/>
              </p:nvSpPr>
              <p:spPr>
                <a:xfrm>
                  <a:off x="4917288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3"/>
                <p:cNvSpPr/>
                <p:nvPr/>
              </p:nvSpPr>
              <p:spPr>
                <a:xfrm>
                  <a:off x="4990027" y="2716720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139" y="1"/>
                      </a:moveTo>
                      <a:lnTo>
                        <a:pt x="1" y="47"/>
                      </a:lnTo>
                      <a:lnTo>
                        <a:pt x="139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3"/>
                <p:cNvSpPr/>
                <p:nvPr/>
              </p:nvSpPr>
              <p:spPr>
                <a:xfrm>
                  <a:off x="4990027" y="2718674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3"/>
                <p:cNvSpPr/>
                <p:nvPr/>
              </p:nvSpPr>
              <p:spPr>
                <a:xfrm>
                  <a:off x="4970355" y="2722626"/>
                  <a:ext cx="15805" cy="5948"/>
                </a:xfrm>
                <a:custGeom>
                  <a:rect b="b" l="l" r="r" t="t"/>
                  <a:pathLst>
                    <a:path extrusionOk="0" h="140" w="372">
                      <a:moveTo>
                        <a:pt x="325" y="1"/>
                      </a:moveTo>
                      <a:lnTo>
                        <a:pt x="232" y="47"/>
                      </a:lnTo>
                      <a:lnTo>
                        <a:pt x="186" y="47"/>
                      </a:lnTo>
                      <a:lnTo>
                        <a:pt x="1" y="93"/>
                      </a:lnTo>
                      <a:lnTo>
                        <a:pt x="1" y="139"/>
                      </a:lnTo>
                      <a:lnTo>
                        <a:pt x="3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3"/>
                <p:cNvSpPr/>
                <p:nvPr/>
              </p:nvSpPr>
              <p:spPr>
                <a:xfrm>
                  <a:off x="4991981" y="271867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3"/>
                <p:cNvSpPr/>
                <p:nvPr/>
              </p:nvSpPr>
              <p:spPr>
                <a:xfrm>
                  <a:off x="4988072" y="272067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3"/>
                <p:cNvSpPr/>
                <p:nvPr/>
              </p:nvSpPr>
              <p:spPr>
                <a:xfrm>
                  <a:off x="4988072" y="2718674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3"/>
                <p:cNvSpPr/>
                <p:nvPr/>
              </p:nvSpPr>
              <p:spPr>
                <a:xfrm>
                  <a:off x="4986118" y="272262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3"/>
                <p:cNvSpPr/>
                <p:nvPr/>
              </p:nvSpPr>
              <p:spPr>
                <a:xfrm>
                  <a:off x="4984121" y="272262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3"/>
                <p:cNvSpPr/>
                <p:nvPr/>
              </p:nvSpPr>
              <p:spPr>
                <a:xfrm>
                  <a:off x="4984121" y="2720671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3"/>
                <p:cNvSpPr/>
                <p:nvPr/>
              </p:nvSpPr>
              <p:spPr>
                <a:xfrm>
                  <a:off x="4968400" y="272657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3"/>
                <p:cNvSpPr/>
                <p:nvPr/>
              </p:nvSpPr>
              <p:spPr>
                <a:xfrm>
                  <a:off x="4997887" y="271476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3"/>
                <p:cNvSpPr/>
                <p:nvPr/>
              </p:nvSpPr>
              <p:spPr>
                <a:xfrm>
                  <a:off x="4923194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3"/>
                <p:cNvSpPr/>
                <p:nvPr/>
              </p:nvSpPr>
              <p:spPr>
                <a:xfrm>
                  <a:off x="4962495" y="272853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3"/>
                <p:cNvSpPr/>
                <p:nvPr/>
              </p:nvSpPr>
              <p:spPr>
                <a:xfrm>
                  <a:off x="4917288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3"/>
                <p:cNvSpPr/>
                <p:nvPr/>
              </p:nvSpPr>
              <p:spPr>
                <a:xfrm>
                  <a:off x="4919242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3"/>
                <p:cNvSpPr/>
                <p:nvPr/>
              </p:nvSpPr>
              <p:spPr>
                <a:xfrm>
                  <a:off x="4921197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3"/>
                <p:cNvSpPr/>
                <p:nvPr/>
              </p:nvSpPr>
              <p:spPr>
                <a:xfrm>
                  <a:off x="4964449" y="272853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3"/>
                <p:cNvSpPr/>
                <p:nvPr/>
              </p:nvSpPr>
              <p:spPr>
                <a:xfrm>
                  <a:off x="4995932" y="2714766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23"/>
                <p:cNvSpPr/>
                <p:nvPr/>
              </p:nvSpPr>
              <p:spPr>
                <a:xfrm>
                  <a:off x="4966446" y="272853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23"/>
                <p:cNvSpPr/>
                <p:nvPr/>
              </p:nvSpPr>
              <p:spPr>
                <a:xfrm>
                  <a:off x="4921197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3"/>
                <p:cNvSpPr/>
                <p:nvPr/>
              </p:nvSpPr>
              <p:spPr>
                <a:xfrm>
                  <a:off x="4966446" y="272853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3"/>
                <p:cNvSpPr/>
                <p:nvPr/>
              </p:nvSpPr>
              <p:spPr>
                <a:xfrm>
                  <a:off x="4995932" y="2716720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3"/>
                <p:cNvSpPr/>
                <p:nvPr/>
              </p:nvSpPr>
              <p:spPr>
                <a:xfrm>
                  <a:off x="4995932" y="271672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3"/>
                <p:cNvSpPr/>
                <p:nvPr/>
              </p:nvSpPr>
              <p:spPr>
                <a:xfrm>
                  <a:off x="4832738" y="2720671"/>
                  <a:ext cx="5906" cy="1997"/>
                </a:xfrm>
                <a:custGeom>
                  <a:rect b="b" l="l" r="r" t="t"/>
                  <a:pathLst>
                    <a:path extrusionOk="0" h="47" w="139">
                      <a:moveTo>
                        <a:pt x="0" y="0"/>
                      </a:moveTo>
                      <a:lnTo>
                        <a:pt x="93" y="47"/>
                      </a:lnTo>
                      <a:lnTo>
                        <a:pt x="139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3"/>
                <p:cNvSpPr/>
                <p:nvPr/>
              </p:nvSpPr>
              <p:spPr>
                <a:xfrm>
                  <a:off x="4958586" y="2730486"/>
                  <a:ext cx="5906" cy="1997"/>
                </a:xfrm>
                <a:custGeom>
                  <a:rect b="b" l="l" r="r" t="t"/>
                  <a:pathLst>
                    <a:path extrusionOk="0" h="47" w="139">
                      <a:moveTo>
                        <a:pt x="93" y="1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3"/>
                <p:cNvSpPr/>
                <p:nvPr/>
              </p:nvSpPr>
              <p:spPr>
                <a:xfrm>
                  <a:off x="4991981" y="271867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3"/>
                <p:cNvSpPr/>
                <p:nvPr/>
              </p:nvSpPr>
              <p:spPr>
                <a:xfrm>
                  <a:off x="4993978" y="271867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3"/>
                <p:cNvSpPr/>
                <p:nvPr/>
              </p:nvSpPr>
              <p:spPr>
                <a:xfrm>
                  <a:off x="4970355" y="2722626"/>
                  <a:ext cx="15805" cy="5948"/>
                </a:xfrm>
                <a:custGeom>
                  <a:rect b="b" l="l" r="r" t="t"/>
                  <a:pathLst>
                    <a:path extrusionOk="0" h="140" w="372">
                      <a:moveTo>
                        <a:pt x="371" y="1"/>
                      </a:moveTo>
                      <a:lnTo>
                        <a:pt x="248" y="47"/>
                      </a:lnTo>
                      <a:lnTo>
                        <a:pt x="325" y="47"/>
                      </a:lnTo>
                      <a:lnTo>
                        <a:pt x="371" y="1"/>
                      </a:lnTo>
                      <a:close/>
                      <a:moveTo>
                        <a:pt x="232" y="47"/>
                      </a:moveTo>
                      <a:lnTo>
                        <a:pt x="223" y="56"/>
                      </a:lnTo>
                      <a:lnTo>
                        <a:pt x="223" y="56"/>
                      </a:lnTo>
                      <a:lnTo>
                        <a:pt x="248" y="47"/>
                      </a:lnTo>
                      <a:close/>
                      <a:moveTo>
                        <a:pt x="223" y="56"/>
                      </a:moveTo>
                      <a:lnTo>
                        <a:pt x="124" y="93"/>
                      </a:lnTo>
                      <a:lnTo>
                        <a:pt x="186" y="93"/>
                      </a:lnTo>
                      <a:lnTo>
                        <a:pt x="223" y="56"/>
                      </a:lnTo>
                      <a:close/>
                      <a:moveTo>
                        <a:pt x="93" y="93"/>
                      </a:moveTo>
                      <a:lnTo>
                        <a:pt x="93" y="105"/>
                      </a:lnTo>
                      <a:lnTo>
                        <a:pt x="124" y="93"/>
                      </a:lnTo>
                      <a:close/>
                      <a:moveTo>
                        <a:pt x="93" y="105"/>
                      </a:moveTo>
                      <a:lnTo>
                        <a:pt x="1" y="139"/>
                      </a:lnTo>
                      <a:lnTo>
                        <a:pt x="93" y="139"/>
                      </a:lnTo>
                      <a:lnTo>
                        <a:pt x="93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3"/>
                <p:cNvSpPr/>
                <p:nvPr/>
              </p:nvSpPr>
              <p:spPr>
                <a:xfrm>
                  <a:off x="4991981" y="272067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23"/>
                <p:cNvSpPr/>
                <p:nvPr/>
              </p:nvSpPr>
              <p:spPr>
                <a:xfrm>
                  <a:off x="4988072" y="272067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23"/>
                <p:cNvSpPr/>
                <p:nvPr/>
              </p:nvSpPr>
              <p:spPr>
                <a:xfrm>
                  <a:off x="4988072" y="2720671"/>
                  <a:ext cx="3951" cy="42"/>
                </a:xfrm>
                <a:custGeom>
                  <a:rect b="b" l="l" r="r" t="t"/>
                  <a:pathLst>
                    <a:path extrusionOk="0" h="1" w="93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23"/>
                <p:cNvSpPr/>
                <p:nvPr/>
              </p:nvSpPr>
              <p:spPr>
                <a:xfrm>
                  <a:off x="4986118" y="272262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23"/>
                <p:cNvSpPr/>
                <p:nvPr/>
              </p:nvSpPr>
              <p:spPr>
                <a:xfrm>
                  <a:off x="4986118" y="272067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23"/>
                <p:cNvSpPr/>
                <p:nvPr/>
              </p:nvSpPr>
              <p:spPr>
                <a:xfrm>
                  <a:off x="4968400" y="272853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23"/>
                <p:cNvSpPr/>
                <p:nvPr/>
              </p:nvSpPr>
              <p:spPr>
                <a:xfrm>
                  <a:off x="4964449" y="273048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23"/>
                <p:cNvSpPr/>
                <p:nvPr/>
              </p:nvSpPr>
              <p:spPr>
                <a:xfrm>
                  <a:off x="4964449" y="272853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23"/>
                <p:cNvSpPr/>
                <p:nvPr/>
              </p:nvSpPr>
              <p:spPr>
                <a:xfrm>
                  <a:off x="4966446" y="272853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23"/>
                <p:cNvSpPr/>
                <p:nvPr/>
              </p:nvSpPr>
              <p:spPr>
                <a:xfrm>
                  <a:off x="4966446" y="272853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23"/>
                <p:cNvSpPr/>
                <p:nvPr/>
              </p:nvSpPr>
              <p:spPr>
                <a:xfrm>
                  <a:off x="5137501" y="2701000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86" y="0"/>
                      </a:moveTo>
                      <a:lnTo>
                        <a:pt x="1" y="139"/>
                      </a:lnTo>
                      <a:lnTo>
                        <a:pt x="93" y="139"/>
                      </a:lnTo>
                      <a:lnTo>
                        <a:pt x="186" y="47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23"/>
                <p:cNvSpPr/>
                <p:nvPr/>
              </p:nvSpPr>
              <p:spPr>
                <a:xfrm>
                  <a:off x="5157172" y="2689188"/>
                  <a:ext cx="33480" cy="98359"/>
                </a:xfrm>
                <a:custGeom>
                  <a:rect b="b" l="l" r="r" t="t"/>
                  <a:pathLst>
                    <a:path extrusionOk="0" h="2315" w="788">
                      <a:moveTo>
                        <a:pt x="232" y="1"/>
                      </a:moveTo>
                      <a:lnTo>
                        <a:pt x="1" y="140"/>
                      </a:lnTo>
                      <a:lnTo>
                        <a:pt x="93" y="186"/>
                      </a:lnTo>
                      <a:lnTo>
                        <a:pt x="232" y="232"/>
                      </a:lnTo>
                      <a:lnTo>
                        <a:pt x="325" y="325"/>
                      </a:lnTo>
                      <a:lnTo>
                        <a:pt x="417" y="464"/>
                      </a:lnTo>
                      <a:lnTo>
                        <a:pt x="510" y="695"/>
                      </a:lnTo>
                      <a:lnTo>
                        <a:pt x="649" y="1019"/>
                      </a:lnTo>
                      <a:lnTo>
                        <a:pt x="649" y="1250"/>
                      </a:lnTo>
                      <a:lnTo>
                        <a:pt x="649" y="1482"/>
                      </a:lnTo>
                      <a:lnTo>
                        <a:pt x="602" y="1667"/>
                      </a:lnTo>
                      <a:lnTo>
                        <a:pt x="556" y="1852"/>
                      </a:lnTo>
                      <a:lnTo>
                        <a:pt x="371" y="2130"/>
                      </a:lnTo>
                      <a:lnTo>
                        <a:pt x="417" y="2315"/>
                      </a:lnTo>
                      <a:lnTo>
                        <a:pt x="602" y="2037"/>
                      </a:lnTo>
                      <a:lnTo>
                        <a:pt x="649" y="1898"/>
                      </a:lnTo>
                      <a:lnTo>
                        <a:pt x="741" y="1713"/>
                      </a:lnTo>
                      <a:lnTo>
                        <a:pt x="787" y="1435"/>
                      </a:lnTo>
                      <a:lnTo>
                        <a:pt x="787" y="1204"/>
                      </a:lnTo>
                      <a:lnTo>
                        <a:pt x="741" y="973"/>
                      </a:lnTo>
                      <a:lnTo>
                        <a:pt x="695" y="741"/>
                      </a:lnTo>
                      <a:lnTo>
                        <a:pt x="602" y="510"/>
                      </a:lnTo>
                      <a:lnTo>
                        <a:pt x="463" y="278"/>
                      </a:lnTo>
                      <a:lnTo>
                        <a:pt x="371" y="140"/>
                      </a:lnTo>
                      <a:lnTo>
                        <a:pt x="278" y="47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23"/>
                <p:cNvSpPr/>
                <p:nvPr/>
              </p:nvSpPr>
              <p:spPr>
                <a:xfrm>
                  <a:off x="5123735" y="2706905"/>
                  <a:ext cx="13808" cy="23623"/>
                </a:xfrm>
                <a:custGeom>
                  <a:rect b="b" l="l" r="r" t="t"/>
                  <a:pathLst>
                    <a:path extrusionOk="0" h="556" w="325">
                      <a:moveTo>
                        <a:pt x="279" y="0"/>
                      </a:moveTo>
                      <a:lnTo>
                        <a:pt x="232" y="47"/>
                      </a:lnTo>
                      <a:lnTo>
                        <a:pt x="1" y="371"/>
                      </a:lnTo>
                      <a:lnTo>
                        <a:pt x="47" y="556"/>
                      </a:lnTo>
                      <a:lnTo>
                        <a:pt x="325" y="139"/>
                      </a:lnTo>
                      <a:lnTo>
                        <a:pt x="279" y="47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23"/>
                <p:cNvSpPr/>
                <p:nvPr/>
              </p:nvSpPr>
              <p:spPr>
                <a:xfrm>
                  <a:off x="5117871" y="272853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6" name="Google Shape;1866;p23"/>
                <p:cNvSpPr/>
                <p:nvPr/>
              </p:nvSpPr>
              <p:spPr>
                <a:xfrm>
                  <a:off x="5121780" y="2722626"/>
                  <a:ext cx="3994" cy="9857"/>
                </a:xfrm>
                <a:custGeom>
                  <a:rect b="b" l="l" r="r" t="t"/>
                  <a:pathLst>
                    <a:path extrusionOk="0" h="232" w="94">
                      <a:moveTo>
                        <a:pt x="47" y="1"/>
                      </a:moveTo>
                      <a:lnTo>
                        <a:pt x="1" y="93"/>
                      </a:lnTo>
                      <a:lnTo>
                        <a:pt x="47" y="232"/>
                      </a:lnTo>
                      <a:lnTo>
                        <a:pt x="93" y="232"/>
                      </a:lnTo>
                      <a:lnTo>
                        <a:pt x="93" y="186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7" name="Google Shape;1867;p23"/>
                <p:cNvSpPr/>
                <p:nvPr/>
              </p:nvSpPr>
              <p:spPr>
                <a:xfrm>
                  <a:off x="5119826" y="2726577"/>
                  <a:ext cx="3951" cy="5906"/>
                </a:xfrm>
                <a:custGeom>
                  <a:rect b="b" l="l" r="r" t="t"/>
                  <a:pathLst>
                    <a:path extrusionOk="0" h="139" w="93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0" y="93"/>
                      </a:lnTo>
                      <a:lnTo>
                        <a:pt x="93" y="139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8" name="Google Shape;1868;p23"/>
                <p:cNvSpPr/>
                <p:nvPr/>
              </p:nvSpPr>
              <p:spPr>
                <a:xfrm>
                  <a:off x="5157172" y="2689188"/>
                  <a:ext cx="9900" cy="5948"/>
                </a:xfrm>
                <a:custGeom>
                  <a:rect b="b" l="l" r="r" t="t"/>
                  <a:pathLst>
                    <a:path extrusionOk="0" h="140" w="233">
                      <a:moveTo>
                        <a:pt x="232" y="1"/>
                      </a:moveTo>
                      <a:lnTo>
                        <a:pt x="232" y="1"/>
                      </a:lnTo>
                      <a:lnTo>
                        <a:pt x="1" y="140"/>
                      </a:lnTo>
                      <a:lnTo>
                        <a:pt x="1" y="140"/>
                      </a:lnTo>
                      <a:lnTo>
                        <a:pt x="1" y="140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9" name="Google Shape;1869;p23"/>
                <p:cNvSpPr/>
                <p:nvPr/>
              </p:nvSpPr>
              <p:spPr>
                <a:xfrm>
                  <a:off x="5137501" y="2701000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86" y="0"/>
                      </a:moveTo>
                      <a:lnTo>
                        <a:pt x="186" y="0"/>
                      </a:lnTo>
                      <a:lnTo>
                        <a:pt x="186" y="0"/>
                      </a:lnTo>
                      <a:lnTo>
                        <a:pt x="1" y="139"/>
                      </a:lnTo>
                      <a:lnTo>
                        <a:pt x="1" y="13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0" name="Google Shape;1870;p23"/>
                <p:cNvSpPr/>
                <p:nvPr/>
              </p:nvSpPr>
              <p:spPr>
                <a:xfrm>
                  <a:off x="5133592" y="270690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23"/>
                <p:cNvSpPr/>
                <p:nvPr/>
              </p:nvSpPr>
              <p:spPr>
                <a:xfrm>
                  <a:off x="5141452" y="2685279"/>
                  <a:ext cx="19714" cy="11812"/>
                </a:xfrm>
                <a:custGeom>
                  <a:rect b="b" l="l" r="r" t="t"/>
                  <a:pathLst>
                    <a:path extrusionOk="0" h="278" w="464">
                      <a:moveTo>
                        <a:pt x="324" y="0"/>
                      </a:moveTo>
                      <a:lnTo>
                        <a:pt x="93" y="93"/>
                      </a:lnTo>
                      <a:lnTo>
                        <a:pt x="47" y="232"/>
                      </a:lnTo>
                      <a:lnTo>
                        <a:pt x="0" y="278"/>
                      </a:lnTo>
                      <a:lnTo>
                        <a:pt x="47" y="278"/>
                      </a:lnTo>
                      <a:lnTo>
                        <a:pt x="463" y="46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23"/>
                <p:cNvSpPr/>
                <p:nvPr/>
              </p:nvSpPr>
              <p:spPr>
                <a:xfrm>
                  <a:off x="5161124" y="268527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23"/>
                <p:cNvSpPr/>
                <p:nvPr/>
              </p:nvSpPr>
              <p:spPr>
                <a:xfrm>
                  <a:off x="5145361" y="2685279"/>
                  <a:ext cx="9900" cy="3951"/>
                </a:xfrm>
                <a:custGeom>
                  <a:rect b="b" l="l" r="r" t="t"/>
                  <a:pathLst>
                    <a:path extrusionOk="0" h="93" w="233">
                      <a:moveTo>
                        <a:pt x="140" y="0"/>
                      </a:moveTo>
                      <a:lnTo>
                        <a:pt x="94" y="46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23"/>
                <p:cNvSpPr/>
                <p:nvPr/>
              </p:nvSpPr>
              <p:spPr>
                <a:xfrm>
                  <a:off x="5137501" y="2699045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140" y="0"/>
                      </a:move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23"/>
                <p:cNvSpPr/>
                <p:nvPr/>
              </p:nvSpPr>
              <p:spPr>
                <a:xfrm>
                  <a:off x="5135546" y="2699045"/>
                  <a:ext cx="11854" cy="7903"/>
                </a:xfrm>
                <a:custGeom>
                  <a:rect b="b" l="l" r="r" t="t"/>
                  <a:pathLst>
                    <a:path extrusionOk="0" h="186" w="279">
                      <a:moveTo>
                        <a:pt x="186" y="0"/>
                      </a:moveTo>
                      <a:lnTo>
                        <a:pt x="47" y="93"/>
                      </a:lnTo>
                      <a:lnTo>
                        <a:pt x="1" y="93"/>
                      </a:lnTo>
                      <a:lnTo>
                        <a:pt x="47" y="185"/>
                      </a:lnTo>
                      <a:lnTo>
                        <a:pt x="232" y="46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23"/>
                <p:cNvSpPr/>
                <p:nvPr/>
              </p:nvSpPr>
              <p:spPr>
                <a:xfrm>
                  <a:off x="5147358" y="2687234"/>
                  <a:ext cx="19714" cy="9857"/>
                </a:xfrm>
                <a:custGeom>
                  <a:rect b="b" l="l" r="r" t="t"/>
                  <a:pathLst>
                    <a:path extrusionOk="0" h="232" w="464">
                      <a:moveTo>
                        <a:pt x="417" y="0"/>
                      </a:moveTo>
                      <a:lnTo>
                        <a:pt x="0" y="232"/>
                      </a:lnTo>
                      <a:lnTo>
                        <a:pt x="93" y="232"/>
                      </a:lnTo>
                      <a:lnTo>
                        <a:pt x="232" y="186"/>
                      </a:lnTo>
                      <a:lnTo>
                        <a:pt x="463" y="47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23"/>
                <p:cNvSpPr/>
                <p:nvPr/>
              </p:nvSpPr>
              <p:spPr>
                <a:xfrm>
                  <a:off x="5133592" y="2704908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0" y="94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23"/>
                <p:cNvSpPr/>
                <p:nvPr/>
              </p:nvSpPr>
              <p:spPr>
                <a:xfrm>
                  <a:off x="5143406" y="2687234"/>
                  <a:ext cx="17760" cy="9857"/>
                </a:xfrm>
                <a:custGeom>
                  <a:rect b="b" l="l" r="r" t="t"/>
                  <a:pathLst>
                    <a:path extrusionOk="0" h="232" w="418">
                      <a:moveTo>
                        <a:pt x="417" y="0"/>
                      </a:moveTo>
                      <a:lnTo>
                        <a:pt x="1" y="232"/>
                      </a:lnTo>
                      <a:lnTo>
                        <a:pt x="1" y="232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23"/>
                <p:cNvSpPr/>
                <p:nvPr/>
              </p:nvSpPr>
              <p:spPr>
                <a:xfrm>
                  <a:off x="5143406" y="2685279"/>
                  <a:ext cx="21669" cy="11812"/>
                </a:xfrm>
                <a:custGeom>
                  <a:rect b="b" l="l" r="r" t="t"/>
                  <a:pathLst>
                    <a:path extrusionOk="0" h="278" w="510">
                      <a:moveTo>
                        <a:pt x="417" y="0"/>
                      </a:moveTo>
                      <a:lnTo>
                        <a:pt x="417" y="46"/>
                      </a:lnTo>
                      <a:lnTo>
                        <a:pt x="1" y="278"/>
                      </a:lnTo>
                      <a:lnTo>
                        <a:pt x="93" y="278"/>
                      </a:lnTo>
                      <a:lnTo>
                        <a:pt x="510" y="46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23"/>
                <p:cNvSpPr/>
                <p:nvPr/>
              </p:nvSpPr>
              <p:spPr>
                <a:xfrm>
                  <a:off x="5137501" y="2699045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47" y="0"/>
                      </a:moveTo>
                      <a:lnTo>
                        <a:pt x="1" y="93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23"/>
                <p:cNvSpPr/>
                <p:nvPr/>
              </p:nvSpPr>
              <p:spPr>
                <a:xfrm>
                  <a:off x="5143406" y="269904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23"/>
                <p:cNvSpPr/>
                <p:nvPr/>
              </p:nvSpPr>
              <p:spPr>
                <a:xfrm>
                  <a:off x="5147358" y="2687234"/>
                  <a:ext cx="17717" cy="9857"/>
                </a:xfrm>
                <a:custGeom>
                  <a:rect b="b" l="l" r="r" t="t"/>
                  <a:pathLst>
                    <a:path extrusionOk="0" h="232" w="417">
                      <a:moveTo>
                        <a:pt x="417" y="0"/>
                      </a:moveTo>
                      <a:lnTo>
                        <a:pt x="417" y="0"/>
                      </a:lnTo>
                      <a:lnTo>
                        <a:pt x="0" y="232"/>
                      </a:lnTo>
                      <a:lnTo>
                        <a:pt x="0" y="232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23"/>
                <p:cNvSpPr/>
                <p:nvPr/>
              </p:nvSpPr>
              <p:spPr>
                <a:xfrm>
                  <a:off x="5137501" y="2706905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23"/>
                <p:cNvSpPr/>
                <p:nvPr/>
              </p:nvSpPr>
              <p:spPr>
                <a:xfrm>
                  <a:off x="5135546" y="2706905"/>
                  <a:ext cx="3994" cy="5948"/>
                </a:xfrm>
                <a:custGeom>
                  <a:rect b="b" l="l" r="r" t="t"/>
                  <a:pathLst>
                    <a:path extrusionOk="0" h="140" w="94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139"/>
                      </a:lnTo>
                      <a:lnTo>
                        <a:pt x="93" y="93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23"/>
                <p:cNvSpPr/>
                <p:nvPr/>
              </p:nvSpPr>
              <p:spPr>
                <a:xfrm>
                  <a:off x="5135546" y="270690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23"/>
                <p:cNvSpPr/>
                <p:nvPr/>
              </p:nvSpPr>
              <p:spPr>
                <a:xfrm>
                  <a:off x="5135546" y="270690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23"/>
                <p:cNvSpPr/>
                <p:nvPr/>
              </p:nvSpPr>
              <p:spPr>
                <a:xfrm>
                  <a:off x="5137501" y="2708860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23"/>
                <p:cNvSpPr/>
                <p:nvPr/>
              </p:nvSpPr>
              <p:spPr>
                <a:xfrm>
                  <a:off x="5137501" y="270690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23"/>
                <p:cNvSpPr/>
                <p:nvPr/>
              </p:nvSpPr>
              <p:spPr>
                <a:xfrm>
                  <a:off x="5137501" y="270690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0" name="Google Shape;1890;p23"/>
                <p:cNvSpPr/>
                <p:nvPr/>
              </p:nvSpPr>
              <p:spPr>
                <a:xfrm>
                  <a:off x="5139498" y="2697048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1" name="Google Shape;1891;p23"/>
                <p:cNvSpPr/>
                <p:nvPr/>
              </p:nvSpPr>
              <p:spPr>
                <a:xfrm>
                  <a:off x="5135546" y="270295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23"/>
                <p:cNvSpPr/>
                <p:nvPr/>
              </p:nvSpPr>
              <p:spPr>
                <a:xfrm>
                  <a:off x="5145361" y="2697048"/>
                  <a:ext cx="5948" cy="2039"/>
                </a:xfrm>
                <a:custGeom>
                  <a:rect b="b" l="l" r="r" t="t"/>
                  <a:pathLst>
                    <a:path extrusionOk="0" h="48" w="140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3" name="Google Shape;1893;p23"/>
                <p:cNvSpPr/>
                <p:nvPr/>
              </p:nvSpPr>
              <p:spPr>
                <a:xfrm>
                  <a:off x="5139498" y="2697048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0" y="47"/>
                      </a:move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23"/>
                <p:cNvSpPr/>
                <p:nvPr/>
              </p:nvSpPr>
              <p:spPr>
                <a:xfrm>
                  <a:off x="5139498" y="2697048"/>
                  <a:ext cx="7903" cy="2039"/>
                </a:xfrm>
                <a:custGeom>
                  <a:rect b="b" l="l" r="r" t="t"/>
                  <a:pathLst>
                    <a:path extrusionOk="0" h="48" w="186">
                      <a:moveTo>
                        <a:pt x="93" y="1"/>
                      </a:moveTo>
                      <a:lnTo>
                        <a:pt x="0" y="47"/>
                      </a:lnTo>
                      <a:lnTo>
                        <a:pt x="139" y="47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5145361" y="2697048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47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5135546" y="2706905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139" y="47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23"/>
                <p:cNvSpPr/>
                <p:nvPr/>
              </p:nvSpPr>
              <p:spPr>
                <a:xfrm>
                  <a:off x="5135546" y="270690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23"/>
                <p:cNvSpPr/>
                <p:nvPr/>
              </p:nvSpPr>
              <p:spPr>
                <a:xfrm>
                  <a:off x="5135546" y="270690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5019513" y="2840614"/>
                  <a:ext cx="11854" cy="9857"/>
                </a:xfrm>
                <a:custGeom>
                  <a:rect b="b" l="l" r="r" t="t"/>
                  <a:pathLst>
                    <a:path extrusionOk="0" h="232" w="279">
                      <a:moveTo>
                        <a:pt x="1" y="0"/>
                      </a:moveTo>
                      <a:lnTo>
                        <a:pt x="47" y="186"/>
                      </a:lnTo>
                      <a:lnTo>
                        <a:pt x="93" y="186"/>
                      </a:lnTo>
                      <a:lnTo>
                        <a:pt x="232" y="232"/>
                      </a:lnTo>
                      <a:lnTo>
                        <a:pt x="279" y="93"/>
                      </a:lnTo>
                      <a:lnTo>
                        <a:pt x="186" y="93"/>
                      </a:lnTo>
                      <a:lnTo>
                        <a:pt x="186" y="47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5149312" y="2754109"/>
                  <a:ext cx="5948" cy="9857"/>
                </a:xfrm>
                <a:custGeom>
                  <a:rect b="b" l="l" r="r" t="t"/>
                  <a:pathLst>
                    <a:path extrusionOk="0" h="232" w="140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93"/>
                      </a:lnTo>
                      <a:lnTo>
                        <a:pt x="47" y="139"/>
                      </a:lnTo>
                      <a:lnTo>
                        <a:pt x="47" y="185"/>
                      </a:lnTo>
                      <a:lnTo>
                        <a:pt x="47" y="231"/>
                      </a:lnTo>
                      <a:lnTo>
                        <a:pt x="139" y="231"/>
                      </a:lnTo>
                      <a:lnTo>
                        <a:pt x="93" y="13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23"/>
                <p:cNvSpPr/>
                <p:nvPr/>
              </p:nvSpPr>
              <p:spPr>
                <a:xfrm>
                  <a:off x="5003793" y="2826848"/>
                  <a:ext cx="11854" cy="17760"/>
                </a:xfrm>
                <a:custGeom>
                  <a:rect b="b" l="l" r="r" t="t"/>
                  <a:pathLst>
                    <a:path extrusionOk="0" h="418" w="279">
                      <a:moveTo>
                        <a:pt x="1" y="0"/>
                      </a:moveTo>
                      <a:lnTo>
                        <a:pt x="47" y="186"/>
                      </a:lnTo>
                      <a:lnTo>
                        <a:pt x="186" y="324"/>
                      </a:lnTo>
                      <a:lnTo>
                        <a:pt x="278" y="417"/>
                      </a:lnTo>
                      <a:lnTo>
                        <a:pt x="232" y="232"/>
                      </a:lnTo>
                      <a:lnTo>
                        <a:pt x="186" y="232"/>
                      </a:lnTo>
                      <a:lnTo>
                        <a:pt x="186" y="186"/>
                      </a:lnTo>
                      <a:lnTo>
                        <a:pt x="139" y="186"/>
                      </a:lnTo>
                      <a:lnTo>
                        <a:pt x="93" y="139"/>
                      </a:lnTo>
                      <a:lnTo>
                        <a:pt x="93" y="93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23"/>
                <p:cNvSpPr/>
                <p:nvPr/>
              </p:nvSpPr>
              <p:spPr>
                <a:xfrm>
                  <a:off x="5017558" y="2840614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93" y="18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23"/>
                <p:cNvSpPr/>
                <p:nvPr/>
              </p:nvSpPr>
              <p:spPr>
                <a:xfrm>
                  <a:off x="5013650" y="2836662"/>
                  <a:ext cx="3951" cy="7945"/>
                </a:xfrm>
                <a:custGeom>
                  <a:rect b="b" l="l" r="r" t="t"/>
                  <a:pathLst>
                    <a:path extrusionOk="0" h="187" w="93">
                      <a:moveTo>
                        <a:pt x="0" y="1"/>
                      </a:moveTo>
                      <a:lnTo>
                        <a:pt x="46" y="186"/>
                      </a:lnTo>
                      <a:lnTo>
                        <a:pt x="93" y="186"/>
                      </a:lnTo>
                      <a:lnTo>
                        <a:pt x="93" y="93"/>
                      </a:lnTo>
                      <a:lnTo>
                        <a:pt x="93" y="47"/>
                      </a:lnTo>
                      <a:lnTo>
                        <a:pt x="46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23"/>
                <p:cNvSpPr/>
                <p:nvPr/>
              </p:nvSpPr>
              <p:spPr>
                <a:xfrm>
                  <a:off x="5033279" y="2844565"/>
                  <a:ext cx="23666" cy="7903"/>
                </a:xfrm>
                <a:custGeom>
                  <a:rect b="b" l="l" r="r" t="t"/>
                  <a:pathLst>
                    <a:path extrusionOk="0" h="186" w="557">
                      <a:moveTo>
                        <a:pt x="47" y="0"/>
                      </a:moveTo>
                      <a:lnTo>
                        <a:pt x="1" y="185"/>
                      </a:lnTo>
                      <a:lnTo>
                        <a:pt x="556" y="185"/>
                      </a:lnTo>
                      <a:lnTo>
                        <a:pt x="556" y="93"/>
                      </a:lnTo>
                      <a:lnTo>
                        <a:pt x="556" y="0"/>
                      </a:lnTo>
                      <a:lnTo>
                        <a:pt x="510" y="0"/>
                      </a:lnTo>
                      <a:lnTo>
                        <a:pt x="464" y="46"/>
                      </a:lnTo>
                      <a:lnTo>
                        <a:pt x="140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23"/>
                <p:cNvSpPr/>
                <p:nvPr/>
              </p:nvSpPr>
              <p:spPr>
                <a:xfrm>
                  <a:off x="5137501" y="2809130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23"/>
                <p:cNvSpPr/>
                <p:nvPr/>
              </p:nvSpPr>
              <p:spPr>
                <a:xfrm>
                  <a:off x="5137501" y="2799316"/>
                  <a:ext cx="9900" cy="7903"/>
                </a:xfrm>
                <a:custGeom>
                  <a:rect b="b" l="l" r="r" t="t"/>
                  <a:pathLst>
                    <a:path extrusionOk="0" h="186" w="233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186"/>
                      </a:lnTo>
                      <a:lnTo>
                        <a:pt x="93" y="186"/>
                      </a:lnTo>
                      <a:lnTo>
                        <a:pt x="140" y="139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23"/>
                <p:cNvSpPr/>
                <p:nvPr/>
              </p:nvSpPr>
              <p:spPr>
                <a:xfrm>
                  <a:off x="5062808" y="2830799"/>
                  <a:ext cx="41340" cy="21669"/>
                </a:xfrm>
                <a:custGeom>
                  <a:rect b="b" l="l" r="r" t="t"/>
                  <a:pathLst>
                    <a:path extrusionOk="0" h="510" w="973">
                      <a:moveTo>
                        <a:pt x="926" y="0"/>
                      </a:moveTo>
                      <a:lnTo>
                        <a:pt x="833" y="46"/>
                      </a:lnTo>
                      <a:lnTo>
                        <a:pt x="741" y="93"/>
                      </a:lnTo>
                      <a:lnTo>
                        <a:pt x="648" y="93"/>
                      </a:lnTo>
                      <a:lnTo>
                        <a:pt x="648" y="139"/>
                      </a:lnTo>
                      <a:lnTo>
                        <a:pt x="602" y="139"/>
                      </a:lnTo>
                      <a:lnTo>
                        <a:pt x="509" y="185"/>
                      </a:lnTo>
                      <a:lnTo>
                        <a:pt x="417" y="185"/>
                      </a:lnTo>
                      <a:lnTo>
                        <a:pt x="324" y="231"/>
                      </a:lnTo>
                      <a:lnTo>
                        <a:pt x="232" y="278"/>
                      </a:lnTo>
                      <a:lnTo>
                        <a:pt x="93" y="278"/>
                      </a:lnTo>
                      <a:lnTo>
                        <a:pt x="46" y="324"/>
                      </a:lnTo>
                      <a:lnTo>
                        <a:pt x="0" y="324"/>
                      </a:lnTo>
                      <a:lnTo>
                        <a:pt x="46" y="509"/>
                      </a:lnTo>
                      <a:lnTo>
                        <a:pt x="93" y="463"/>
                      </a:lnTo>
                      <a:lnTo>
                        <a:pt x="139" y="463"/>
                      </a:lnTo>
                      <a:lnTo>
                        <a:pt x="463" y="370"/>
                      </a:lnTo>
                      <a:lnTo>
                        <a:pt x="555" y="324"/>
                      </a:lnTo>
                      <a:lnTo>
                        <a:pt x="602" y="324"/>
                      </a:lnTo>
                      <a:lnTo>
                        <a:pt x="741" y="278"/>
                      </a:lnTo>
                      <a:lnTo>
                        <a:pt x="879" y="185"/>
                      </a:lnTo>
                      <a:lnTo>
                        <a:pt x="972" y="185"/>
                      </a:lnTo>
                      <a:lnTo>
                        <a:pt x="9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23"/>
                <p:cNvSpPr/>
                <p:nvPr/>
              </p:nvSpPr>
              <p:spPr>
                <a:xfrm>
                  <a:off x="5102109" y="2830799"/>
                  <a:ext cx="2039" cy="7903"/>
                </a:xfrm>
                <a:custGeom>
                  <a:rect b="b" l="l" r="r" t="t"/>
                  <a:pathLst>
                    <a:path extrusionOk="0" h="186" w="48">
                      <a:moveTo>
                        <a:pt x="1" y="0"/>
                      </a:moveTo>
                      <a:lnTo>
                        <a:pt x="47" y="185"/>
                      </a:lnTo>
                      <a:lnTo>
                        <a:pt x="47" y="185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23"/>
                <p:cNvSpPr/>
                <p:nvPr/>
              </p:nvSpPr>
              <p:spPr>
                <a:xfrm>
                  <a:off x="5062808" y="2844565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46" y="185"/>
                      </a:move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1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23"/>
                <p:cNvSpPr/>
                <p:nvPr/>
              </p:nvSpPr>
              <p:spPr>
                <a:xfrm>
                  <a:off x="5108014" y="2809130"/>
                  <a:ext cx="25620" cy="25620"/>
                </a:xfrm>
                <a:custGeom>
                  <a:rect b="b" l="l" r="r" t="t"/>
                  <a:pathLst>
                    <a:path extrusionOk="0" h="603" w="603">
                      <a:moveTo>
                        <a:pt x="510" y="1"/>
                      </a:moveTo>
                      <a:lnTo>
                        <a:pt x="463" y="47"/>
                      </a:lnTo>
                      <a:lnTo>
                        <a:pt x="463" y="94"/>
                      </a:lnTo>
                      <a:lnTo>
                        <a:pt x="417" y="94"/>
                      </a:lnTo>
                      <a:lnTo>
                        <a:pt x="371" y="140"/>
                      </a:lnTo>
                      <a:lnTo>
                        <a:pt x="371" y="186"/>
                      </a:lnTo>
                      <a:lnTo>
                        <a:pt x="278" y="186"/>
                      </a:lnTo>
                      <a:lnTo>
                        <a:pt x="278" y="232"/>
                      </a:lnTo>
                      <a:lnTo>
                        <a:pt x="232" y="232"/>
                      </a:lnTo>
                      <a:lnTo>
                        <a:pt x="232" y="279"/>
                      </a:lnTo>
                      <a:lnTo>
                        <a:pt x="186" y="279"/>
                      </a:lnTo>
                      <a:lnTo>
                        <a:pt x="139" y="325"/>
                      </a:lnTo>
                      <a:lnTo>
                        <a:pt x="93" y="371"/>
                      </a:lnTo>
                      <a:lnTo>
                        <a:pt x="47" y="371"/>
                      </a:lnTo>
                      <a:lnTo>
                        <a:pt x="1" y="417"/>
                      </a:lnTo>
                      <a:lnTo>
                        <a:pt x="47" y="603"/>
                      </a:lnTo>
                      <a:lnTo>
                        <a:pt x="139" y="510"/>
                      </a:lnTo>
                      <a:lnTo>
                        <a:pt x="186" y="510"/>
                      </a:lnTo>
                      <a:lnTo>
                        <a:pt x="325" y="417"/>
                      </a:lnTo>
                      <a:lnTo>
                        <a:pt x="463" y="325"/>
                      </a:lnTo>
                      <a:lnTo>
                        <a:pt x="463" y="279"/>
                      </a:lnTo>
                      <a:lnTo>
                        <a:pt x="556" y="186"/>
                      </a:lnTo>
                      <a:lnTo>
                        <a:pt x="602" y="186"/>
                      </a:lnTo>
                      <a:lnTo>
                        <a:pt x="55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23"/>
                <p:cNvSpPr/>
                <p:nvPr/>
              </p:nvSpPr>
              <p:spPr>
                <a:xfrm>
                  <a:off x="5135546" y="2809130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47" y="94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2" name="Google Shape;1912;p23"/>
                <p:cNvSpPr/>
                <p:nvPr/>
              </p:nvSpPr>
              <p:spPr>
                <a:xfrm>
                  <a:off x="5133592" y="2803267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47" y="93"/>
                      </a:lnTo>
                      <a:lnTo>
                        <a:pt x="93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3" name="Google Shape;1913;p23"/>
                <p:cNvSpPr/>
                <p:nvPr/>
              </p:nvSpPr>
              <p:spPr>
                <a:xfrm>
                  <a:off x="5056902" y="2844565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0" y="0"/>
                      </a:moveTo>
                      <a:lnTo>
                        <a:pt x="0" y="93"/>
                      </a:lnTo>
                      <a:lnTo>
                        <a:pt x="0" y="185"/>
                      </a:lnTo>
                      <a:lnTo>
                        <a:pt x="47" y="1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4" name="Google Shape;1914;p23"/>
                <p:cNvSpPr/>
                <p:nvPr/>
              </p:nvSpPr>
              <p:spPr>
                <a:xfrm>
                  <a:off x="5060811" y="2848474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5" name="Google Shape;1915;p23"/>
                <p:cNvSpPr/>
                <p:nvPr/>
              </p:nvSpPr>
              <p:spPr>
                <a:xfrm>
                  <a:off x="5056902" y="2844565"/>
                  <a:ext cx="3951" cy="7903"/>
                </a:xfrm>
                <a:custGeom>
                  <a:rect b="b" l="l" r="r" t="t"/>
                  <a:pathLst>
                    <a:path extrusionOk="0" h="186" w="93">
                      <a:moveTo>
                        <a:pt x="0" y="0"/>
                      </a:moveTo>
                      <a:lnTo>
                        <a:pt x="47" y="185"/>
                      </a:lnTo>
                      <a:lnTo>
                        <a:pt x="93" y="185"/>
                      </a:lnTo>
                      <a:lnTo>
                        <a:pt x="47" y="93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23"/>
                <p:cNvSpPr/>
                <p:nvPr/>
              </p:nvSpPr>
              <p:spPr>
                <a:xfrm>
                  <a:off x="5102109" y="2828802"/>
                  <a:ext cx="3994" cy="9900"/>
                </a:xfrm>
                <a:custGeom>
                  <a:rect b="b" l="l" r="r" t="t"/>
                  <a:pathLst>
                    <a:path extrusionOk="0" h="233" w="94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232"/>
                      </a:lnTo>
                      <a:lnTo>
                        <a:pt x="93" y="186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23"/>
                <p:cNvSpPr/>
                <p:nvPr/>
              </p:nvSpPr>
              <p:spPr>
                <a:xfrm>
                  <a:off x="5060811" y="2844565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1" y="0"/>
                      </a:moveTo>
                      <a:lnTo>
                        <a:pt x="47" y="46"/>
                      </a:lnTo>
                      <a:lnTo>
                        <a:pt x="1" y="93"/>
                      </a:lnTo>
                      <a:lnTo>
                        <a:pt x="1" y="139"/>
                      </a:lnTo>
                      <a:lnTo>
                        <a:pt x="47" y="185"/>
                      </a:lnTo>
                      <a:lnTo>
                        <a:pt x="93" y="18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23"/>
                <p:cNvSpPr/>
                <p:nvPr/>
              </p:nvSpPr>
              <p:spPr>
                <a:xfrm>
                  <a:off x="5131595" y="2809130"/>
                  <a:ext cx="3994" cy="7945"/>
                </a:xfrm>
                <a:custGeom>
                  <a:rect b="b" l="l" r="r" t="t"/>
                  <a:pathLst>
                    <a:path extrusionOk="0" h="187" w="94">
                      <a:moveTo>
                        <a:pt x="1" y="1"/>
                      </a:moveTo>
                      <a:lnTo>
                        <a:pt x="47" y="186"/>
                      </a:lnTo>
                      <a:lnTo>
                        <a:pt x="47" y="140"/>
                      </a:lnTo>
                      <a:lnTo>
                        <a:pt x="94" y="140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23"/>
                <p:cNvSpPr/>
                <p:nvPr/>
              </p:nvSpPr>
              <p:spPr>
                <a:xfrm>
                  <a:off x="5131595" y="2805221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94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23"/>
                <p:cNvSpPr/>
                <p:nvPr/>
              </p:nvSpPr>
              <p:spPr>
                <a:xfrm>
                  <a:off x="5108014" y="2826848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1" y="0"/>
                      </a:moveTo>
                      <a:lnTo>
                        <a:pt x="1" y="186"/>
                      </a:lnTo>
                      <a:lnTo>
                        <a:pt x="47" y="18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1" name="Google Shape;1921;p23"/>
                <p:cNvSpPr/>
                <p:nvPr/>
              </p:nvSpPr>
              <p:spPr>
                <a:xfrm>
                  <a:off x="5058856" y="284847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1" y="1"/>
                      </a:move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23"/>
                <p:cNvSpPr/>
                <p:nvPr/>
              </p:nvSpPr>
              <p:spPr>
                <a:xfrm>
                  <a:off x="5104106" y="2826848"/>
                  <a:ext cx="3951" cy="9857"/>
                </a:xfrm>
                <a:custGeom>
                  <a:rect b="b" l="l" r="r" t="t"/>
                  <a:pathLst>
                    <a:path extrusionOk="0" h="232" w="93">
                      <a:moveTo>
                        <a:pt x="93" y="0"/>
                      </a:moveTo>
                      <a:lnTo>
                        <a:pt x="0" y="47"/>
                      </a:lnTo>
                      <a:lnTo>
                        <a:pt x="46" y="232"/>
                      </a:lnTo>
                      <a:lnTo>
                        <a:pt x="93" y="18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23"/>
                <p:cNvSpPr/>
                <p:nvPr/>
              </p:nvSpPr>
              <p:spPr>
                <a:xfrm>
                  <a:off x="5104106" y="2828802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46" y="186"/>
                      </a:moveTo>
                      <a:lnTo>
                        <a:pt x="46" y="186"/>
                      </a:lnTo>
                      <a:lnTo>
                        <a:pt x="46" y="186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6" y="186"/>
                      </a:lnTo>
                      <a:lnTo>
                        <a:pt x="46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23"/>
                <p:cNvSpPr/>
                <p:nvPr/>
              </p:nvSpPr>
              <p:spPr>
                <a:xfrm>
                  <a:off x="5029370" y="2844565"/>
                  <a:ext cx="3951" cy="5906"/>
                </a:xfrm>
                <a:custGeom>
                  <a:rect b="b" l="l" r="r" t="t"/>
                  <a:pathLst>
                    <a:path extrusionOk="0" h="139" w="93">
                      <a:moveTo>
                        <a:pt x="47" y="0"/>
                      </a:moveTo>
                      <a:lnTo>
                        <a:pt x="0" y="139"/>
                      </a:lnTo>
                      <a:lnTo>
                        <a:pt x="47" y="139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23"/>
                <p:cNvSpPr/>
                <p:nvPr/>
              </p:nvSpPr>
              <p:spPr>
                <a:xfrm>
                  <a:off x="5031324" y="2844565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47" y="0"/>
                      </a:moveTo>
                      <a:lnTo>
                        <a:pt x="1" y="139"/>
                      </a:lnTo>
                      <a:lnTo>
                        <a:pt x="1" y="185"/>
                      </a:lnTo>
                      <a:lnTo>
                        <a:pt x="47" y="185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23"/>
                <p:cNvSpPr/>
                <p:nvPr/>
              </p:nvSpPr>
              <p:spPr>
                <a:xfrm>
                  <a:off x="5058856" y="285242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7" name="Google Shape;1927;p23"/>
                <p:cNvSpPr/>
                <p:nvPr/>
              </p:nvSpPr>
              <p:spPr>
                <a:xfrm>
                  <a:off x="5060811" y="2844565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8" name="Google Shape;1928;p23"/>
                <p:cNvSpPr/>
                <p:nvPr/>
              </p:nvSpPr>
              <p:spPr>
                <a:xfrm>
                  <a:off x="5058856" y="2844565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9" name="Google Shape;1929;p23"/>
                <p:cNvSpPr/>
                <p:nvPr/>
              </p:nvSpPr>
              <p:spPr>
                <a:xfrm>
                  <a:off x="5060811" y="2850428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0" name="Google Shape;1930;p23"/>
                <p:cNvSpPr/>
                <p:nvPr/>
              </p:nvSpPr>
              <p:spPr>
                <a:xfrm>
                  <a:off x="5060811" y="2850428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1" name="Google Shape;1931;p23"/>
                <p:cNvSpPr/>
                <p:nvPr/>
              </p:nvSpPr>
              <p:spPr>
                <a:xfrm>
                  <a:off x="5060811" y="2844565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23"/>
                <p:cNvSpPr/>
                <p:nvPr/>
              </p:nvSpPr>
              <p:spPr>
                <a:xfrm>
                  <a:off x="5060811" y="2850428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3" name="Google Shape;1933;p23"/>
                <p:cNvSpPr/>
                <p:nvPr/>
              </p:nvSpPr>
              <p:spPr>
                <a:xfrm>
                  <a:off x="5058856" y="2844565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1" y="0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23"/>
                <p:cNvSpPr/>
                <p:nvPr/>
              </p:nvSpPr>
              <p:spPr>
                <a:xfrm>
                  <a:off x="5151267" y="2763924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1" y="0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23"/>
                <p:cNvSpPr/>
                <p:nvPr/>
              </p:nvSpPr>
              <p:spPr>
                <a:xfrm>
                  <a:off x="5147358" y="2767875"/>
                  <a:ext cx="9857" cy="19672"/>
                </a:xfrm>
                <a:custGeom>
                  <a:rect b="b" l="l" r="r" t="t"/>
                  <a:pathLst>
                    <a:path extrusionOk="0" h="463" w="232">
                      <a:moveTo>
                        <a:pt x="93" y="0"/>
                      </a:moveTo>
                      <a:lnTo>
                        <a:pt x="93" y="46"/>
                      </a:lnTo>
                      <a:lnTo>
                        <a:pt x="93" y="93"/>
                      </a:lnTo>
                      <a:lnTo>
                        <a:pt x="93" y="139"/>
                      </a:lnTo>
                      <a:lnTo>
                        <a:pt x="93" y="185"/>
                      </a:lnTo>
                      <a:lnTo>
                        <a:pt x="93" y="231"/>
                      </a:lnTo>
                      <a:lnTo>
                        <a:pt x="47" y="231"/>
                      </a:lnTo>
                      <a:lnTo>
                        <a:pt x="47" y="278"/>
                      </a:lnTo>
                      <a:lnTo>
                        <a:pt x="47" y="324"/>
                      </a:lnTo>
                      <a:lnTo>
                        <a:pt x="47" y="370"/>
                      </a:lnTo>
                      <a:lnTo>
                        <a:pt x="0" y="370"/>
                      </a:lnTo>
                      <a:lnTo>
                        <a:pt x="0" y="417"/>
                      </a:lnTo>
                      <a:lnTo>
                        <a:pt x="139" y="463"/>
                      </a:lnTo>
                      <a:lnTo>
                        <a:pt x="185" y="370"/>
                      </a:lnTo>
                      <a:lnTo>
                        <a:pt x="185" y="278"/>
                      </a:lnTo>
                      <a:lnTo>
                        <a:pt x="185" y="231"/>
                      </a:lnTo>
                      <a:lnTo>
                        <a:pt x="232" y="139"/>
                      </a:lnTo>
                      <a:lnTo>
                        <a:pt x="232" y="46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23"/>
                <p:cNvSpPr/>
                <p:nvPr/>
              </p:nvSpPr>
              <p:spPr>
                <a:xfrm>
                  <a:off x="5141452" y="2789501"/>
                  <a:ext cx="11854" cy="5906"/>
                </a:xfrm>
                <a:custGeom>
                  <a:rect b="b" l="l" r="r" t="t"/>
                  <a:pathLst>
                    <a:path extrusionOk="0" h="139" w="279">
                      <a:moveTo>
                        <a:pt x="93" y="0"/>
                      </a:moveTo>
                      <a:lnTo>
                        <a:pt x="47" y="46"/>
                      </a:lnTo>
                      <a:lnTo>
                        <a:pt x="47" y="93"/>
                      </a:lnTo>
                      <a:lnTo>
                        <a:pt x="0" y="139"/>
                      </a:lnTo>
                      <a:lnTo>
                        <a:pt x="186" y="139"/>
                      </a:lnTo>
                      <a:lnTo>
                        <a:pt x="232" y="93"/>
                      </a:lnTo>
                      <a:lnTo>
                        <a:pt x="278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23"/>
                <p:cNvSpPr/>
                <p:nvPr/>
              </p:nvSpPr>
              <p:spPr>
                <a:xfrm>
                  <a:off x="5147358" y="2785550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139" y="93"/>
                      </a:lnTo>
                      <a:lnTo>
                        <a:pt x="139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23"/>
                <p:cNvSpPr/>
                <p:nvPr/>
              </p:nvSpPr>
              <p:spPr>
                <a:xfrm>
                  <a:off x="5145361" y="2787504"/>
                  <a:ext cx="7945" cy="3994"/>
                </a:xfrm>
                <a:custGeom>
                  <a:rect b="b" l="l" r="r" t="t"/>
                  <a:pathLst>
                    <a:path extrusionOk="0" h="94" w="18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86" y="93"/>
                      </a:lnTo>
                      <a:lnTo>
                        <a:pt x="186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23"/>
                <p:cNvSpPr/>
                <p:nvPr/>
              </p:nvSpPr>
              <p:spPr>
                <a:xfrm>
                  <a:off x="5151267" y="2763924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23"/>
                <p:cNvSpPr/>
                <p:nvPr/>
              </p:nvSpPr>
              <p:spPr>
                <a:xfrm>
                  <a:off x="5151267" y="2765878"/>
                  <a:ext cx="3994" cy="2039"/>
                </a:xfrm>
                <a:custGeom>
                  <a:rect b="b" l="l" r="r" t="t"/>
                  <a:pathLst>
                    <a:path extrusionOk="0" h="48" w="94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23"/>
                <p:cNvSpPr/>
                <p:nvPr/>
              </p:nvSpPr>
              <p:spPr>
                <a:xfrm>
                  <a:off x="5141452" y="2795364"/>
                  <a:ext cx="7903" cy="2039"/>
                </a:xfrm>
                <a:custGeom>
                  <a:rect b="b" l="l" r="r" t="t"/>
                  <a:pathLst>
                    <a:path extrusionOk="0" h="48" w="186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186" y="47"/>
                      </a:lnTo>
                      <a:lnTo>
                        <a:pt x="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23"/>
                <p:cNvSpPr/>
                <p:nvPr/>
              </p:nvSpPr>
              <p:spPr>
                <a:xfrm>
                  <a:off x="5137501" y="2807176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23"/>
                <p:cNvSpPr/>
                <p:nvPr/>
              </p:nvSpPr>
              <p:spPr>
                <a:xfrm>
                  <a:off x="5131595" y="2807176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4" name="Google Shape;1944;p23"/>
                <p:cNvSpPr/>
                <p:nvPr/>
              </p:nvSpPr>
              <p:spPr>
                <a:xfrm>
                  <a:off x="5135546" y="2807176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23"/>
                <p:cNvSpPr/>
                <p:nvPr/>
              </p:nvSpPr>
              <p:spPr>
                <a:xfrm>
                  <a:off x="5131595" y="2807176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94" y="47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23"/>
                <p:cNvSpPr/>
                <p:nvPr/>
              </p:nvSpPr>
              <p:spPr>
                <a:xfrm>
                  <a:off x="5139498" y="2797361"/>
                  <a:ext cx="9857" cy="1997"/>
                </a:xfrm>
                <a:custGeom>
                  <a:rect b="b" l="l" r="r" t="t"/>
                  <a:pathLst>
                    <a:path extrusionOk="0" h="47" w="232">
                      <a:moveTo>
                        <a:pt x="0" y="0"/>
                      </a:moveTo>
                      <a:lnTo>
                        <a:pt x="185" y="47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23"/>
                <p:cNvSpPr/>
                <p:nvPr/>
              </p:nvSpPr>
              <p:spPr>
                <a:xfrm>
                  <a:off x="5139498" y="2799316"/>
                  <a:ext cx="7903" cy="42"/>
                </a:xfrm>
                <a:custGeom>
                  <a:rect b="b" l="l" r="r" t="t"/>
                  <a:pathLst>
                    <a:path extrusionOk="0" h="1" w="186">
                      <a:moveTo>
                        <a:pt x="0" y="1"/>
                      </a:moveTo>
                      <a:lnTo>
                        <a:pt x="185" y="1"/>
                      </a:lnTo>
                      <a:lnTo>
                        <a:pt x="185" y="1"/>
                      </a:lnTo>
                      <a:lnTo>
                        <a:pt x="185" y="1"/>
                      </a:lnTo>
                      <a:lnTo>
                        <a:pt x="185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23"/>
                <p:cNvSpPr/>
                <p:nvPr/>
              </p:nvSpPr>
              <p:spPr>
                <a:xfrm>
                  <a:off x="5139498" y="2797361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185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23"/>
                <p:cNvSpPr/>
                <p:nvPr/>
              </p:nvSpPr>
              <p:spPr>
                <a:xfrm>
                  <a:off x="5149312" y="2752112"/>
                  <a:ext cx="5948" cy="11854"/>
                </a:xfrm>
                <a:custGeom>
                  <a:rect b="b" l="l" r="r" t="t"/>
                  <a:pathLst>
                    <a:path extrusionOk="0" h="279" w="140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93" y="186"/>
                      </a:lnTo>
                      <a:lnTo>
                        <a:pt x="93" y="140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1" y="1"/>
                      </a:lnTo>
                      <a:close/>
                      <a:moveTo>
                        <a:pt x="93" y="186"/>
                      </a:moveTo>
                      <a:lnTo>
                        <a:pt x="93" y="232"/>
                      </a:lnTo>
                      <a:lnTo>
                        <a:pt x="139" y="278"/>
                      </a:lnTo>
                      <a:lnTo>
                        <a:pt x="93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23"/>
                <p:cNvSpPr/>
                <p:nvPr/>
              </p:nvSpPr>
              <p:spPr>
                <a:xfrm>
                  <a:off x="5023464" y="284847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1" name="Google Shape;1951;p23"/>
                <p:cNvSpPr/>
                <p:nvPr/>
              </p:nvSpPr>
              <p:spPr>
                <a:xfrm>
                  <a:off x="5147358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2" name="Google Shape;1952;p23"/>
                <p:cNvSpPr/>
                <p:nvPr/>
              </p:nvSpPr>
              <p:spPr>
                <a:xfrm>
                  <a:off x="5001838" y="2822896"/>
                  <a:ext cx="9857" cy="17760"/>
                </a:xfrm>
                <a:custGeom>
                  <a:rect b="b" l="l" r="r" t="t"/>
                  <a:pathLst>
                    <a:path extrusionOk="0" h="418" w="232">
                      <a:moveTo>
                        <a:pt x="0" y="1"/>
                      </a:moveTo>
                      <a:lnTo>
                        <a:pt x="62" y="155"/>
                      </a:lnTo>
                      <a:lnTo>
                        <a:pt x="47" y="93"/>
                      </a:lnTo>
                      <a:lnTo>
                        <a:pt x="0" y="1"/>
                      </a:lnTo>
                      <a:close/>
                      <a:moveTo>
                        <a:pt x="62" y="155"/>
                      </a:moveTo>
                      <a:lnTo>
                        <a:pt x="93" y="279"/>
                      </a:lnTo>
                      <a:lnTo>
                        <a:pt x="93" y="232"/>
                      </a:lnTo>
                      <a:lnTo>
                        <a:pt x="62" y="155"/>
                      </a:lnTo>
                      <a:close/>
                      <a:moveTo>
                        <a:pt x="93" y="279"/>
                      </a:moveTo>
                      <a:lnTo>
                        <a:pt x="173" y="359"/>
                      </a:lnTo>
                      <a:lnTo>
                        <a:pt x="173" y="359"/>
                      </a:lnTo>
                      <a:lnTo>
                        <a:pt x="139" y="325"/>
                      </a:lnTo>
                      <a:lnTo>
                        <a:pt x="139" y="279"/>
                      </a:lnTo>
                      <a:close/>
                      <a:moveTo>
                        <a:pt x="173" y="359"/>
                      </a:moveTo>
                      <a:lnTo>
                        <a:pt x="185" y="371"/>
                      </a:lnTo>
                      <a:lnTo>
                        <a:pt x="185" y="417"/>
                      </a:lnTo>
                      <a:lnTo>
                        <a:pt x="232" y="417"/>
                      </a:lnTo>
                      <a:lnTo>
                        <a:pt x="173" y="3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3" name="Google Shape;1953;p23"/>
                <p:cNvSpPr/>
                <p:nvPr/>
              </p:nvSpPr>
              <p:spPr>
                <a:xfrm>
                  <a:off x="5015604" y="284456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4" name="Google Shape;1954;p23"/>
                <p:cNvSpPr/>
                <p:nvPr/>
              </p:nvSpPr>
              <p:spPr>
                <a:xfrm>
                  <a:off x="5143406" y="2799316"/>
                  <a:ext cx="3994" cy="5948"/>
                </a:xfrm>
                <a:custGeom>
                  <a:rect b="b" l="l" r="r" t="t"/>
                  <a:pathLst>
                    <a:path extrusionOk="0" h="140" w="94">
                      <a:moveTo>
                        <a:pt x="1" y="139"/>
                      </a:moveTo>
                      <a:lnTo>
                        <a:pt x="1" y="139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1" y="139"/>
                      </a:lnTo>
                      <a:lnTo>
                        <a:pt x="1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23"/>
                <p:cNvSpPr/>
                <p:nvPr/>
              </p:nvSpPr>
              <p:spPr>
                <a:xfrm>
                  <a:off x="5033279" y="285242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23"/>
                <p:cNvSpPr/>
                <p:nvPr/>
              </p:nvSpPr>
              <p:spPr>
                <a:xfrm>
                  <a:off x="5147358" y="279931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23"/>
                <p:cNvSpPr/>
                <p:nvPr/>
              </p:nvSpPr>
              <p:spPr>
                <a:xfrm>
                  <a:off x="5141452" y="280717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23"/>
                <p:cNvSpPr/>
                <p:nvPr/>
              </p:nvSpPr>
              <p:spPr>
                <a:xfrm>
                  <a:off x="5139498" y="2809130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23"/>
                <p:cNvSpPr/>
                <p:nvPr/>
              </p:nvSpPr>
              <p:spPr>
                <a:xfrm>
                  <a:off x="5050996" y="2852425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93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0" name="Google Shape;1960;p23"/>
                <p:cNvSpPr/>
                <p:nvPr/>
              </p:nvSpPr>
              <p:spPr>
                <a:xfrm>
                  <a:off x="5043136" y="2852425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1" name="Google Shape;1961;p23"/>
                <p:cNvSpPr/>
                <p:nvPr/>
              </p:nvSpPr>
              <p:spPr>
                <a:xfrm>
                  <a:off x="5088343" y="2842568"/>
                  <a:ext cx="5948" cy="2039"/>
                </a:xfrm>
                <a:custGeom>
                  <a:rect b="b" l="l" r="r" t="t"/>
                  <a:pathLst>
                    <a:path extrusionOk="0" h="48" w="140">
                      <a:moveTo>
                        <a:pt x="93" y="1"/>
                      </a:moveTo>
                      <a:lnTo>
                        <a:pt x="70" y="24"/>
                      </a:lnTo>
                      <a:lnTo>
                        <a:pt x="70" y="24"/>
                      </a:lnTo>
                      <a:lnTo>
                        <a:pt x="140" y="1"/>
                      </a:lnTo>
                      <a:close/>
                      <a:moveTo>
                        <a:pt x="70" y="24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7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2" name="Google Shape;1962;p23"/>
                <p:cNvSpPr/>
                <p:nvPr/>
              </p:nvSpPr>
              <p:spPr>
                <a:xfrm>
                  <a:off x="5094248" y="2838659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139" y="0"/>
                      </a:moveTo>
                      <a:lnTo>
                        <a:pt x="1" y="93"/>
                      </a:lnTo>
                      <a:lnTo>
                        <a:pt x="93" y="4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3" name="Google Shape;1963;p23"/>
                <p:cNvSpPr/>
                <p:nvPr/>
              </p:nvSpPr>
              <p:spPr>
                <a:xfrm>
                  <a:off x="5102109" y="2838659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4" name="Google Shape;1964;p23"/>
                <p:cNvSpPr/>
                <p:nvPr/>
              </p:nvSpPr>
              <p:spPr>
                <a:xfrm>
                  <a:off x="5066717" y="2850428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5" name="Google Shape;1965;p23"/>
                <p:cNvSpPr/>
                <p:nvPr/>
              </p:nvSpPr>
              <p:spPr>
                <a:xfrm>
                  <a:off x="5082437" y="2844565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6" name="Google Shape;1966;p23"/>
                <p:cNvSpPr/>
                <p:nvPr/>
              </p:nvSpPr>
              <p:spPr>
                <a:xfrm>
                  <a:off x="5104106" y="283865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7" name="Google Shape;1967;p23"/>
                <p:cNvSpPr/>
                <p:nvPr/>
              </p:nvSpPr>
              <p:spPr>
                <a:xfrm>
                  <a:off x="5128196" y="2817033"/>
                  <a:ext cx="3441" cy="3441"/>
                </a:xfrm>
                <a:custGeom>
                  <a:rect b="b" l="l" r="r" t="t"/>
                  <a:pathLst>
                    <a:path extrusionOk="0" h="81" w="81">
                      <a:moveTo>
                        <a:pt x="81" y="0"/>
                      </a:moveTo>
                      <a:lnTo>
                        <a:pt x="0" y="81"/>
                      </a:lnTo>
                      <a:lnTo>
                        <a:pt x="35" y="46"/>
                      </a:lnTo>
                      <a:lnTo>
                        <a:pt x="81" y="46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8" name="Google Shape;1968;p23"/>
                <p:cNvSpPr/>
                <p:nvPr/>
              </p:nvSpPr>
              <p:spPr>
                <a:xfrm>
                  <a:off x="5115875" y="2826848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140" y="0"/>
                      </a:moveTo>
                      <a:lnTo>
                        <a:pt x="47" y="47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9" name="Google Shape;1969;p23"/>
                <p:cNvSpPr/>
                <p:nvPr/>
              </p:nvSpPr>
              <p:spPr>
                <a:xfrm>
                  <a:off x="5121780" y="2822896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93" y="1"/>
                      </a:moveTo>
                      <a:lnTo>
                        <a:pt x="47" y="47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0" name="Google Shape;1970;p23"/>
                <p:cNvSpPr/>
                <p:nvPr/>
              </p:nvSpPr>
              <p:spPr>
                <a:xfrm>
                  <a:off x="5121780" y="282684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47"/>
                      </a:moveTo>
                      <a:lnTo>
                        <a:pt x="47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1" name="Google Shape;1971;p23"/>
                <p:cNvSpPr/>
                <p:nvPr/>
              </p:nvSpPr>
              <p:spPr>
                <a:xfrm>
                  <a:off x="5109969" y="2830799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1" y="93"/>
                      </a:moveTo>
                      <a:lnTo>
                        <a:pt x="1" y="93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2" name="Google Shape;1972;p23"/>
                <p:cNvSpPr/>
                <p:nvPr/>
              </p:nvSpPr>
              <p:spPr>
                <a:xfrm>
                  <a:off x="5135546" y="281308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3" name="Google Shape;1973;p23"/>
                <p:cNvSpPr/>
                <p:nvPr/>
              </p:nvSpPr>
              <p:spPr>
                <a:xfrm>
                  <a:off x="5056902" y="285242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4" name="Google Shape;1974;p23"/>
                <p:cNvSpPr/>
                <p:nvPr/>
              </p:nvSpPr>
              <p:spPr>
                <a:xfrm>
                  <a:off x="5058856" y="285242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5" name="Google Shape;1975;p23"/>
                <p:cNvSpPr/>
                <p:nvPr/>
              </p:nvSpPr>
              <p:spPr>
                <a:xfrm>
                  <a:off x="5104106" y="283666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6" name="Google Shape;1976;p23"/>
                <p:cNvSpPr/>
                <p:nvPr/>
              </p:nvSpPr>
              <p:spPr>
                <a:xfrm>
                  <a:off x="5109969" y="283470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7" name="Google Shape;1977;p23"/>
                <p:cNvSpPr/>
                <p:nvPr/>
              </p:nvSpPr>
              <p:spPr>
                <a:xfrm>
                  <a:off x="5133592" y="281503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8" name="Google Shape;1978;p23"/>
                <p:cNvSpPr/>
                <p:nvPr/>
              </p:nvSpPr>
              <p:spPr>
                <a:xfrm>
                  <a:off x="5106060" y="283470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9" name="Google Shape;1979;p23"/>
                <p:cNvSpPr/>
                <p:nvPr/>
              </p:nvSpPr>
              <p:spPr>
                <a:xfrm>
                  <a:off x="5106060" y="283666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0" name="Google Shape;1980;p23"/>
                <p:cNvSpPr/>
                <p:nvPr/>
              </p:nvSpPr>
              <p:spPr>
                <a:xfrm>
                  <a:off x="5031324" y="285242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1" name="Google Shape;1981;p23"/>
                <p:cNvSpPr/>
                <p:nvPr/>
              </p:nvSpPr>
              <p:spPr>
                <a:xfrm>
                  <a:off x="5058856" y="285242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2" name="Google Shape;1982;p23"/>
                <p:cNvSpPr/>
                <p:nvPr/>
              </p:nvSpPr>
              <p:spPr>
                <a:xfrm>
                  <a:off x="5060811" y="285242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3" name="Google Shape;1983;p23"/>
                <p:cNvSpPr/>
                <p:nvPr/>
              </p:nvSpPr>
              <p:spPr>
                <a:xfrm>
                  <a:off x="5060811" y="2852425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4" name="Google Shape;1984;p23"/>
                <p:cNvSpPr/>
                <p:nvPr/>
              </p:nvSpPr>
              <p:spPr>
                <a:xfrm>
                  <a:off x="5060811" y="285242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5" name="Google Shape;1985;p23"/>
                <p:cNvSpPr/>
                <p:nvPr/>
              </p:nvSpPr>
              <p:spPr>
                <a:xfrm>
                  <a:off x="5155218" y="276392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6" name="Google Shape;1986;p23"/>
                <p:cNvSpPr/>
                <p:nvPr/>
              </p:nvSpPr>
              <p:spPr>
                <a:xfrm>
                  <a:off x="5147358" y="275211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7" name="Google Shape;1987;p23"/>
                <p:cNvSpPr/>
                <p:nvPr/>
              </p:nvSpPr>
              <p:spPr>
                <a:xfrm>
                  <a:off x="5149312" y="275211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3"/>
                <p:cNvSpPr/>
                <p:nvPr/>
              </p:nvSpPr>
              <p:spPr>
                <a:xfrm>
                  <a:off x="5147358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3"/>
                <p:cNvSpPr/>
                <p:nvPr/>
              </p:nvSpPr>
              <p:spPr>
                <a:xfrm>
                  <a:off x="5147358" y="275015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3"/>
                <p:cNvSpPr/>
                <p:nvPr/>
              </p:nvSpPr>
              <p:spPr>
                <a:xfrm>
                  <a:off x="5153264" y="2783595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6" y="0"/>
                      </a:moveTo>
                      <a:lnTo>
                        <a:pt x="0" y="93"/>
                      </a:ln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3"/>
                <p:cNvSpPr/>
                <p:nvPr/>
              </p:nvSpPr>
              <p:spPr>
                <a:xfrm>
                  <a:off x="5155218" y="276787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3"/>
                <p:cNvSpPr/>
                <p:nvPr/>
              </p:nvSpPr>
              <p:spPr>
                <a:xfrm>
                  <a:off x="5157172" y="2769829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3"/>
                <p:cNvSpPr/>
                <p:nvPr/>
              </p:nvSpPr>
              <p:spPr>
                <a:xfrm>
                  <a:off x="5155218" y="2773738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3"/>
                <p:cNvSpPr/>
                <p:nvPr/>
              </p:nvSpPr>
              <p:spPr>
                <a:xfrm>
                  <a:off x="5155218" y="277964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93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3"/>
                <p:cNvSpPr/>
                <p:nvPr/>
              </p:nvSpPr>
              <p:spPr>
                <a:xfrm>
                  <a:off x="5151267" y="2791455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3"/>
                <p:cNvSpPr/>
                <p:nvPr/>
              </p:nvSpPr>
              <p:spPr>
                <a:xfrm>
                  <a:off x="5149312" y="279536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3"/>
                <p:cNvSpPr/>
                <p:nvPr/>
              </p:nvSpPr>
              <p:spPr>
                <a:xfrm>
                  <a:off x="5153264" y="278750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3"/>
                <p:cNvSpPr/>
                <p:nvPr/>
              </p:nvSpPr>
              <p:spPr>
                <a:xfrm>
                  <a:off x="5153264" y="278950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3"/>
                <p:cNvSpPr/>
                <p:nvPr/>
              </p:nvSpPr>
              <p:spPr>
                <a:xfrm>
                  <a:off x="5155218" y="2763924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3"/>
                <p:cNvSpPr/>
                <p:nvPr/>
              </p:nvSpPr>
              <p:spPr>
                <a:xfrm>
                  <a:off x="5155218" y="2765878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3"/>
                <p:cNvSpPr/>
                <p:nvPr/>
              </p:nvSpPr>
              <p:spPr>
                <a:xfrm>
                  <a:off x="5149312" y="279536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3"/>
                <p:cNvSpPr/>
                <p:nvPr/>
              </p:nvSpPr>
              <p:spPr>
                <a:xfrm>
                  <a:off x="5139498" y="2807176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3"/>
                <p:cNvSpPr/>
                <p:nvPr/>
              </p:nvSpPr>
              <p:spPr>
                <a:xfrm>
                  <a:off x="5147358" y="279736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3"/>
                <p:cNvSpPr/>
                <p:nvPr/>
              </p:nvSpPr>
              <p:spPr>
                <a:xfrm>
                  <a:off x="5147358" y="279931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3"/>
                <p:cNvSpPr/>
                <p:nvPr/>
              </p:nvSpPr>
              <p:spPr>
                <a:xfrm>
                  <a:off x="5147358" y="279931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3"/>
                <p:cNvSpPr/>
                <p:nvPr/>
              </p:nvSpPr>
              <p:spPr>
                <a:xfrm>
                  <a:off x="5068671" y="285242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3"/>
                <p:cNvSpPr/>
                <p:nvPr/>
              </p:nvSpPr>
              <p:spPr>
                <a:xfrm>
                  <a:off x="5123735" y="282880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3"/>
                <p:cNvSpPr/>
                <p:nvPr/>
              </p:nvSpPr>
              <p:spPr>
                <a:xfrm>
                  <a:off x="5157172" y="277964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3"/>
                <p:cNvSpPr/>
                <p:nvPr/>
              </p:nvSpPr>
              <p:spPr>
                <a:xfrm>
                  <a:off x="5013650" y="2777690"/>
                  <a:ext cx="37389" cy="61012"/>
                </a:xfrm>
                <a:custGeom>
                  <a:rect b="b" l="l" r="r" t="t"/>
                  <a:pathLst>
                    <a:path extrusionOk="0" h="1436" w="880">
                      <a:moveTo>
                        <a:pt x="324" y="0"/>
                      </a:moveTo>
                      <a:lnTo>
                        <a:pt x="139" y="186"/>
                      </a:lnTo>
                      <a:lnTo>
                        <a:pt x="0" y="371"/>
                      </a:lnTo>
                      <a:lnTo>
                        <a:pt x="139" y="1296"/>
                      </a:lnTo>
                      <a:lnTo>
                        <a:pt x="185" y="1343"/>
                      </a:lnTo>
                      <a:lnTo>
                        <a:pt x="324" y="1389"/>
                      </a:lnTo>
                      <a:lnTo>
                        <a:pt x="417" y="1389"/>
                      </a:lnTo>
                      <a:lnTo>
                        <a:pt x="463" y="1435"/>
                      </a:lnTo>
                      <a:lnTo>
                        <a:pt x="555" y="1296"/>
                      </a:lnTo>
                      <a:lnTo>
                        <a:pt x="694" y="1111"/>
                      </a:lnTo>
                      <a:lnTo>
                        <a:pt x="879" y="926"/>
                      </a:lnTo>
                      <a:lnTo>
                        <a:pt x="879" y="787"/>
                      </a:lnTo>
                      <a:lnTo>
                        <a:pt x="741" y="695"/>
                      </a:lnTo>
                      <a:lnTo>
                        <a:pt x="602" y="556"/>
                      </a:lnTo>
                      <a:lnTo>
                        <a:pt x="3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3"/>
                <p:cNvSpPr/>
                <p:nvPr/>
              </p:nvSpPr>
              <p:spPr>
                <a:xfrm>
                  <a:off x="5145361" y="276196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3"/>
                <p:cNvSpPr/>
                <p:nvPr/>
              </p:nvSpPr>
              <p:spPr>
                <a:xfrm>
                  <a:off x="5127686" y="2742297"/>
                  <a:ext cx="17717" cy="35435"/>
                </a:xfrm>
                <a:custGeom>
                  <a:rect b="b" l="l" r="r" t="t"/>
                  <a:pathLst>
                    <a:path extrusionOk="0" h="834" w="417">
                      <a:moveTo>
                        <a:pt x="0" y="0"/>
                      </a:moveTo>
                      <a:lnTo>
                        <a:pt x="139" y="833"/>
                      </a:lnTo>
                      <a:lnTo>
                        <a:pt x="324" y="509"/>
                      </a:lnTo>
                      <a:lnTo>
                        <a:pt x="371" y="509"/>
                      </a:lnTo>
                      <a:lnTo>
                        <a:pt x="417" y="371"/>
                      </a:lnTo>
                      <a:lnTo>
                        <a:pt x="417" y="324"/>
                      </a:lnTo>
                      <a:lnTo>
                        <a:pt x="417" y="278"/>
                      </a:lnTo>
                      <a:lnTo>
                        <a:pt x="324" y="139"/>
                      </a:lnTo>
                      <a:lnTo>
                        <a:pt x="278" y="139"/>
                      </a:lnTo>
                      <a:lnTo>
                        <a:pt x="232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3"/>
                <p:cNvSpPr/>
                <p:nvPr/>
              </p:nvSpPr>
              <p:spPr>
                <a:xfrm>
                  <a:off x="5100154" y="2744252"/>
                  <a:ext cx="27574" cy="41340"/>
                </a:xfrm>
                <a:custGeom>
                  <a:rect b="b" l="l" r="r" t="t"/>
                  <a:pathLst>
                    <a:path extrusionOk="0" h="973" w="649">
                      <a:moveTo>
                        <a:pt x="510" y="1"/>
                      </a:moveTo>
                      <a:lnTo>
                        <a:pt x="417" y="186"/>
                      </a:lnTo>
                      <a:lnTo>
                        <a:pt x="324" y="232"/>
                      </a:lnTo>
                      <a:lnTo>
                        <a:pt x="278" y="232"/>
                      </a:lnTo>
                      <a:lnTo>
                        <a:pt x="186" y="186"/>
                      </a:lnTo>
                      <a:lnTo>
                        <a:pt x="0" y="186"/>
                      </a:lnTo>
                      <a:lnTo>
                        <a:pt x="47" y="278"/>
                      </a:lnTo>
                      <a:lnTo>
                        <a:pt x="232" y="371"/>
                      </a:lnTo>
                      <a:lnTo>
                        <a:pt x="371" y="510"/>
                      </a:lnTo>
                      <a:lnTo>
                        <a:pt x="371" y="602"/>
                      </a:lnTo>
                      <a:lnTo>
                        <a:pt x="371" y="741"/>
                      </a:lnTo>
                      <a:lnTo>
                        <a:pt x="371" y="834"/>
                      </a:lnTo>
                      <a:lnTo>
                        <a:pt x="278" y="973"/>
                      </a:lnTo>
                      <a:lnTo>
                        <a:pt x="648" y="926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3"/>
                <p:cNvSpPr/>
                <p:nvPr/>
              </p:nvSpPr>
              <p:spPr>
                <a:xfrm>
                  <a:off x="5096203" y="2742297"/>
                  <a:ext cx="11854" cy="7903"/>
                </a:xfrm>
                <a:custGeom>
                  <a:rect b="b" l="l" r="r" t="t"/>
                  <a:pathLst>
                    <a:path extrusionOk="0" h="186" w="279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185"/>
                      </a:lnTo>
                      <a:lnTo>
                        <a:pt x="279" y="185"/>
                      </a:lnTo>
                      <a:lnTo>
                        <a:pt x="232" y="139"/>
                      </a:lnTo>
                      <a:lnTo>
                        <a:pt x="232" y="93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3"/>
                <p:cNvSpPr/>
                <p:nvPr/>
              </p:nvSpPr>
              <p:spPr>
                <a:xfrm>
                  <a:off x="5050996" y="2811127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0" y="0"/>
                      </a:moveTo>
                      <a:lnTo>
                        <a:pt x="0" y="139"/>
                      </a:lnTo>
                      <a:lnTo>
                        <a:pt x="47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3"/>
                <p:cNvSpPr/>
                <p:nvPr/>
              </p:nvSpPr>
              <p:spPr>
                <a:xfrm>
                  <a:off x="5123735" y="2742297"/>
                  <a:ext cx="9900" cy="37389"/>
                </a:xfrm>
                <a:custGeom>
                  <a:rect b="b" l="l" r="r" t="t"/>
                  <a:pathLst>
                    <a:path extrusionOk="0" h="880" w="233">
                      <a:moveTo>
                        <a:pt x="1" y="0"/>
                      </a:moveTo>
                      <a:lnTo>
                        <a:pt x="140" y="880"/>
                      </a:lnTo>
                      <a:lnTo>
                        <a:pt x="232" y="83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3"/>
                <p:cNvSpPr/>
                <p:nvPr/>
              </p:nvSpPr>
              <p:spPr>
                <a:xfrm>
                  <a:off x="5050996" y="2811127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0" y="0"/>
                      </a:moveTo>
                      <a:lnTo>
                        <a:pt x="47" y="93"/>
                      </a:lnTo>
                      <a:lnTo>
                        <a:pt x="93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3"/>
                <p:cNvSpPr/>
                <p:nvPr/>
              </p:nvSpPr>
              <p:spPr>
                <a:xfrm>
                  <a:off x="5054905" y="281112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3"/>
                <p:cNvSpPr/>
                <p:nvPr/>
              </p:nvSpPr>
              <p:spPr>
                <a:xfrm>
                  <a:off x="5054905" y="2811127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3"/>
                <p:cNvSpPr/>
                <p:nvPr/>
              </p:nvSpPr>
              <p:spPr>
                <a:xfrm>
                  <a:off x="5121780" y="2742297"/>
                  <a:ext cx="7903" cy="41340"/>
                </a:xfrm>
                <a:custGeom>
                  <a:rect b="b" l="l" r="r" t="t"/>
                  <a:pathLst>
                    <a:path extrusionOk="0" h="973" w="186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39" y="972"/>
                      </a:lnTo>
                      <a:lnTo>
                        <a:pt x="186" y="972"/>
                      </a:lnTo>
                      <a:lnTo>
                        <a:pt x="186" y="88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3"/>
                <p:cNvSpPr/>
                <p:nvPr/>
              </p:nvSpPr>
              <p:spPr>
                <a:xfrm>
                  <a:off x="5094248" y="274229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23"/>
                <p:cNvSpPr/>
                <p:nvPr/>
              </p:nvSpPr>
              <p:spPr>
                <a:xfrm>
                  <a:off x="5052951" y="281112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23"/>
                <p:cNvSpPr/>
                <p:nvPr/>
              </p:nvSpPr>
              <p:spPr>
                <a:xfrm>
                  <a:off x="5003793" y="2803267"/>
                  <a:ext cx="7903" cy="25577"/>
                </a:xfrm>
                <a:custGeom>
                  <a:rect b="b" l="l" r="r" t="t"/>
                  <a:pathLst>
                    <a:path extrusionOk="0" h="602" w="186">
                      <a:moveTo>
                        <a:pt x="93" y="0"/>
                      </a:moveTo>
                      <a:lnTo>
                        <a:pt x="1" y="232"/>
                      </a:lnTo>
                      <a:lnTo>
                        <a:pt x="47" y="370"/>
                      </a:lnTo>
                      <a:lnTo>
                        <a:pt x="47" y="417"/>
                      </a:lnTo>
                      <a:lnTo>
                        <a:pt x="47" y="463"/>
                      </a:lnTo>
                      <a:lnTo>
                        <a:pt x="93" y="509"/>
                      </a:lnTo>
                      <a:lnTo>
                        <a:pt x="139" y="555"/>
                      </a:lnTo>
                      <a:lnTo>
                        <a:pt x="186" y="60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23"/>
                <p:cNvSpPr/>
                <p:nvPr/>
              </p:nvSpPr>
              <p:spPr>
                <a:xfrm>
                  <a:off x="5009698" y="2793410"/>
                  <a:ext cx="9857" cy="39386"/>
                </a:xfrm>
                <a:custGeom>
                  <a:rect b="b" l="l" r="r" t="t"/>
                  <a:pathLst>
                    <a:path extrusionOk="0" h="927" w="232">
                      <a:moveTo>
                        <a:pt x="93" y="1"/>
                      </a:moveTo>
                      <a:lnTo>
                        <a:pt x="93" y="47"/>
                      </a:lnTo>
                      <a:lnTo>
                        <a:pt x="0" y="93"/>
                      </a:lnTo>
                      <a:lnTo>
                        <a:pt x="139" y="926"/>
                      </a:lnTo>
                      <a:lnTo>
                        <a:pt x="232" y="926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23"/>
                <p:cNvSpPr/>
                <p:nvPr/>
              </p:nvSpPr>
              <p:spPr>
                <a:xfrm>
                  <a:off x="5007744" y="2797361"/>
                  <a:ext cx="7903" cy="35435"/>
                </a:xfrm>
                <a:custGeom>
                  <a:rect b="b" l="l" r="r" t="t"/>
                  <a:pathLst>
                    <a:path extrusionOk="0" h="834" w="186">
                      <a:moveTo>
                        <a:pt x="46" y="0"/>
                      </a:moveTo>
                      <a:lnTo>
                        <a:pt x="0" y="139"/>
                      </a:lnTo>
                      <a:lnTo>
                        <a:pt x="93" y="741"/>
                      </a:lnTo>
                      <a:lnTo>
                        <a:pt x="139" y="787"/>
                      </a:lnTo>
                      <a:lnTo>
                        <a:pt x="178" y="787"/>
                      </a:lnTo>
                      <a:lnTo>
                        <a:pt x="46" y="0"/>
                      </a:lnTo>
                      <a:close/>
                      <a:moveTo>
                        <a:pt x="178" y="787"/>
                      </a:moveTo>
                      <a:lnTo>
                        <a:pt x="185" y="833"/>
                      </a:lnTo>
                      <a:lnTo>
                        <a:pt x="185" y="7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23"/>
                <p:cNvSpPr/>
                <p:nvPr/>
              </p:nvSpPr>
              <p:spPr>
                <a:xfrm>
                  <a:off x="5039185" y="2820942"/>
                  <a:ext cx="15763" cy="17760"/>
                </a:xfrm>
                <a:custGeom>
                  <a:rect b="b" l="l" r="r" t="t"/>
                  <a:pathLst>
                    <a:path extrusionOk="0" h="418" w="371">
                      <a:moveTo>
                        <a:pt x="325" y="1"/>
                      </a:moveTo>
                      <a:lnTo>
                        <a:pt x="1" y="325"/>
                      </a:lnTo>
                      <a:lnTo>
                        <a:pt x="1" y="417"/>
                      </a:lnTo>
                      <a:lnTo>
                        <a:pt x="371" y="417"/>
                      </a:lnTo>
                      <a:lnTo>
                        <a:pt x="32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23"/>
                <p:cNvSpPr/>
                <p:nvPr/>
              </p:nvSpPr>
              <p:spPr>
                <a:xfrm>
                  <a:off x="5058856" y="2799316"/>
                  <a:ext cx="41340" cy="37389"/>
                </a:xfrm>
                <a:custGeom>
                  <a:rect b="b" l="l" r="r" t="t"/>
                  <a:pathLst>
                    <a:path extrusionOk="0" h="880" w="973">
                      <a:moveTo>
                        <a:pt x="926" y="1"/>
                      </a:moveTo>
                      <a:lnTo>
                        <a:pt x="648" y="139"/>
                      </a:lnTo>
                      <a:lnTo>
                        <a:pt x="371" y="232"/>
                      </a:lnTo>
                      <a:lnTo>
                        <a:pt x="278" y="232"/>
                      </a:lnTo>
                      <a:lnTo>
                        <a:pt x="139" y="278"/>
                      </a:lnTo>
                      <a:lnTo>
                        <a:pt x="93" y="278"/>
                      </a:lnTo>
                      <a:lnTo>
                        <a:pt x="1" y="371"/>
                      </a:lnTo>
                      <a:lnTo>
                        <a:pt x="47" y="880"/>
                      </a:lnTo>
                      <a:lnTo>
                        <a:pt x="139" y="880"/>
                      </a:lnTo>
                      <a:lnTo>
                        <a:pt x="186" y="834"/>
                      </a:lnTo>
                      <a:lnTo>
                        <a:pt x="325" y="834"/>
                      </a:lnTo>
                      <a:lnTo>
                        <a:pt x="325" y="787"/>
                      </a:lnTo>
                      <a:lnTo>
                        <a:pt x="463" y="787"/>
                      </a:lnTo>
                      <a:lnTo>
                        <a:pt x="510" y="741"/>
                      </a:lnTo>
                      <a:lnTo>
                        <a:pt x="556" y="741"/>
                      </a:lnTo>
                      <a:lnTo>
                        <a:pt x="602" y="695"/>
                      </a:lnTo>
                      <a:lnTo>
                        <a:pt x="695" y="695"/>
                      </a:lnTo>
                      <a:lnTo>
                        <a:pt x="741" y="648"/>
                      </a:lnTo>
                      <a:lnTo>
                        <a:pt x="787" y="648"/>
                      </a:lnTo>
                      <a:lnTo>
                        <a:pt x="834" y="602"/>
                      </a:lnTo>
                      <a:lnTo>
                        <a:pt x="880" y="602"/>
                      </a:lnTo>
                      <a:lnTo>
                        <a:pt x="972" y="556"/>
                      </a:lnTo>
                      <a:lnTo>
                        <a:pt x="972" y="510"/>
                      </a:lnTo>
                      <a:lnTo>
                        <a:pt x="9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23"/>
                <p:cNvSpPr/>
                <p:nvPr/>
              </p:nvSpPr>
              <p:spPr>
                <a:xfrm>
                  <a:off x="5098200" y="2799316"/>
                  <a:ext cx="1997" cy="21669"/>
                </a:xfrm>
                <a:custGeom>
                  <a:rect b="b" l="l" r="r" t="t"/>
                  <a:pathLst>
                    <a:path extrusionOk="0" h="510" w="47">
                      <a:moveTo>
                        <a:pt x="46" y="510"/>
                      </a:moveTo>
                      <a:lnTo>
                        <a:pt x="46" y="51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6" y="5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23"/>
                <p:cNvSpPr/>
                <p:nvPr/>
              </p:nvSpPr>
              <p:spPr>
                <a:xfrm>
                  <a:off x="5058856" y="2815036"/>
                  <a:ext cx="1997" cy="21669"/>
                </a:xfrm>
                <a:custGeom>
                  <a:rect b="b" l="l" r="r" t="t"/>
                  <a:pathLst>
                    <a:path extrusionOk="0" h="510" w="47">
                      <a:moveTo>
                        <a:pt x="47" y="510"/>
                      </a:moveTo>
                      <a:lnTo>
                        <a:pt x="47" y="510"/>
                      </a:lnTo>
                      <a:lnTo>
                        <a:pt x="47" y="51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5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23"/>
                <p:cNvSpPr/>
                <p:nvPr/>
              </p:nvSpPr>
              <p:spPr>
                <a:xfrm>
                  <a:off x="5104106" y="2787504"/>
                  <a:ext cx="21669" cy="31526"/>
                </a:xfrm>
                <a:custGeom>
                  <a:rect b="b" l="l" r="r" t="t"/>
                  <a:pathLst>
                    <a:path extrusionOk="0" h="742" w="510">
                      <a:moveTo>
                        <a:pt x="509" y="1"/>
                      </a:moveTo>
                      <a:lnTo>
                        <a:pt x="139" y="47"/>
                      </a:lnTo>
                      <a:lnTo>
                        <a:pt x="0" y="186"/>
                      </a:lnTo>
                      <a:lnTo>
                        <a:pt x="46" y="741"/>
                      </a:lnTo>
                      <a:lnTo>
                        <a:pt x="93" y="695"/>
                      </a:lnTo>
                      <a:lnTo>
                        <a:pt x="185" y="649"/>
                      </a:lnTo>
                      <a:lnTo>
                        <a:pt x="185" y="603"/>
                      </a:lnTo>
                      <a:lnTo>
                        <a:pt x="231" y="603"/>
                      </a:lnTo>
                      <a:lnTo>
                        <a:pt x="324" y="510"/>
                      </a:lnTo>
                      <a:lnTo>
                        <a:pt x="370" y="510"/>
                      </a:lnTo>
                      <a:lnTo>
                        <a:pt x="417" y="464"/>
                      </a:lnTo>
                      <a:lnTo>
                        <a:pt x="417" y="417"/>
                      </a:lnTo>
                      <a:lnTo>
                        <a:pt x="417" y="371"/>
                      </a:lnTo>
                      <a:lnTo>
                        <a:pt x="417" y="325"/>
                      </a:lnTo>
                      <a:lnTo>
                        <a:pt x="417" y="279"/>
                      </a:lnTo>
                      <a:lnTo>
                        <a:pt x="417" y="232"/>
                      </a:lnTo>
                      <a:lnTo>
                        <a:pt x="370" y="232"/>
                      </a:lnTo>
                      <a:lnTo>
                        <a:pt x="417" y="186"/>
                      </a:lnTo>
                      <a:lnTo>
                        <a:pt x="50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23"/>
                <p:cNvSpPr/>
                <p:nvPr/>
              </p:nvSpPr>
              <p:spPr>
                <a:xfrm>
                  <a:off x="5123735" y="2797361"/>
                  <a:ext cx="5948" cy="7903"/>
                </a:xfrm>
                <a:custGeom>
                  <a:rect b="b" l="l" r="r" t="t"/>
                  <a:pathLst>
                    <a:path extrusionOk="0" h="186" w="140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1" y="139"/>
                      </a:lnTo>
                      <a:lnTo>
                        <a:pt x="1" y="185"/>
                      </a:lnTo>
                      <a:lnTo>
                        <a:pt x="47" y="139"/>
                      </a:lnTo>
                      <a:lnTo>
                        <a:pt x="140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23"/>
                <p:cNvSpPr/>
                <p:nvPr/>
              </p:nvSpPr>
              <p:spPr>
                <a:xfrm>
                  <a:off x="5052951" y="2818987"/>
                  <a:ext cx="1997" cy="19714"/>
                </a:xfrm>
                <a:custGeom>
                  <a:rect b="b" l="l" r="r" t="t"/>
                  <a:pathLst>
                    <a:path extrusionOk="0" h="464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63"/>
                      </a:lnTo>
                      <a:lnTo>
                        <a:pt x="47" y="4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23"/>
                <p:cNvSpPr/>
                <p:nvPr/>
              </p:nvSpPr>
              <p:spPr>
                <a:xfrm>
                  <a:off x="5052951" y="2818987"/>
                  <a:ext cx="5948" cy="17717"/>
                </a:xfrm>
                <a:custGeom>
                  <a:rect b="b" l="l" r="r" t="t"/>
                  <a:pathLst>
                    <a:path extrusionOk="0" h="417" w="140">
                      <a:moveTo>
                        <a:pt x="1" y="0"/>
                      </a:moveTo>
                      <a:lnTo>
                        <a:pt x="47" y="417"/>
                      </a:lnTo>
                      <a:lnTo>
                        <a:pt x="140" y="41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23"/>
                <p:cNvSpPr/>
                <p:nvPr/>
              </p:nvSpPr>
              <p:spPr>
                <a:xfrm>
                  <a:off x="5054905" y="2817033"/>
                  <a:ext cx="3994" cy="19672"/>
                </a:xfrm>
                <a:custGeom>
                  <a:rect b="b" l="l" r="r" t="t"/>
                  <a:pathLst>
                    <a:path extrusionOk="0" h="463" w="94">
                      <a:moveTo>
                        <a:pt x="94" y="463"/>
                      </a:moveTo>
                      <a:lnTo>
                        <a:pt x="94" y="463"/>
                      </a:lnTo>
                      <a:lnTo>
                        <a:pt x="94" y="463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4" y="463"/>
                      </a:lnTo>
                      <a:lnTo>
                        <a:pt x="94" y="4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23"/>
                <p:cNvSpPr/>
                <p:nvPr/>
              </p:nvSpPr>
              <p:spPr>
                <a:xfrm>
                  <a:off x="5098200" y="2797361"/>
                  <a:ext cx="5948" cy="23623"/>
                </a:xfrm>
                <a:custGeom>
                  <a:rect b="b" l="l" r="r" t="t"/>
                  <a:pathLst>
                    <a:path extrusionOk="0" h="556" w="140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46" y="556"/>
                      </a:lnTo>
                      <a:lnTo>
                        <a:pt x="139" y="55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23"/>
                <p:cNvSpPr/>
                <p:nvPr/>
              </p:nvSpPr>
              <p:spPr>
                <a:xfrm>
                  <a:off x="5054905" y="2815036"/>
                  <a:ext cx="5948" cy="21669"/>
                </a:xfrm>
                <a:custGeom>
                  <a:rect b="b" l="l" r="r" t="t"/>
                  <a:pathLst>
                    <a:path extrusionOk="0" h="510" w="140">
                      <a:moveTo>
                        <a:pt x="94" y="1"/>
                      </a:moveTo>
                      <a:lnTo>
                        <a:pt x="1" y="47"/>
                      </a:lnTo>
                      <a:lnTo>
                        <a:pt x="94" y="510"/>
                      </a:lnTo>
                      <a:lnTo>
                        <a:pt x="140" y="510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23"/>
                <p:cNvSpPr/>
                <p:nvPr/>
              </p:nvSpPr>
              <p:spPr>
                <a:xfrm>
                  <a:off x="5102109" y="2795364"/>
                  <a:ext cx="3994" cy="23666"/>
                </a:xfrm>
                <a:custGeom>
                  <a:rect b="b" l="l" r="r" t="t"/>
                  <a:pathLst>
                    <a:path extrusionOk="0" h="557" w="94">
                      <a:moveTo>
                        <a:pt x="1" y="1"/>
                      </a:moveTo>
                      <a:lnTo>
                        <a:pt x="93" y="556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23"/>
                <p:cNvSpPr/>
                <p:nvPr/>
              </p:nvSpPr>
              <p:spPr>
                <a:xfrm>
                  <a:off x="5054905" y="2817033"/>
                  <a:ext cx="3994" cy="19672"/>
                </a:xfrm>
                <a:custGeom>
                  <a:rect b="b" l="l" r="r" t="t"/>
                  <a:pathLst>
                    <a:path extrusionOk="0" h="463" w="94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94" y="46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23"/>
                <p:cNvSpPr/>
                <p:nvPr/>
              </p:nvSpPr>
              <p:spPr>
                <a:xfrm>
                  <a:off x="5100154" y="2795364"/>
                  <a:ext cx="5948" cy="25620"/>
                </a:xfrm>
                <a:custGeom>
                  <a:rect b="b" l="l" r="r" t="t"/>
                  <a:pathLst>
                    <a:path extrusionOk="0" h="603" w="140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93" y="603"/>
                      </a:lnTo>
                      <a:lnTo>
                        <a:pt x="139" y="556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3"/>
                <p:cNvSpPr/>
                <p:nvPr/>
              </p:nvSpPr>
              <p:spPr>
                <a:xfrm>
                  <a:off x="5100154" y="2797361"/>
                  <a:ext cx="3994" cy="23623"/>
                </a:xfrm>
                <a:custGeom>
                  <a:rect b="b" l="l" r="r" t="t"/>
                  <a:pathLst>
                    <a:path extrusionOk="0" h="556" w="94">
                      <a:moveTo>
                        <a:pt x="93" y="556"/>
                      </a:moveTo>
                      <a:lnTo>
                        <a:pt x="93" y="556"/>
                      </a:lnTo>
                      <a:lnTo>
                        <a:pt x="93" y="55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3" y="556"/>
                      </a:lnTo>
                      <a:lnTo>
                        <a:pt x="93" y="5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3"/>
                <p:cNvSpPr/>
                <p:nvPr/>
              </p:nvSpPr>
              <p:spPr>
                <a:xfrm>
                  <a:off x="5033279" y="2817033"/>
                  <a:ext cx="19714" cy="21669"/>
                </a:xfrm>
                <a:custGeom>
                  <a:rect b="b" l="l" r="r" t="t"/>
                  <a:pathLst>
                    <a:path extrusionOk="0" h="510" w="464">
                      <a:moveTo>
                        <a:pt x="417" y="0"/>
                      </a:moveTo>
                      <a:lnTo>
                        <a:pt x="232" y="185"/>
                      </a:lnTo>
                      <a:lnTo>
                        <a:pt x="93" y="370"/>
                      </a:lnTo>
                      <a:lnTo>
                        <a:pt x="1" y="509"/>
                      </a:lnTo>
                      <a:lnTo>
                        <a:pt x="93" y="509"/>
                      </a:lnTo>
                      <a:lnTo>
                        <a:pt x="140" y="417"/>
                      </a:lnTo>
                      <a:lnTo>
                        <a:pt x="279" y="231"/>
                      </a:lnTo>
                      <a:lnTo>
                        <a:pt x="464" y="46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3"/>
                <p:cNvSpPr/>
                <p:nvPr/>
              </p:nvSpPr>
              <p:spPr>
                <a:xfrm>
                  <a:off x="5056902" y="2811127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7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3"/>
                <p:cNvSpPr/>
                <p:nvPr/>
              </p:nvSpPr>
              <p:spPr>
                <a:xfrm>
                  <a:off x="5062808" y="280913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3"/>
                <p:cNvSpPr/>
                <p:nvPr/>
              </p:nvSpPr>
              <p:spPr>
                <a:xfrm>
                  <a:off x="5056902" y="281112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3"/>
                <p:cNvSpPr/>
                <p:nvPr/>
              </p:nvSpPr>
              <p:spPr>
                <a:xfrm>
                  <a:off x="5111966" y="2783595"/>
                  <a:ext cx="15763" cy="3951"/>
                </a:xfrm>
                <a:custGeom>
                  <a:rect b="b" l="l" r="r" t="t"/>
                  <a:pathLst>
                    <a:path extrusionOk="0" h="93" w="371">
                      <a:moveTo>
                        <a:pt x="370" y="0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370" y="47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3"/>
                <p:cNvSpPr/>
                <p:nvPr/>
              </p:nvSpPr>
              <p:spPr>
                <a:xfrm>
                  <a:off x="5050996" y="281503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3"/>
                <p:cNvSpPr/>
                <p:nvPr/>
              </p:nvSpPr>
              <p:spPr>
                <a:xfrm>
                  <a:off x="5052951" y="2813082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3"/>
                <p:cNvSpPr/>
                <p:nvPr/>
              </p:nvSpPr>
              <p:spPr>
                <a:xfrm>
                  <a:off x="5054905" y="281308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23"/>
                <p:cNvSpPr/>
                <p:nvPr/>
              </p:nvSpPr>
              <p:spPr>
                <a:xfrm>
                  <a:off x="5054905" y="2811127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94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23"/>
                <p:cNvSpPr/>
                <p:nvPr/>
              </p:nvSpPr>
              <p:spPr>
                <a:xfrm>
                  <a:off x="5127686" y="278359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3"/>
                <p:cNvSpPr/>
                <p:nvPr/>
              </p:nvSpPr>
              <p:spPr>
                <a:xfrm>
                  <a:off x="5054905" y="281308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3"/>
                <p:cNvSpPr/>
                <p:nvPr/>
              </p:nvSpPr>
              <p:spPr>
                <a:xfrm>
                  <a:off x="5037230" y="2818987"/>
                  <a:ext cx="15763" cy="19714"/>
                </a:xfrm>
                <a:custGeom>
                  <a:rect b="b" l="l" r="r" t="t"/>
                  <a:pathLst>
                    <a:path extrusionOk="0" h="464" w="371">
                      <a:moveTo>
                        <a:pt x="371" y="0"/>
                      </a:moveTo>
                      <a:lnTo>
                        <a:pt x="186" y="185"/>
                      </a:lnTo>
                      <a:lnTo>
                        <a:pt x="47" y="371"/>
                      </a:lnTo>
                      <a:lnTo>
                        <a:pt x="371" y="47"/>
                      </a:lnTo>
                      <a:lnTo>
                        <a:pt x="371" y="0"/>
                      </a:lnTo>
                      <a:close/>
                      <a:moveTo>
                        <a:pt x="47" y="371"/>
                      </a:moveTo>
                      <a:lnTo>
                        <a:pt x="0" y="463"/>
                      </a:lnTo>
                      <a:lnTo>
                        <a:pt x="47" y="463"/>
                      </a:lnTo>
                      <a:lnTo>
                        <a:pt x="47" y="3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3"/>
                <p:cNvSpPr/>
                <p:nvPr/>
              </p:nvSpPr>
              <p:spPr>
                <a:xfrm>
                  <a:off x="5058856" y="2811127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3"/>
                <p:cNvSpPr/>
                <p:nvPr/>
              </p:nvSpPr>
              <p:spPr>
                <a:xfrm>
                  <a:off x="5058856" y="281308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3"/>
                <p:cNvSpPr/>
                <p:nvPr/>
              </p:nvSpPr>
              <p:spPr>
                <a:xfrm>
                  <a:off x="5109969" y="2785550"/>
                  <a:ext cx="17760" cy="3994"/>
                </a:xfrm>
                <a:custGeom>
                  <a:rect b="b" l="l" r="r" t="t"/>
                  <a:pathLst>
                    <a:path extrusionOk="0" h="94" w="418">
                      <a:moveTo>
                        <a:pt x="417" y="1"/>
                      </a:moveTo>
                      <a:lnTo>
                        <a:pt x="47" y="47"/>
                      </a:lnTo>
                      <a:lnTo>
                        <a:pt x="1" y="93"/>
                      </a:lnTo>
                      <a:lnTo>
                        <a:pt x="371" y="47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3"/>
                <p:cNvSpPr/>
                <p:nvPr/>
              </p:nvSpPr>
              <p:spPr>
                <a:xfrm>
                  <a:off x="5052951" y="2817033"/>
                  <a:ext cx="42" cy="3951"/>
                </a:xfrm>
                <a:custGeom>
                  <a:rect b="b" l="l" r="r" t="t"/>
                  <a:pathLst>
                    <a:path extrusionOk="0" h="93" w="1">
                      <a:moveTo>
                        <a:pt x="1" y="46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3"/>
                <p:cNvSpPr/>
                <p:nvPr/>
              </p:nvSpPr>
              <p:spPr>
                <a:xfrm>
                  <a:off x="5052951" y="281503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3"/>
                <p:cNvSpPr/>
                <p:nvPr/>
              </p:nvSpPr>
              <p:spPr>
                <a:xfrm>
                  <a:off x="5054905" y="281503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3"/>
                <p:cNvSpPr/>
                <p:nvPr/>
              </p:nvSpPr>
              <p:spPr>
                <a:xfrm>
                  <a:off x="5054905" y="2813082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94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94" y="47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3"/>
                <p:cNvSpPr/>
                <p:nvPr/>
              </p:nvSpPr>
              <p:spPr>
                <a:xfrm>
                  <a:off x="5054905" y="2815036"/>
                  <a:ext cx="42" cy="3994"/>
                </a:xfrm>
                <a:custGeom>
                  <a:rect b="b" l="l" r="r" t="t"/>
                  <a:pathLst>
                    <a:path extrusionOk="0" h="94" w="1">
                      <a:moveTo>
                        <a:pt x="1" y="93"/>
                      </a:moveTo>
                      <a:lnTo>
                        <a:pt x="1" y="93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93"/>
                      </a:lnTo>
                      <a:lnTo>
                        <a:pt x="1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3"/>
                <p:cNvSpPr/>
                <p:nvPr/>
              </p:nvSpPr>
              <p:spPr>
                <a:xfrm>
                  <a:off x="5145361" y="276196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3"/>
                <p:cNvSpPr/>
                <p:nvPr/>
              </p:nvSpPr>
              <p:spPr>
                <a:xfrm>
                  <a:off x="5143406" y="2758018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7" y="1"/>
                      </a:moveTo>
                      <a:lnTo>
                        <a:pt x="1" y="139"/>
                      </a:lnTo>
                      <a:lnTo>
                        <a:pt x="47" y="139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3"/>
                <p:cNvSpPr/>
                <p:nvPr/>
              </p:nvSpPr>
              <p:spPr>
                <a:xfrm>
                  <a:off x="5133592" y="2767875"/>
                  <a:ext cx="11812" cy="15763"/>
                </a:xfrm>
                <a:custGeom>
                  <a:rect b="b" l="l" r="r" t="t"/>
                  <a:pathLst>
                    <a:path extrusionOk="0" h="371" w="278">
                      <a:moveTo>
                        <a:pt x="232" y="0"/>
                      </a:moveTo>
                      <a:lnTo>
                        <a:pt x="0" y="324"/>
                      </a:lnTo>
                      <a:lnTo>
                        <a:pt x="0" y="370"/>
                      </a:lnTo>
                      <a:lnTo>
                        <a:pt x="139" y="370"/>
                      </a:lnTo>
                      <a:lnTo>
                        <a:pt x="185" y="278"/>
                      </a:lnTo>
                      <a:lnTo>
                        <a:pt x="232" y="278"/>
                      </a:lnTo>
                      <a:lnTo>
                        <a:pt x="278" y="93"/>
                      </a:lnTo>
                      <a:lnTo>
                        <a:pt x="278" y="46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3"/>
                <p:cNvSpPr/>
                <p:nvPr/>
              </p:nvSpPr>
              <p:spPr>
                <a:xfrm>
                  <a:off x="5133592" y="2781598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3"/>
                <p:cNvSpPr/>
                <p:nvPr/>
              </p:nvSpPr>
              <p:spPr>
                <a:xfrm>
                  <a:off x="5133592" y="2787504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0" y="1"/>
                      </a:moveTo>
                      <a:lnTo>
                        <a:pt x="47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3"/>
                <p:cNvSpPr/>
                <p:nvPr/>
              </p:nvSpPr>
              <p:spPr>
                <a:xfrm>
                  <a:off x="5125732" y="2789501"/>
                  <a:ext cx="3951" cy="5906"/>
                </a:xfrm>
                <a:custGeom>
                  <a:rect b="b" l="l" r="r" t="t"/>
                  <a:pathLst>
                    <a:path extrusionOk="0" h="139" w="93">
                      <a:moveTo>
                        <a:pt x="93" y="0"/>
                      </a:move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3"/>
                <p:cNvSpPr/>
                <p:nvPr/>
              </p:nvSpPr>
              <p:spPr>
                <a:xfrm>
                  <a:off x="5131595" y="2787504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1" y="1"/>
                      </a:moveTo>
                      <a:lnTo>
                        <a:pt x="47" y="186"/>
                      </a:lnTo>
                      <a:lnTo>
                        <a:pt x="47" y="140"/>
                      </a:lnTo>
                      <a:lnTo>
                        <a:pt x="94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3"/>
                <p:cNvSpPr/>
                <p:nvPr/>
              </p:nvSpPr>
              <p:spPr>
                <a:xfrm>
                  <a:off x="5129640" y="2787504"/>
                  <a:ext cx="3994" cy="7903"/>
                </a:xfrm>
                <a:custGeom>
                  <a:rect b="b" l="l" r="r" t="t"/>
                  <a:pathLst>
                    <a:path extrusionOk="0" h="186" w="94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186"/>
                      </a:lnTo>
                      <a:lnTo>
                        <a:pt x="93" y="186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3"/>
                <p:cNvSpPr/>
                <p:nvPr/>
              </p:nvSpPr>
              <p:spPr>
                <a:xfrm>
                  <a:off x="5133592" y="2783595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139" y="47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3"/>
                <p:cNvSpPr/>
                <p:nvPr/>
              </p:nvSpPr>
              <p:spPr>
                <a:xfrm>
                  <a:off x="5131595" y="2783595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23"/>
                <p:cNvSpPr/>
                <p:nvPr/>
              </p:nvSpPr>
              <p:spPr>
                <a:xfrm>
                  <a:off x="5133592" y="2785550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93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23"/>
                <p:cNvSpPr/>
                <p:nvPr/>
              </p:nvSpPr>
              <p:spPr>
                <a:xfrm>
                  <a:off x="5131595" y="2785550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23"/>
                <p:cNvSpPr/>
                <p:nvPr/>
              </p:nvSpPr>
              <p:spPr>
                <a:xfrm>
                  <a:off x="5131595" y="2785550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23"/>
                <p:cNvSpPr/>
                <p:nvPr/>
              </p:nvSpPr>
              <p:spPr>
                <a:xfrm>
                  <a:off x="5133592" y="2763924"/>
                  <a:ext cx="9857" cy="15763"/>
                </a:xfrm>
                <a:custGeom>
                  <a:rect b="b" l="l" r="r" t="t"/>
                  <a:pathLst>
                    <a:path extrusionOk="0" h="371" w="232">
                      <a:moveTo>
                        <a:pt x="185" y="0"/>
                      </a:moveTo>
                      <a:lnTo>
                        <a:pt x="0" y="324"/>
                      </a:lnTo>
                      <a:lnTo>
                        <a:pt x="0" y="371"/>
                      </a:lnTo>
                      <a:lnTo>
                        <a:pt x="232" y="47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23"/>
                <p:cNvSpPr/>
                <p:nvPr/>
              </p:nvSpPr>
              <p:spPr>
                <a:xfrm>
                  <a:off x="5129640" y="2777690"/>
                  <a:ext cx="3994" cy="5948"/>
                </a:xfrm>
                <a:custGeom>
                  <a:rect b="b" l="l" r="r" t="t"/>
                  <a:pathLst>
                    <a:path extrusionOk="0" h="140" w="94">
                      <a:moveTo>
                        <a:pt x="93" y="0"/>
                      </a:moveTo>
                      <a:lnTo>
                        <a:pt x="1" y="47"/>
                      </a:lnTo>
                      <a:lnTo>
                        <a:pt x="47" y="139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3"/>
                <p:cNvSpPr/>
                <p:nvPr/>
              </p:nvSpPr>
              <p:spPr>
                <a:xfrm>
                  <a:off x="5129640" y="277964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3"/>
                <p:cNvSpPr/>
                <p:nvPr/>
              </p:nvSpPr>
              <p:spPr>
                <a:xfrm>
                  <a:off x="5119826" y="2787504"/>
                  <a:ext cx="7903" cy="9900"/>
                </a:xfrm>
                <a:custGeom>
                  <a:rect b="b" l="l" r="r" t="t"/>
                  <a:pathLst>
                    <a:path extrusionOk="0" h="233" w="186">
                      <a:moveTo>
                        <a:pt x="139" y="1"/>
                      </a:moveTo>
                      <a:lnTo>
                        <a:pt x="47" y="186"/>
                      </a:lnTo>
                      <a:lnTo>
                        <a:pt x="185" y="1"/>
                      </a:lnTo>
                      <a:close/>
                      <a:moveTo>
                        <a:pt x="47" y="186"/>
                      </a:moveTo>
                      <a:lnTo>
                        <a:pt x="0" y="232"/>
                      </a:lnTo>
                      <a:lnTo>
                        <a:pt x="47" y="232"/>
                      </a:lnTo>
                      <a:lnTo>
                        <a:pt x="47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3"/>
                <p:cNvSpPr/>
                <p:nvPr/>
              </p:nvSpPr>
              <p:spPr>
                <a:xfrm>
                  <a:off x="5127686" y="2783595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3"/>
                <p:cNvSpPr/>
                <p:nvPr/>
              </p:nvSpPr>
              <p:spPr>
                <a:xfrm>
                  <a:off x="5131595" y="278359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3"/>
                <p:cNvSpPr/>
                <p:nvPr/>
              </p:nvSpPr>
              <p:spPr>
                <a:xfrm>
                  <a:off x="5127686" y="2783595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3"/>
                <p:cNvSpPr/>
                <p:nvPr/>
              </p:nvSpPr>
              <p:spPr>
                <a:xfrm>
                  <a:off x="5125732" y="2785550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1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3"/>
                <p:cNvSpPr/>
                <p:nvPr/>
              </p:nvSpPr>
              <p:spPr>
                <a:xfrm>
                  <a:off x="5127686" y="2785550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23"/>
                <p:cNvSpPr/>
                <p:nvPr/>
              </p:nvSpPr>
              <p:spPr>
                <a:xfrm>
                  <a:off x="5143406" y="2763924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23"/>
                <p:cNvSpPr/>
                <p:nvPr/>
              </p:nvSpPr>
              <p:spPr>
                <a:xfrm>
                  <a:off x="5133592" y="2765878"/>
                  <a:ext cx="11812" cy="15763"/>
                </a:xfrm>
                <a:custGeom>
                  <a:rect b="b" l="l" r="r" t="t"/>
                  <a:pathLst>
                    <a:path extrusionOk="0" h="371" w="278">
                      <a:moveTo>
                        <a:pt x="232" y="1"/>
                      </a:moveTo>
                      <a:lnTo>
                        <a:pt x="0" y="325"/>
                      </a:lnTo>
                      <a:lnTo>
                        <a:pt x="0" y="371"/>
                      </a:lnTo>
                      <a:lnTo>
                        <a:pt x="232" y="47"/>
                      </a:lnTo>
                      <a:lnTo>
                        <a:pt x="278" y="47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23"/>
                <p:cNvSpPr/>
                <p:nvPr/>
              </p:nvSpPr>
              <p:spPr>
                <a:xfrm>
                  <a:off x="5131595" y="2779644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3"/>
                <p:cNvSpPr/>
                <p:nvPr/>
              </p:nvSpPr>
              <p:spPr>
                <a:xfrm>
                  <a:off x="5121780" y="2787504"/>
                  <a:ext cx="7903" cy="9900"/>
                </a:xfrm>
                <a:custGeom>
                  <a:rect b="b" l="l" r="r" t="t"/>
                  <a:pathLst>
                    <a:path extrusionOk="0" h="233" w="186">
                      <a:moveTo>
                        <a:pt x="139" y="1"/>
                      </a:moveTo>
                      <a:lnTo>
                        <a:pt x="1" y="186"/>
                      </a:lnTo>
                      <a:lnTo>
                        <a:pt x="186" y="232"/>
                      </a:lnTo>
                      <a:lnTo>
                        <a:pt x="186" y="186"/>
                      </a:lnTo>
                      <a:lnTo>
                        <a:pt x="93" y="186"/>
                      </a:lnTo>
                      <a:lnTo>
                        <a:pt x="186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3"/>
                <p:cNvSpPr/>
                <p:nvPr/>
              </p:nvSpPr>
              <p:spPr>
                <a:xfrm>
                  <a:off x="5133592" y="279536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23"/>
                <p:cNvSpPr/>
                <p:nvPr/>
              </p:nvSpPr>
              <p:spPr>
                <a:xfrm>
                  <a:off x="5129640" y="2795364"/>
                  <a:ext cx="3994" cy="2039"/>
                </a:xfrm>
                <a:custGeom>
                  <a:rect b="b" l="l" r="r" t="t"/>
                  <a:pathLst>
                    <a:path extrusionOk="0" h="48" w="94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23"/>
                <p:cNvSpPr/>
                <p:nvPr/>
              </p:nvSpPr>
              <p:spPr>
                <a:xfrm>
                  <a:off x="5127686" y="2787504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0" y="1"/>
                      </a:moveTo>
                      <a:lnTo>
                        <a:pt x="47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3"/>
                <p:cNvSpPr/>
                <p:nvPr/>
              </p:nvSpPr>
              <p:spPr>
                <a:xfrm>
                  <a:off x="5131595" y="2783595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23"/>
                <p:cNvSpPr/>
                <p:nvPr/>
              </p:nvSpPr>
              <p:spPr>
                <a:xfrm>
                  <a:off x="5129640" y="278359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23"/>
                <p:cNvSpPr/>
                <p:nvPr/>
              </p:nvSpPr>
              <p:spPr>
                <a:xfrm>
                  <a:off x="5127686" y="278750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23"/>
                <p:cNvSpPr/>
                <p:nvPr/>
              </p:nvSpPr>
              <p:spPr>
                <a:xfrm>
                  <a:off x="5131595" y="278555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23"/>
                <p:cNvSpPr/>
                <p:nvPr/>
              </p:nvSpPr>
              <p:spPr>
                <a:xfrm>
                  <a:off x="5127686" y="2785550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23"/>
                <p:cNvSpPr/>
                <p:nvPr/>
              </p:nvSpPr>
              <p:spPr>
                <a:xfrm>
                  <a:off x="5121780" y="280717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23"/>
                <p:cNvSpPr/>
                <p:nvPr/>
              </p:nvSpPr>
              <p:spPr>
                <a:xfrm>
                  <a:off x="5121780" y="2805221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23"/>
                <p:cNvSpPr/>
                <p:nvPr/>
              </p:nvSpPr>
              <p:spPr>
                <a:xfrm>
                  <a:off x="5121780" y="280326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23"/>
                <p:cNvSpPr/>
                <p:nvPr/>
              </p:nvSpPr>
              <p:spPr>
                <a:xfrm>
                  <a:off x="5121780" y="280522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23"/>
                <p:cNvSpPr/>
                <p:nvPr/>
              </p:nvSpPr>
              <p:spPr>
                <a:xfrm>
                  <a:off x="5121780" y="280326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23"/>
                <p:cNvSpPr/>
                <p:nvPr/>
              </p:nvSpPr>
              <p:spPr>
                <a:xfrm>
                  <a:off x="5121780" y="280326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23"/>
                <p:cNvSpPr/>
                <p:nvPr/>
              </p:nvSpPr>
              <p:spPr>
                <a:xfrm>
                  <a:off x="5121780" y="280326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23"/>
                <p:cNvSpPr/>
                <p:nvPr/>
              </p:nvSpPr>
              <p:spPr>
                <a:xfrm>
                  <a:off x="5121780" y="280326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23"/>
                <p:cNvSpPr/>
                <p:nvPr/>
              </p:nvSpPr>
              <p:spPr>
                <a:xfrm>
                  <a:off x="5121780" y="280127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23"/>
                <p:cNvSpPr/>
                <p:nvPr/>
              </p:nvSpPr>
              <p:spPr>
                <a:xfrm>
                  <a:off x="5121780" y="280127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23"/>
                <p:cNvSpPr/>
                <p:nvPr/>
              </p:nvSpPr>
              <p:spPr>
                <a:xfrm>
                  <a:off x="5121780" y="2801270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23"/>
                <p:cNvSpPr/>
                <p:nvPr/>
              </p:nvSpPr>
              <p:spPr>
                <a:xfrm>
                  <a:off x="5121780" y="280326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23"/>
                <p:cNvSpPr/>
                <p:nvPr/>
              </p:nvSpPr>
              <p:spPr>
                <a:xfrm>
                  <a:off x="5121780" y="280127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23"/>
                <p:cNvSpPr/>
                <p:nvPr/>
              </p:nvSpPr>
              <p:spPr>
                <a:xfrm>
                  <a:off x="5121780" y="280127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23"/>
                <p:cNvSpPr/>
                <p:nvPr/>
              </p:nvSpPr>
              <p:spPr>
                <a:xfrm>
                  <a:off x="5121780" y="2795364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23"/>
                <p:cNvSpPr/>
                <p:nvPr/>
              </p:nvSpPr>
              <p:spPr>
                <a:xfrm>
                  <a:off x="5121780" y="2797361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23"/>
                <p:cNvSpPr/>
                <p:nvPr/>
              </p:nvSpPr>
              <p:spPr>
                <a:xfrm>
                  <a:off x="5121780" y="279736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23"/>
                <p:cNvSpPr/>
                <p:nvPr/>
              </p:nvSpPr>
              <p:spPr>
                <a:xfrm>
                  <a:off x="5121780" y="279931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3"/>
                <p:cNvSpPr/>
                <p:nvPr/>
              </p:nvSpPr>
              <p:spPr>
                <a:xfrm>
                  <a:off x="5121780" y="280127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3"/>
                <p:cNvSpPr/>
                <p:nvPr/>
              </p:nvSpPr>
              <p:spPr>
                <a:xfrm>
                  <a:off x="5121780" y="280127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3"/>
                <p:cNvSpPr/>
                <p:nvPr/>
              </p:nvSpPr>
              <p:spPr>
                <a:xfrm>
                  <a:off x="5121780" y="279931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3"/>
                <p:cNvSpPr/>
                <p:nvPr/>
              </p:nvSpPr>
              <p:spPr>
                <a:xfrm>
                  <a:off x="5121780" y="2799316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3"/>
                <p:cNvSpPr/>
                <p:nvPr/>
              </p:nvSpPr>
              <p:spPr>
                <a:xfrm>
                  <a:off x="5121780" y="2795364"/>
                  <a:ext cx="7903" cy="2039"/>
                </a:xfrm>
                <a:custGeom>
                  <a:rect b="b" l="l" r="r" t="t"/>
                  <a:pathLst>
                    <a:path extrusionOk="0" h="48" w="186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186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23"/>
                <p:cNvSpPr/>
                <p:nvPr/>
              </p:nvSpPr>
              <p:spPr>
                <a:xfrm>
                  <a:off x="5129640" y="2797361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23"/>
                <p:cNvSpPr/>
                <p:nvPr/>
              </p:nvSpPr>
              <p:spPr>
                <a:xfrm>
                  <a:off x="5121780" y="2797361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47" y="0"/>
                      </a:moveTo>
                      <a:lnTo>
                        <a:pt x="47" y="12"/>
                      </a:lnTo>
                      <a:lnTo>
                        <a:pt x="186" y="47"/>
                      </a:lnTo>
                      <a:lnTo>
                        <a:pt x="186" y="47"/>
                      </a:lnTo>
                      <a:lnTo>
                        <a:pt x="47" y="0"/>
                      </a:lnTo>
                      <a:close/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3"/>
                <p:cNvSpPr/>
                <p:nvPr/>
              </p:nvSpPr>
              <p:spPr>
                <a:xfrm>
                  <a:off x="5121780" y="2797361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1" y="0"/>
                      </a:moveTo>
                      <a:lnTo>
                        <a:pt x="186" y="47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3"/>
                <p:cNvSpPr/>
                <p:nvPr/>
              </p:nvSpPr>
              <p:spPr>
                <a:xfrm>
                  <a:off x="5129640" y="2797361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3"/>
                <p:cNvSpPr/>
                <p:nvPr/>
              </p:nvSpPr>
              <p:spPr>
                <a:xfrm>
                  <a:off x="5121780" y="279931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3"/>
                <p:cNvSpPr/>
                <p:nvPr/>
              </p:nvSpPr>
              <p:spPr>
                <a:xfrm>
                  <a:off x="5106060" y="2750158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3"/>
                <p:cNvSpPr/>
                <p:nvPr/>
              </p:nvSpPr>
              <p:spPr>
                <a:xfrm>
                  <a:off x="5098200" y="2750158"/>
                  <a:ext cx="9857" cy="1997"/>
                </a:xfrm>
                <a:custGeom>
                  <a:rect b="b" l="l" r="r" t="t"/>
                  <a:pathLst>
                    <a:path extrusionOk="0" h="47" w="232">
                      <a:moveTo>
                        <a:pt x="0" y="0"/>
                      </a:moveTo>
                      <a:lnTo>
                        <a:pt x="46" y="47"/>
                      </a:lnTo>
                      <a:lnTo>
                        <a:pt x="232" y="47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3"/>
                <p:cNvSpPr/>
                <p:nvPr/>
              </p:nvSpPr>
              <p:spPr>
                <a:xfrm>
                  <a:off x="5108014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3"/>
                <p:cNvSpPr/>
                <p:nvPr/>
              </p:nvSpPr>
              <p:spPr>
                <a:xfrm>
                  <a:off x="5106060" y="274620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3"/>
                <p:cNvSpPr/>
                <p:nvPr/>
              </p:nvSpPr>
              <p:spPr>
                <a:xfrm>
                  <a:off x="5106060" y="274620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3"/>
                <p:cNvSpPr/>
                <p:nvPr/>
              </p:nvSpPr>
              <p:spPr>
                <a:xfrm>
                  <a:off x="5106060" y="274620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3"/>
                <p:cNvSpPr/>
                <p:nvPr/>
              </p:nvSpPr>
              <p:spPr>
                <a:xfrm>
                  <a:off x="5106060" y="274229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3"/>
                <p:cNvSpPr/>
                <p:nvPr/>
              </p:nvSpPr>
              <p:spPr>
                <a:xfrm>
                  <a:off x="5102109" y="2742297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140" y="0"/>
                      </a:move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3"/>
                <p:cNvSpPr/>
                <p:nvPr/>
              </p:nvSpPr>
              <p:spPr>
                <a:xfrm>
                  <a:off x="5102109" y="2742297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140" y="0"/>
                      </a:move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40" y="0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23"/>
                <p:cNvSpPr/>
                <p:nvPr/>
              </p:nvSpPr>
              <p:spPr>
                <a:xfrm>
                  <a:off x="5109969" y="2742297"/>
                  <a:ext cx="9900" cy="9857"/>
                </a:xfrm>
                <a:custGeom>
                  <a:rect b="b" l="l" r="r" t="t"/>
                  <a:pathLst>
                    <a:path extrusionOk="0" h="232" w="233">
                      <a:moveTo>
                        <a:pt x="47" y="0"/>
                      </a:moveTo>
                      <a:lnTo>
                        <a:pt x="1" y="93"/>
                      </a:lnTo>
                      <a:lnTo>
                        <a:pt x="47" y="185"/>
                      </a:lnTo>
                      <a:lnTo>
                        <a:pt x="47" y="232"/>
                      </a:lnTo>
                      <a:lnTo>
                        <a:pt x="93" y="185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3"/>
                <p:cNvSpPr/>
                <p:nvPr/>
              </p:nvSpPr>
              <p:spPr>
                <a:xfrm>
                  <a:off x="5109969" y="275015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3"/>
                <p:cNvSpPr/>
                <p:nvPr/>
              </p:nvSpPr>
              <p:spPr>
                <a:xfrm>
                  <a:off x="5106060" y="2742297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0"/>
                      </a:moveTo>
                      <a:lnTo>
                        <a:pt x="23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  <a:moveTo>
                        <a:pt x="0" y="47"/>
                      </a:moveTo>
                      <a:lnTo>
                        <a:pt x="0" y="93"/>
                      </a:lnTo>
                      <a:lnTo>
                        <a:pt x="23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3"/>
                <p:cNvSpPr/>
                <p:nvPr/>
              </p:nvSpPr>
              <p:spPr>
                <a:xfrm>
                  <a:off x="5108014" y="2742297"/>
                  <a:ext cx="13808" cy="11854"/>
                </a:xfrm>
                <a:custGeom>
                  <a:rect b="b" l="l" r="r" t="t"/>
                  <a:pathLst>
                    <a:path extrusionOk="0" h="279" w="325">
                      <a:moveTo>
                        <a:pt x="325" y="0"/>
                      </a:moveTo>
                      <a:lnTo>
                        <a:pt x="186" y="185"/>
                      </a:lnTo>
                      <a:lnTo>
                        <a:pt x="139" y="232"/>
                      </a:lnTo>
                      <a:lnTo>
                        <a:pt x="1" y="232"/>
                      </a:lnTo>
                      <a:lnTo>
                        <a:pt x="93" y="278"/>
                      </a:lnTo>
                      <a:lnTo>
                        <a:pt x="139" y="278"/>
                      </a:lnTo>
                      <a:lnTo>
                        <a:pt x="232" y="232"/>
                      </a:lnTo>
                      <a:lnTo>
                        <a:pt x="325" y="47"/>
                      </a:lnTo>
                      <a:lnTo>
                        <a:pt x="3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3"/>
                <p:cNvSpPr/>
                <p:nvPr/>
              </p:nvSpPr>
              <p:spPr>
                <a:xfrm>
                  <a:off x="5106060" y="274820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3"/>
                <p:cNvSpPr/>
                <p:nvPr/>
              </p:nvSpPr>
              <p:spPr>
                <a:xfrm>
                  <a:off x="5121780" y="274229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3"/>
                <p:cNvSpPr/>
                <p:nvPr/>
              </p:nvSpPr>
              <p:spPr>
                <a:xfrm>
                  <a:off x="5109969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3"/>
                <p:cNvSpPr/>
                <p:nvPr/>
              </p:nvSpPr>
              <p:spPr>
                <a:xfrm>
                  <a:off x="5108014" y="275015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3"/>
                <p:cNvSpPr/>
                <p:nvPr/>
              </p:nvSpPr>
              <p:spPr>
                <a:xfrm>
                  <a:off x="5109969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3"/>
                <p:cNvSpPr/>
                <p:nvPr/>
              </p:nvSpPr>
              <p:spPr>
                <a:xfrm>
                  <a:off x="5108014" y="2750158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3"/>
                <p:cNvSpPr/>
                <p:nvPr/>
              </p:nvSpPr>
              <p:spPr>
                <a:xfrm>
                  <a:off x="5108014" y="274820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46"/>
                      </a:move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47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46"/>
                      </a:lnTo>
                      <a:lnTo>
                        <a:pt x="47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3"/>
                <p:cNvSpPr/>
                <p:nvPr/>
              </p:nvSpPr>
              <p:spPr>
                <a:xfrm>
                  <a:off x="5108014" y="274820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3"/>
                <p:cNvSpPr/>
                <p:nvPr/>
              </p:nvSpPr>
              <p:spPr>
                <a:xfrm>
                  <a:off x="5106060" y="274820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3"/>
                <p:cNvSpPr/>
                <p:nvPr/>
              </p:nvSpPr>
              <p:spPr>
                <a:xfrm>
                  <a:off x="5108014" y="274620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23"/>
                <p:cNvSpPr/>
                <p:nvPr/>
              </p:nvSpPr>
              <p:spPr>
                <a:xfrm>
                  <a:off x="5106060" y="274820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23"/>
                <p:cNvSpPr/>
                <p:nvPr/>
              </p:nvSpPr>
              <p:spPr>
                <a:xfrm>
                  <a:off x="5106060" y="274620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23"/>
                <p:cNvSpPr/>
                <p:nvPr/>
              </p:nvSpPr>
              <p:spPr>
                <a:xfrm>
                  <a:off x="5108014" y="274620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3"/>
                <p:cNvSpPr/>
                <p:nvPr/>
              </p:nvSpPr>
              <p:spPr>
                <a:xfrm>
                  <a:off x="5108014" y="274620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23"/>
                <p:cNvSpPr/>
                <p:nvPr/>
              </p:nvSpPr>
              <p:spPr>
                <a:xfrm>
                  <a:off x="5106060" y="274620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23"/>
                <p:cNvSpPr/>
                <p:nvPr/>
              </p:nvSpPr>
              <p:spPr>
                <a:xfrm>
                  <a:off x="5106060" y="274620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23"/>
                <p:cNvSpPr/>
                <p:nvPr/>
              </p:nvSpPr>
              <p:spPr>
                <a:xfrm>
                  <a:off x="5106060" y="274620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3"/>
                <p:cNvSpPr/>
                <p:nvPr/>
              </p:nvSpPr>
              <p:spPr>
                <a:xfrm>
                  <a:off x="5106060" y="274620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23"/>
                <p:cNvSpPr/>
                <p:nvPr/>
              </p:nvSpPr>
              <p:spPr>
                <a:xfrm>
                  <a:off x="5108014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23"/>
                <p:cNvSpPr/>
                <p:nvPr/>
              </p:nvSpPr>
              <p:spPr>
                <a:xfrm>
                  <a:off x="5108014" y="274425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23"/>
                <p:cNvSpPr/>
                <p:nvPr/>
              </p:nvSpPr>
              <p:spPr>
                <a:xfrm>
                  <a:off x="5106060" y="274425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3"/>
                <p:cNvSpPr/>
                <p:nvPr/>
              </p:nvSpPr>
              <p:spPr>
                <a:xfrm>
                  <a:off x="5106060" y="274425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23"/>
                <p:cNvSpPr/>
                <p:nvPr/>
              </p:nvSpPr>
              <p:spPr>
                <a:xfrm>
                  <a:off x="5106060" y="274425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23"/>
                <p:cNvSpPr/>
                <p:nvPr/>
              </p:nvSpPr>
              <p:spPr>
                <a:xfrm>
                  <a:off x="5108014" y="274229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23"/>
                <p:cNvSpPr/>
                <p:nvPr/>
              </p:nvSpPr>
              <p:spPr>
                <a:xfrm>
                  <a:off x="5108014" y="274229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23"/>
                <p:cNvSpPr/>
                <p:nvPr/>
              </p:nvSpPr>
              <p:spPr>
                <a:xfrm>
                  <a:off x="5108014" y="274229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23"/>
                <p:cNvSpPr/>
                <p:nvPr/>
              </p:nvSpPr>
              <p:spPr>
                <a:xfrm>
                  <a:off x="5108014" y="274229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23"/>
                <p:cNvSpPr/>
                <p:nvPr/>
              </p:nvSpPr>
              <p:spPr>
                <a:xfrm>
                  <a:off x="5108014" y="2742297"/>
                  <a:ext cx="13808" cy="9857"/>
                </a:xfrm>
                <a:custGeom>
                  <a:rect b="b" l="l" r="r" t="t"/>
                  <a:pathLst>
                    <a:path extrusionOk="0" h="232" w="325">
                      <a:moveTo>
                        <a:pt x="47" y="0"/>
                      </a:moveTo>
                      <a:lnTo>
                        <a:pt x="47" y="47"/>
                      </a:ln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1" y="139"/>
                      </a:lnTo>
                      <a:lnTo>
                        <a:pt x="47" y="185"/>
                      </a:lnTo>
                      <a:lnTo>
                        <a:pt x="47" y="232"/>
                      </a:lnTo>
                      <a:lnTo>
                        <a:pt x="93" y="232"/>
                      </a:lnTo>
                      <a:lnTo>
                        <a:pt x="93" y="185"/>
                      </a:lnTo>
                      <a:lnTo>
                        <a:pt x="47" y="93"/>
                      </a:lnTo>
                      <a:lnTo>
                        <a:pt x="93" y="0"/>
                      </a:lnTo>
                      <a:close/>
                      <a:moveTo>
                        <a:pt x="278" y="0"/>
                      </a:moveTo>
                      <a:lnTo>
                        <a:pt x="139" y="185"/>
                      </a:lnTo>
                      <a:lnTo>
                        <a:pt x="93" y="232"/>
                      </a:lnTo>
                      <a:lnTo>
                        <a:pt x="139" y="232"/>
                      </a:lnTo>
                      <a:lnTo>
                        <a:pt x="186" y="185"/>
                      </a:lnTo>
                      <a:lnTo>
                        <a:pt x="3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23"/>
                <p:cNvSpPr/>
                <p:nvPr/>
              </p:nvSpPr>
              <p:spPr>
                <a:xfrm>
                  <a:off x="5109969" y="274229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23"/>
                <p:cNvSpPr/>
                <p:nvPr/>
              </p:nvSpPr>
              <p:spPr>
                <a:xfrm>
                  <a:off x="5109969" y="2752112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23"/>
                <p:cNvSpPr/>
                <p:nvPr/>
              </p:nvSpPr>
              <p:spPr>
                <a:xfrm>
                  <a:off x="5017558" y="2773738"/>
                  <a:ext cx="7903" cy="7903"/>
                </a:xfrm>
                <a:custGeom>
                  <a:rect b="b" l="l" r="r" t="t"/>
                  <a:pathLst>
                    <a:path extrusionOk="0" h="186" w="186">
                      <a:moveTo>
                        <a:pt x="139" y="1"/>
                      </a:moveTo>
                      <a:lnTo>
                        <a:pt x="93" y="93"/>
                      </a:lnTo>
                      <a:lnTo>
                        <a:pt x="93" y="93"/>
                      </a:lnTo>
                      <a:lnTo>
                        <a:pt x="186" y="1"/>
                      </a:lnTo>
                      <a:close/>
                      <a:moveTo>
                        <a:pt x="93" y="93"/>
                      </a:moveTo>
                      <a:lnTo>
                        <a:pt x="1" y="186"/>
                      </a:lnTo>
                      <a:lnTo>
                        <a:pt x="93" y="93"/>
                      </a:lnTo>
                      <a:lnTo>
                        <a:pt x="93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23"/>
                <p:cNvSpPr/>
                <p:nvPr/>
              </p:nvSpPr>
              <p:spPr>
                <a:xfrm>
                  <a:off x="5127686" y="2740343"/>
                  <a:ext cx="9857" cy="5906"/>
                </a:xfrm>
                <a:custGeom>
                  <a:rect b="b" l="l" r="r" t="t"/>
                  <a:pathLst>
                    <a:path extrusionOk="0" h="139" w="232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232" y="139"/>
                      </a:lnTo>
                      <a:lnTo>
                        <a:pt x="47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23"/>
                <p:cNvSpPr/>
                <p:nvPr/>
              </p:nvSpPr>
              <p:spPr>
                <a:xfrm>
                  <a:off x="5011653" y="2775735"/>
                  <a:ext cx="15763" cy="17717"/>
                </a:xfrm>
                <a:custGeom>
                  <a:rect b="b" l="l" r="r" t="t"/>
                  <a:pathLst>
                    <a:path extrusionOk="0" h="417" w="371">
                      <a:moveTo>
                        <a:pt x="371" y="0"/>
                      </a:moveTo>
                      <a:lnTo>
                        <a:pt x="1" y="370"/>
                      </a:lnTo>
                      <a:lnTo>
                        <a:pt x="47" y="417"/>
                      </a:lnTo>
                      <a:lnTo>
                        <a:pt x="186" y="232"/>
                      </a:lnTo>
                      <a:lnTo>
                        <a:pt x="371" y="46"/>
                      </a:lnTo>
                      <a:lnTo>
                        <a:pt x="37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23"/>
                <p:cNvSpPr/>
                <p:nvPr/>
              </p:nvSpPr>
              <p:spPr>
                <a:xfrm>
                  <a:off x="5094248" y="2742297"/>
                  <a:ext cx="7903" cy="42"/>
                </a:xfrm>
                <a:custGeom>
                  <a:rect b="b" l="l" r="r" t="t"/>
                  <a:pathLst>
                    <a:path extrusionOk="0" h="1" w="186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86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9" name="Google Shape;2169;p23"/>
                <p:cNvSpPr/>
                <p:nvPr/>
              </p:nvSpPr>
              <p:spPr>
                <a:xfrm>
                  <a:off x="5123735" y="2740343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0" name="Google Shape;2170;p23"/>
                <p:cNvSpPr/>
                <p:nvPr/>
              </p:nvSpPr>
              <p:spPr>
                <a:xfrm>
                  <a:off x="5094248" y="274229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1" name="Google Shape;2171;p23"/>
                <p:cNvSpPr/>
                <p:nvPr/>
              </p:nvSpPr>
              <p:spPr>
                <a:xfrm>
                  <a:off x="5123735" y="274034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2" name="Google Shape;2172;p23"/>
                <p:cNvSpPr/>
                <p:nvPr/>
              </p:nvSpPr>
              <p:spPr>
                <a:xfrm>
                  <a:off x="5094248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3" name="Google Shape;2173;p23"/>
                <p:cNvSpPr/>
                <p:nvPr/>
              </p:nvSpPr>
              <p:spPr>
                <a:xfrm>
                  <a:off x="5023464" y="2771784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4" name="Google Shape;2174;p23"/>
                <p:cNvSpPr/>
                <p:nvPr/>
              </p:nvSpPr>
              <p:spPr>
                <a:xfrm>
                  <a:off x="5003793" y="2799316"/>
                  <a:ext cx="3994" cy="13808"/>
                </a:xfrm>
                <a:custGeom>
                  <a:rect b="b" l="l" r="r" t="t"/>
                  <a:pathLst>
                    <a:path extrusionOk="0" h="325" w="94">
                      <a:moveTo>
                        <a:pt x="93" y="1"/>
                      </a:moveTo>
                      <a:lnTo>
                        <a:pt x="47" y="93"/>
                      </a:lnTo>
                      <a:lnTo>
                        <a:pt x="1" y="325"/>
                      </a:lnTo>
                      <a:lnTo>
                        <a:pt x="93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5" name="Google Shape;2175;p23"/>
                <p:cNvSpPr/>
                <p:nvPr/>
              </p:nvSpPr>
              <p:spPr>
                <a:xfrm>
                  <a:off x="5009698" y="2791455"/>
                  <a:ext cx="3994" cy="5948"/>
                </a:xfrm>
                <a:custGeom>
                  <a:rect b="b" l="l" r="r" t="t"/>
                  <a:pathLst>
                    <a:path extrusionOk="0" h="140" w="94">
                      <a:moveTo>
                        <a:pt x="47" y="0"/>
                      </a:moveTo>
                      <a:lnTo>
                        <a:pt x="47" y="47"/>
                      </a:lnTo>
                      <a:lnTo>
                        <a:pt x="0" y="93"/>
                      </a:lnTo>
                      <a:lnTo>
                        <a:pt x="0" y="139"/>
                      </a:lnTo>
                      <a:lnTo>
                        <a:pt x="93" y="93"/>
                      </a:lnTo>
                      <a:lnTo>
                        <a:pt x="93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6" name="Google Shape;2176;p23"/>
                <p:cNvSpPr/>
                <p:nvPr/>
              </p:nvSpPr>
              <p:spPr>
                <a:xfrm>
                  <a:off x="5007744" y="2795364"/>
                  <a:ext cx="1997" cy="7945"/>
                </a:xfrm>
                <a:custGeom>
                  <a:rect b="b" l="l" r="r" t="t"/>
                  <a:pathLst>
                    <a:path extrusionOk="0" h="187" w="47">
                      <a:moveTo>
                        <a:pt x="46" y="1"/>
                      </a:moveTo>
                      <a:lnTo>
                        <a:pt x="0" y="94"/>
                      </a:lnTo>
                      <a:lnTo>
                        <a:pt x="0" y="186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7" name="Google Shape;2177;p23"/>
                <p:cNvSpPr/>
                <p:nvPr/>
              </p:nvSpPr>
              <p:spPr>
                <a:xfrm>
                  <a:off x="5098200" y="2736392"/>
                  <a:ext cx="9857" cy="1997"/>
                </a:xfrm>
                <a:custGeom>
                  <a:rect b="b" l="l" r="r" t="t"/>
                  <a:pathLst>
                    <a:path extrusionOk="0" h="47" w="232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8" name="Google Shape;2178;p23"/>
                <p:cNvSpPr/>
                <p:nvPr/>
              </p:nvSpPr>
              <p:spPr>
                <a:xfrm>
                  <a:off x="5100154" y="2740343"/>
                  <a:ext cx="7903" cy="42"/>
                </a:xfrm>
                <a:custGeom>
                  <a:rect b="b" l="l" r="r" t="t"/>
                  <a:pathLst>
                    <a:path extrusionOk="0" h="1" w="186">
                      <a:moveTo>
                        <a:pt x="186" y="0"/>
                      </a:moveTo>
                      <a:lnTo>
                        <a:pt x="186" y="0"/>
                      </a:lnTo>
                      <a:lnTo>
                        <a:pt x="186" y="0"/>
                      </a:lnTo>
                      <a:lnTo>
                        <a:pt x="0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9" name="Google Shape;2179;p23"/>
                <p:cNvSpPr/>
                <p:nvPr/>
              </p:nvSpPr>
              <p:spPr>
                <a:xfrm>
                  <a:off x="5094248" y="2738346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93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0" name="Google Shape;2180;p23"/>
                <p:cNvSpPr/>
                <p:nvPr/>
              </p:nvSpPr>
              <p:spPr>
                <a:xfrm>
                  <a:off x="5094248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1" name="Google Shape;2181;p23"/>
                <p:cNvSpPr/>
                <p:nvPr/>
              </p:nvSpPr>
              <p:spPr>
                <a:xfrm>
                  <a:off x="5092294" y="273834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2" name="Google Shape;2182;p23"/>
                <p:cNvSpPr/>
                <p:nvPr/>
              </p:nvSpPr>
              <p:spPr>
                <a:xfrm>
                  <a:off x="5096203" y="2740343"/>
                  <a:ext cx="11854" cy="1997"/>
                </a:xfrm>
                <a:custGeom>
                  <a:rect b="b" l="l" r="r" t="t"/>
                  <a:pathLst>
                    <a:path extrusionOk="0" h="47" w="279">
                      <a:moveTo>
                        <a:pt x="1" y="0"/>
                      </a:moveTo>
                      <a:lnTo>
                        <a:pt x="232" y="46"/>
                      </a:lnTo>
                      <a:lnTo>
                        <a:pt x="279" y="46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3" name="Google Shape;2183;p23"/>
                <p:cNvSpPr/>
                <p:nvPr/>
              </p:nvSpPr>
              <p:spPr>
                <a:xfrm>
                  <a:off x="5094248" y="2742297"/>
                  <a:ext cx="7903" cy="42"/>
                </a:xfrm>
                <a:custGeom>
                  <a:rect b="b" l="l" r="r" t="t"/>
                  <a:pathLst>
                    <a:path extrusionOk="0" h="1" w="186">
                      <a:moveTo>
                        <a:pt x="186" y="0"/>
                      </a:moveTo>
                      <a:lnTo>
                        <a:pt x="186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4" name="Google Shape;2184;p23"/>
                <p:cNvSpPr/>
                <p:nvPr/>
              </p:nvSpPr>
              <p:spPr>
                <a:xfrm>
                  <a:off x="5094248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5" name="Google Shape;2185;p23"/>
                <p:cNvSpPr/>
                <p:nvPr/>
              </p:nvSpPr>
              <p:spPr>
                <a:xfrm>
                  <a:off x="5094248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6" name="Google Shape;2186;p23"/>
                <p:cNvSpPr/>
                <p:nvPr/>
              </p:nvSpPr>
              <p:spPr>
                <a:xfrm>
                  <a:off x="5094248" y="2740343"/>
                  <a:ext cx="11854" cy="1997"/>
                </a:xfrm>
                <a:custGeom>
                  <a:rect b="b" l="l" r="r" t="t"/>
                  <a:pathLst>
                    <a:path extrusionOk="0" h="47" w="279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278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23"/>
                <p:cNvSpPr/>
                <p:nvPr/>
              </p:nvSpPr>
              <p:spPr>
                <a:xfrm>
                  <a:off x="5094248" y="274034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8" name="Google Shape;2188;p23"/>
                <p:cNvSpPr/>
                <p:nvPr/>
              </p:nvSpPr>
              <p:spPr>
                <a:xfrm>
                  <a:off x="5094248" y="274034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9" name="Google Shape;2189;p23"/>
                <p:cNvSpPr/>
                <p:nvPr/>
              </p:nvSpPr>
              <p:spPr>
                <a:xfrm>
                  <a:off x="5111966" y="2740343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46" y="0"/>
                      </a:moveTo>
                      <a:lnTo>
                        <a:pt x="0" y="46"/>
                      </a:lnTo>
                      <a:lnTo>
                        <a:pt x="185" y="46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23"/>
                <p:cNvSpPr/>
                <p:nvPr/>
              </p:nvSpPr>
              <p:spPr>
                <a:xfrm>
                  <a:off x="5121780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23"/>
                <p:cNvSpPr/>
                <p:nvPr/>
              </p:nvSpPr>
              <p:spPr>
                <a:xfrm>
                  <a:off x="5123735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23"/>
                <p:cNvSpPr/>
                <p:nvPr/>
              </p:nvSpPr>
              <p:spPr>
                <a:xfrm>
                  <a:off x="5121780" y="274034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23"/>
                <p:cNvSpPr/>
                <p:nvPr/>
              </p:nvSpPr>
              <p:spPr>
                <a:xfrm>
                  <a:off x="5108014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23"/>
                <p:cNvSpPr/>
                <p:nvPr/>
              </p:nvSpPr>
              <p:spPr>
                <a:xfrm>
                  <a:off x="5108014" y="274034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23"/>
                <p:cNvSpPr/>
                <p:nvPr/>
              </p:nvSpPr>
              <p:spPr>
                <a:xfrm>
                  <a:off x="5119826" y="274034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23"/>
                <p:cNvSpPr/>
                <p:nvPr/>
              </p:nvSpPr>
              <p:spPr>
                <a:xfrm>
                  <a:off x="5121780" y="274034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23"/>
                <p:cNvSpPr/>
                <p:nvPr/>
              </p:nvSpPr>
              <p:spPr>
                <a:xfrm>
                  <a:off x="5109969" y="2740343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23"/>
                <p:cNvSpPr/>
                <p:nvPr/>
              </p:nvSpPr>
              <p:spPr>
                <a:xfrm>
                  <a:off x="5011653" y="2773738"/>
                  <a:ext cx="15763" cy="17760"/>
                </a:xfrm>
                <a:custGeom>
                  <a:rect b="b" l="l" r="r" t="t"/>
                  <a:pathLst>
                    <a:path extrusionOk="0" h="418" w="371">
                      <a:moveTo>
                        <a:pt x="325" y="1"/>
                      </a:moveTo>
                      <a:lnTo>
                        <a:pt x="140" y="186"/>
                      </a:lnTo>
                      <a:lnTo>
                        <a:pt x="1" y="371"/>
                      </a:lnTo>
                      <a:lnTo>
                        <a:pt x="1" y="417"/>
                      </a:lnTo>
                      <a:lnTo>
                        <a:pt x="371" y="47"/>
                      </a:lnTo>
                      <a:lnTo>
                        <a:pt x="32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23"/>
                <p:cNvSpPr/>
                <p:nvPr/>
              </p:nvSpPr>
              <p:spPr>
                <a:xfrm>
                  <a:off x="5127686" y="274034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46"/>
                      </a:moveTo>
                      <a:lnTo>
                        <a:pt x="47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46"/>
                      </a:lnTo>
                      <a:lnTo>
                        <a:pt x="47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23"/>
                <p:cNvSpPr/>
                <p:nvPr/>
              </p:nvSpPr>
              <p:spPr>
                <a:xfrm>
                  <a:off x="5123735" y="2740343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23"/>
                <p:cNvSpPr/>
                <p:nvPr/>
              </p:nvSpPr>
              <p:spPr>
                <a:xfrm>
                  <a:off x="5005747" y="2797361"/>
                  <a:ext cx="2039" cy="5948"/>
                </a:xfrm>
                <a:custGeom>
                  <a:rect b="b" l="l" r="r" t="t"/>
                  <a:pathLst>
                    <a:path extrusionOk="0" h="140" w="48">
                      <a:moveTo>
                        <a:pt x="47" y="0"/>
                      </a:moveTo>
                      <a:lnTo>
                        <a:pt x="1" y="139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23"/>
                <p:cNvSpPr/>
                <p:nvPr/>
              </p:nvSpPr>
              <p:spPr>
                <a:xfrm>
                  <a:off x="5009698" y="2789501"/>
                  <a:ext cx="1997" cy="5906"/>
                </a:xfrm>
                <a:custGeom>
                  <a:rect b="b" l="l" r="r" t="t"/>
                  <a:pathLst>
                    <a:path extrusionOk="0" h="139" w="47">
                      <a:moveTo>
                        <a:pt x="47" y="0"/>
                      </a:moveTo>
                      <a:lnTo>
                        <a:pt x="0" y="93"/>
                      </a:lnTo>
                      <a:lnTo>
                        <a:pt x="0" y="139"/>
                      </a:lnTo>
                      <a:lnTo>
                        <a:pt x="47" y="93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23"/>
                <p:cNvSpPr/>
                <p:nvPr/>
              </p:nvSpPr>
              <p:spPr>
                <a:xfrm>
                  <a:off x="5007744" y="2793410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6" y="1"/>
                      </a:moveTo>
                      <a:lnTo>
                        <a:pt x="0" y="93"/>
                      </a:lnTo>
                      <a:lnTo>
                        <a:pt x="0" y="140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23"/>
                <p:cNvSpPr/>
                <p:nvPr/>
              </p:nvSpPr>
              <p:spPr>
                <a:xfrm>
                  <a:off x="5098200" y="2736392"/>
                  <a:ext cx="11812" cy="1997"/>
                </a:xfrm>
                <a:custGeom>
                  <a:rect b="b" l="l" r="r" t="t"/>
                  <a:pathLst>
                    <a:path extrusionOk="0" h="47" w="278">
                      <a:moveTo>
                        <a:pt x="232" y="0"/>
                      </a:moveTo>
                      <a:lnTo>
                        <a:pt x="0" y="47"/>
                      </a:lnTo>
                      <a:lnTo>
                        <a:pt x="278" y="47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23"/>
                <p:cNvSpPr/>
                <p:nvPr/>
              </p:nvSpPr>
              <p:spPr>
                <a:xfrm>
                  <a:off x="5094248" y="2736392"/>
                  <a:ext cx="15763" cy="3994"/>
                </a:xfrm>
                <a:custGeom>
                  <a:rect b="b" l="l" r="r" t="t"/>
                  <a:pathLst>
                    <a:path extrusionOk="0" h="94" w="371">
                      <a:moveTo>
                        <a:pt x="371" y="0"/>
                      </a:moveTo>
                      <a:lnTo>
                        <a:pt x="348" y="47"/>
                      </a:lnTo>
                      <a:lnTo>
                        <a:pt x="371" y="47"/>
                      </a:lnTo>
                      <a:lnTo>
                        <a:pt x="371" y="0"/>
                      </a:lnTo>
                      <a:close/>
                      <a:moveTo>
                        <a:pt x="1" y="47"/>
                      </a:moveTo>
                      <a:lnTo>
                        <a:pt x="1" y="93"/>
                      </a:lnTo>
                      <a:lnTo>
                        <a:pt x="325" y="93"/>
                      </a:lnTo>
                      <a:lnTo>
                        <a:pt x="348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23"/>
                <p:cNvSpPr/>
                <p:nvPr/>
              </p:nvSpPr>
              <p:spPr>
                <a:xfrm>
                  <a:off x="5094248" y="273834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23"/>
                <p:cNvSpPr/>
                <p:nvPr/>
              </p:nvSpPr>
              <p:spPr>
                <a:xfrm>
                  <a:off x="5092294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23"/>
                <p:cNvSpPr/>
                <p:nvPr/>
              </p:nvSpPr>
              <p:spPr>
                <a:xfrm>
                  <a:off x="5094248" y="2740343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23"/>
                <p:cNvSpPr/>
                <p:nvPr/>
              </p:nvSpPr>
              <p:spPr>
                <a:xfrm>
                  <a:off x="5094248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23"/>
                <p:cNvSpPr/>
                <p:nvPr/>
              </p:nvSpPr>
              <p:spPr>
                <a:xfrm>
                  <a:off x="5094248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23"/>
                <p:cNvSpPr/>
                <p:nvPr/>
              </p:nvSpPr>
              <p:spPr>
                <a:xfrm>
                  <a:off x="5094248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23"/>
                <p:cNvSpPr/>
                <p:nvPr/>
              </p:nvSpPr>
              <p:spPr>
                <a:xfrm>
                  <a:off x="5094248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23"/>
                <p:cNvSpPr/>
                <p:nvPr/>
              </p:nvSpPr>
              <p:spPr>
                <a:xfrm>
                  <a:off x="5094248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23"/>
                <p:cNvSpPr/>
                <p:nvPr/>
              </p:nvSpPr>
              <p:spPr>
                <a:xfrm>
                  <a:off x="5113920" y="2738346"/>
                  <a:ext cx="7903" cy="2039"/>
                </a:xfrm>
                <a:custGeom>
                  <a:rect b="b" l="l" r="r" t="t"/>
                  <a:pathLst>
                    <a:path extrusionOk="0" h="48" w="186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139" y="47"/>
                      </a:lnTo>
                      <a:lnTo>
                        <a:pt x="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23"/>
                <p:cNvSpPr/>
                <p:nvPr/>
              </p:nvSpPr>
              <p:spPr>
                <a:xfrm>
                  <a:off x="5121780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23"/>
                <p:cNvSpPr/>
                <p:nvPr/>
              </p:nvSpPr>
              <p:spPr>
                <a:xfrm>
                  <a:off x="5123735" y="2740343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23"/>
                <p:cNvSpPr/>
                <p:nvPr/>
              </p:nvSpPr>
              <p:spPr>
                <a:xfrm>
                  <a:off x="5121780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23"/>
                <p:cNvSpPr/>
                <p:nvPr/>
              </p:nvSpPr>
              <p:spPr>
                <a:xfrm>
                  <a:off x="5108014" y="2736392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0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23"/>
                <p:cNvSpPr/>
                <p:nvPr/>
              </p:nvSpPr>
              <p:spPr>
                <a:xfrm>
                  <a:off x="5119826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23"/>
                <p:cNvSpPr/>
                <p:nvPr/>
              </p:nvSpPr>
              <p:spPr>
                <a:xfrm>
                  <a:off x="5121780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23"/>
                <p:cNvSpPr/>
                <p:nvPr/>
              </p:nvSpPr>
              <p:spPr>
                <a:xfrm>
                  <a:off x="5109969" y="2736392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0"/>
                      </a:moveTo>
                      <a:lnTo>
                        <a:pt x="1" y="93"/>
                      </a:lnTo>
                      <a:lnTo>
                        <a:pt x="93" y="93"/>
                      </a:lnTo>
                      <a:lnTo>
                        <a:pt x="93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23"/>
                <p:cNvSpPr/>
                <p:nvPr/>
              </p:nvSpPr>
              <p:spPr>
                <a:xfrm>
                  <a:off x="5015604" y="2776075"/>
                  <a:ext cx="3611" cy="3611"/>
                </a:xfrm>
                <a:custGeom>
                  <a:rect b="b" l="l" r="r" t="t"/>
                  <a:pathLst>
                    <a:path extrusionOk="0" h="85" w="85">
                      <a:moveTo>
                        <a:pt x="85" y="0"/>
                      </a:moveTo>
                      <a:lnTo>
                        <a:pt x="0" y="85"/>
                      </a:lnTo>
                      <a:lnTo>
                        <a:pt x="47" y="38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23"/>
                <p:cNvSpPr/>
                <p:nvPr/>
              </p:nvSpPr>
              <p:spPr>
                <a:xfrm>
                  <a:off x="5137501" y="2746206"/>
                  <a:ext cx="7903" cy="7945"/>
                </a:xfrm>
                <a:custGeom>
                  <a:rect b="b" l="l" r="r" t="t"/>
                  <a:pathLst>
                    <a:path extrusionOk="0" h="187" w="186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93" y="47"/>
                      </a:lnTo>
                      <a:lnTo>
                        <a:pt x="1" y="1"/>
                      </a:lnTo>
                      <a:close/>
                      <a:moveTo>
                        <a:pt x="93" y="47"/>
                      </a:moveTo>
                      <a:lnTo>
                        <a:pt x="186" y="186"/>
                      </a:lnTo>
                      <a:lnTo>
                        <a:pt x="140" y="93"/>
                      </a:lnTo>
                      <a:lnTo>
                        <a:pt x="93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23"/>
                <p:cNvSpPr/>
                <p:nvPr/>
              </p:nvSpPr>
              <p:spPr>
                <a:xfrm>
                  <a:off x="5011653" y="2779644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1"/>
                      </a:moveTo>
                      <a:lnTo>
                        <a:pt x="1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23"/>
                <p:cNvSpPr/>
                <p:nvPr/>
              </p:nvSpPr>
              <p:spPr>
                <a:xfrm>
                  <a:off x="5019513" y="2771784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93" y="1"/>
                      </a:move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23"/>
                <p:cNvSpPr/>
                <p:nvPr/>
              </p:nvSpPr>
              <p:spPr>
                <a:xfrm>
                  <a:off x="5013650" y="2773738"/>
                  <a:ext cx="5906" cy="5948"/>
                </a:xfrm>
                <a:custGeom>
                  <a:rect b="b" l="l" r="r" t="t"/>
                  <a:pathLst>
                    <a:path extrusionOk="0" h="140" w="139">
                      <a:moveTo>
                        <a:pt x="139" y="1"/>
                      </a:moveTo>
                      <a:lnTo>
                        <a:pt x="46" y="93"/>
                      </a:lnTo>
                      <a:lnTo>
                        <a:pt x="46" y="93"/>
                      </a:lnTo>
                      <a:lnTo>
                        <a:pt x="93" y="47"/>
                      </a:lnTo>
                      <a:lnTo>
                        <a:pt x="139" y="1"/>
                      </a:lnTo>
                      <a:close/>
                      <a:moveTo>
                        <a:pt x="46" y="93"/>
                      </a:moveTo>
                      <a:lnTo>
                        <a:pt x="0" y="140"/>
                      </a:lnTo>
                      <a:lnTo>
                        <a:pt x="46" y="140"/>
                      </a:lnTo>
                      <a:lnTo>
                        <a:pt x="46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23"/>
                <p:cNvSpPr/>
                <p:nvPr/>
              </p:nvSpPr>
              <p:spPr>
                <a:xfrm>
                  <a:off x="5003793" y="2813082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47" y="186"/>
                      </a:lnTo>
                      <a:lnTo>
                        <a:pt x="47" y="13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8" name="Google Shape;2228;p23"/>
                <p:cNvSpPr/>
                <p:nvPr/>
              </p:nvSpPr>
              <p:spPr>
                <a:xfrm>
                  <a:off x="5009698" y="2783595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0" y="93"/>
                      </a:moveTo>
                      <a:lnTo>
                        <a:pt x="0" y="93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9" name="Google Shape;2229;p23"/>
                <p:cNvSpPr/>
                <p:nvPr/>
              </p:nvSpPr>
              <p:spPr>
                <a:xfrm>
                  <a:off x="5007744" y="2787504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6" y="1"/>
                      </a:moveTo>
                      <a:lnTo>
                        <a:pt x="46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0" name="Google Shape;2230;p23"/>
                <p:cNvSpPr/>
                <p:nvPr/>
              </p:nvSpPr>
              <p:spPr>
                <a:xfrm>
                  <a:off x="5017558" y="2773738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1" name="Google Shape;2231;p23"/>
                <p:cNvSpPr/>
                <p:nvPr/>
              </p:nvSpPr>
              <p:spPr>
                <a:xfrm>
                  <a:off x="5023464" y="277178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2" name="Google Shape;2232;p23"/>
                <p:cNvSpPr/>
                <p:nvPr/>
              </p:nvSpPr>
              <p:spPr>
                <a:xfrm>
                  <a:off x="5017558" y="277573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3" name="Google Shape;2233;p23"/>
                <p:cNvSpPr/>
                <p:nvPr/>
              </p:nvSpPr>
              <p:spPr>
                <a:xfrm>
                  <a:off x="5017558" y="2771784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93" y="1"/>
                      </a:move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93" y="1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4" name="Google Shape;2234;p23"/>
                <p:cNvSpPr/>
                <p:nvPr/>
              </p:nvSpPr>
              <p:spPr>
                <a:xfrm>
                  <a:off x="5023464" y="277178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23"/>
                <p:cNvSpPr/>
                <p:nvPr/>
              </p:nvSpPr>
              <p:spPr>
                <a:xfrm>
                  <a:off x="5019513" y="2769829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93" y="0"/>
                      </a:move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23"/>
                <p:cNvSpPr/>
                <p:nvPr/>
              </p:nvSpPr>
              <p:spPr>
                <a:xfrm>
                  <a:off x="5094248" y="2734437"/>
                  <a:ext cx="17760" cy="42"/>
                </a:xfrm>
                <a:custGeom>
                  <a:rect b="b" l="l" r="r" t="t"/>
                  <a:pathLst>
                    <a:path extrusionOk="0" h="1" w="41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lnTo>
                        <a:pt x="278" y="0"/>
                      </a:lnTo>
                      <a:lnTo>
                        <a:pt x="278" y="0"/>
                      </a:lnTo>
                      <a:lnTo>
                        <a:pt x="371" y="0"/>
                      </a:lnTo>
                      <a:lnTo>
                        <a:pt x="371" y="0"/>
                      </a:lnTo>
                      <a:lnTo>
                        <a:pt x="417" y="0"/>
                      </a:lnTo>
                      <a:lnTo>
                        <a:pt x="417" y="0"/>
                      </a:lnTo>
                      <a:lnTo>
                        <a:pt x="417" y="0"/>
                      </a:lnTo>
                      <a:lnTo>
                        <a:pt x="417" y="0"/>
                      </a:lnTo>
                      <a:lnTo>
                        <a:pt x="417" y="0"/>
                      </a:lnTo>
                      <a:lnTo>
                        <a:pt x="371" y="0"/>
                      </a:lnTo>
                      <a:lnTo>
                        <a:pt x="371" y="0"/>
                      </a:lnTo>
                      <a:lnTo>
                        <a:pt x="278" y="0"/>
                      </a:lnTo>
                      <a:lnTo>
                        <a:pt x="278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23"/>
                <p:cNvSpPr/>
                <p:nvPr/>
              </p:nvSpPr>
              <p:spPr>
                <a:xfrm>
                  <a:off x="5094248" y="2734437"/>
                  <a:ext cx="13808" cy="1997"/>
                </a:xfrm>
                <a:custGeom>
                  <a:rect b="b" l="l" r="r" t="t"/>
                  <a:pathLst>
                    <a:path extrusionOk="0" h="47" w="325">
                      <a:moveTo>
                        <a:pt x="186" y="0"/>
                      </a:moveTo>
                      <a:lnTo>
                        <a:pt x="163" y="23"/>
                      </a:lnTo>
                      <a:lnTo>
                        <a:pt x="163" y="23"/>
                      </a:lnTo>
                      <a:lnTo>
                        <a:pt x="325" y="0"/>
                      </a:lnTo>
                      <a:close/>
                      <a:moveTo>
                        <a:pt x="163" y="23"/>
                      </a:moveTo>
                      <a:lnTo>
                        <a:pt x="1" y="46"/>
                      </a:lnTo>
                      <a:lnTo>
                        <a:pt x="139" y="46"/>
                      </a:lnTo>
                      <a:lnTo>
                        <a:pt x="163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23"/>
                <p:cNvSpPr/>
                <p:nvPr/>
              </p:nvSpPr>
              <p:spPr>
                <a:xfrm>
                  <a:off x="5094248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23"/>
                <p:cNvSpPr/>
                <p:nvPr/>
              </p:nvSpPr>
              <p:spPr>
                <a:xfrm>
                  <a:off x="5094248" y="273443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23"/>
                <p:cNvSpPr/>
                <p:nvPr/>
              </p:nvSpPr>
              <p:spPr>
                <a:xfrm>
                  <a:off x="5092294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23"/>
                <p:cNvSpPr/>
                <p:nvPr/>
              </p:nvSpPr>
              <p:spPr>
                <a:xfrm>
                  <a:off x="5090340" y="2734437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6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23"/>
                <p:cNvSpPr/>
                <p:nvPr/>
              </p:nvSpPr>
              <p:spPr>
                <a:xfrm>
                  <a:off x="5111966" y="273443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3" name="Google Shape;2243;p23"/>
                <p:cNvSpPr/>
                <p:nvPr/>
              </p:nvSpPr>
              <p:spPr>
                <a:xfrm>
                  <a:off x="5115875" y="273443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4" name="Google Shape;2244;p23"/>
                <p:cNvSpPr/>
                <p:nvPr/>
              </p:nvSpPr>
              <p:spPr>
                <a:xfrm>
                  <a:off x="5111966" y="273443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5" name="Google Shape;2245;p23"/>
                <p:cNvSpPr/>
                <p:nvPr/>
              </p:nvSpPr>
              <p:spPr>
                <a:xfrm>
                  <a:off x="5113920" y="273443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6" name="Google Shape;2246;p23"/>
                <p:cNvSpPr/>
                <p:nvPr/>
              </p:nvSpPr>
              <p:spPr>
                <a:xfrm>
                  <a:off x="5129640" y="2742297"/>
                  <a:ext cx="11854" cy="5948"/>
                </a:xfrm>
                <a:custGeom>
                  <a:rect b="b" l="l" r="r" t="t"/>
                  <a:pathLst>
                    <a:path extrusionOk="0" h="140" w="279">
                      <a:moveTo>
                        <a:pt x="1" y="0"/>
                      </a:moveTo>
                      <a:lnTo>
                        <a:pt x="186" y="93"/>
                      </a:lnTo>
                      <a:lnTo>
                        <a:pt x="278" y="139"/>
                      </a:lnTo>
                      <a:lnTo>
                        <a:pt x="186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7" name="Google Shape;2247;p23"/>
                <p:cNvSpPr/>
                <p:nvPr/>
              </p:nvSpPr>
              <p:spPr>
                <a:xfrm>
                  <a:off x="5011653" y="2773738"/>
                  <a:ext cx="11854" cy="13808"/>
                </a:xfrm>
                <a:custGeom>
                  <a:rect b="b" l="l" r="r" t="t"/>
                  <a:pathLst>
                    <a:path extrusionOk="0" h="325" w="279">
                      <a:moveTo>
                        <a:pt x="278" y="1"/>
                      </a:moveTo>
                      <a:lnTo>
                        <a:pt x="186" y="47"/>
                      </a:lnTo>
                      <a:lnTo>
                        <a:pt x="93" y="140"/>
                      </a:lnTo>
                      <a:lnTo>
                        <a:pt x="1" y="279"/>
                      </a:lnTo>
                      <a:lnTo>
                        <a:pt x="1" y="325"/>
                      </a:lnTo>
                      <a:lnTo>
                        <a:pt x="140" y="186"/>
                      </a:lnTo>
                      <a:lnTo>
                        <a:pt x="232" y="93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8" name="Google Shape;2248;p23"/>
                <p:cNvSpPr/>
                <p:nvPr/>
              </p:nvSpPr>
              <p:spPr>
                <a:xfrm>
                  <a:off x="5019513" y="2771784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140" y="1"/>
                      </a:moveTo>
                      <a:lnTo>
                        <a:pt x="1" y="93"/>
                      </a:lnTo>
                      <a:lnTo>
                        <a:pt x="93" y="47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9" name="Google Shape;2249;p23"/>
                <p:cNvSpPr/>
                <p:nvPr/>
              </p:nvSpPr>
              <p:spPr>
                <a:xfrm>
                  <a:off x="5005747" y="2793410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0" name="Google Shape;2250;p23"/>
                <p:cNvSpPr/>
                <p:nvPr/>
              </p:nvSpPr>
              <p:spPr>
                <a:xfrm>
                  <a:off x="5001838" y="2803267"/>
                  <a:ext cx="3951" cy="13808"/>
                </a:xfrm>
                <a:custGeom>
                  <a:rect b="b" l="l" r="r" t="t"/>
                  <a:pathLst>
                    <a:path extrusionOk="0" h="325" w="93">
                      <a:moveTo>
                        <a:pt x="93" y="0"/>
                      </a:moveTo>
                      <a:lnTo>
                        <a:pt x="0" y="232"/>
                      </a:lnTo>
                      <a:lnTo>
                        <a:pt x="47" y="324"/>
                      </a:lnTo>
                      <a:lnTo>
                        <a:pt x="47" y="23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23"/>
                <p:cNvSpPr/>
                <p:nvPr/>
              </p:nvSpPr>
              <p:spPr>
                <a:xfrm>
                  <a:off x="5009698" y="2785550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7" y="1"/>
                      </a:moveTo>
                      <a:lnTo>
                        <a:pt x="0" y="93"/>
                      </a:lnTo>
                      <a:lnTo>
                        <a:pt x="0" y="139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2" name="Google Shape;2252;p23"/>
                <p:cNvSpPr/>
                <p:nvPr/>
              </p:nvSpPr>
              <p:spPr>
                <a:xfrm>
                  <a:off x="5007744" y="2789501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6" y="0"/>
                      </a:moveTo>
                      <a:lnTo>
                        <a:pt x="0" y="93"/>
                      </a:lnTo>
                      <a:lnTo>
                        <a:pt x="46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3" name="Google Shape;2253;p23"/>
                <p:cNvSpPr/>
                <p:nvPr/>
              </p:nvSpPr>
              <p:spPr>
                <a:xfrm>
                  <a:off x="5094248" y="2734437"/>
                  <a:ext cx="17760" cy="3951"/>
                </a:xfrm>
                <a:custGeom>
                  <a:rect b="b" l="l" r="r" t="t"/>
                  <a:pathLst>
                    <a:path extrusionOk="0" h="93" w="418">
                      <a:moveTo>
                        <a:pt x="325" y="0"/>
                      </a:move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93" y="93"/>
                      </a:lnTo>
                      <a:lnTo>
                        <a:pt x="139" y="46"/>
                      </a:lnTo>
                      <a:lnTo>
                        <a:pt x="371" y="46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23"/>
                <p:cNvSpPr/>
                <p:nvPr/>
              </p:nvSpPr>
              <p:spPr>
                <a:xfrm>
                  <a:off x="5094248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23"/>
                <p:cNvSpPr/>
                <p:nvPr/>
              </p:nvSpPr>
              <p:spPr>
                <a:xfrm>
                  <a:off x="5092294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6" name="Google Shape;2256;p23"/>
                <p:cNvSpPr/>
                <p:nvPr/>
              </p:nvSpPr>
              <p:spPr>
                <a:xfrm>
                  <a:off x="5094248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23"/>
                <p:cNvSpPr/>
                <p:nvPr/>
              </p:nvSpPr>
              <p:spPr>
                <a:xfrm>
                  <a:off x="5109969" y="2734437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46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23"/>
                <p:cNvSpPr/>
                <p:nvPr/>
              </p:nvSpPr>
              <p:spPr>
                <a:xfrm>
                  <a:off x="5094248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23"/>
                <p:cNvSpPr/>
                <p:nvPr/>
              </p:nvSpPr>
              <p:spPr>
                <a:xfrm>
                  <a:off x="5092294" y="273834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23"/>
                <p:cNvSpPr/>
                <p:nvPr/>
              </p:nvSpPr>
              <p:spPr>
                <a:xfrm>
                  <a:off x="5115875" y="2736392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1" name="Google Shape;2261;p23"/>
                <p:cNvSpPr/>
                <p:nvPr/>
              </p:nvSpPr>
              <p:spPr>
                <a:xfrm>
                  <a:off x="5121780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2" name="Google Shape;2262;p23"/>
                <p:cNvSpPr/>
                <p:nvPr/>
              </p:nvSpPr>
              <p:spPr>
                <a:xfrm>
                  <a:off x="5123735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23"/>
                <p:cNvSpPr/>
                <p:nvPr/>
              </p:nvSpPr>
              <p:spPr>
                <a:xfrm>
                  <a:off x="5109969" y="2734437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93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23"/>
                <p:cNvSpPr/>
                <p:nvPr/>
              </p:nvSpPr>
              <p:spPr>
                <a:xfrm>
                  <a:off x="5123735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5" name="Google Shape;2265;p23"/>
                <p:cNvSpPr/>
                <p:nvPr/>
              </p:nvSpPr>
              <p:spPr>
                <a:xfrm>
                  <a:off x="5121780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6" name="Google Shape;2266;p23"/>
                <p:cNvSpPr/>
                <p:nvPr/>
              </p:nvSpPr>
              <p:spPr>
                <a:xfrm>
                  <a:off x="5111966" y="2736392"/>
                  <a:ext cx="3951" cy="42"/>
                </a:xfrm>
                <a:custGeom>
                  <a:rect b="b" l="l" r="r" t="t"/>
                  <a:pathLst>
                    <a:path extrusionOk="0" h="1" w="9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23"/>
                <p:cNvSpPr/>
                <p:nvPr/>
              </p:nvSpPr>
              <p:spPr>
                <a:xfrm>
                  <a:off x="5127686" y="2738346"/>
                  <a:ext cx="9857" cy="5948"/>
                </a:xfrm>
                <a:custGeom>
                  <a:rect b="b" l="l" r="r" t="t"/>
                  <a:pathLst>
                    <a:path extrusionOk="0" h="140" w="232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93"/>
                      </a:lnTo>
                      <a:lnTo>
                        <a:pt x="232" y="140"/>
                      </a:lnTo>
                      <a:lnTo>
                        <a:pt x="186" y="9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23"/>
                <p:cNvSpPr/>
                <p:nvPr/>
              </p:nvSpPr>
              <p:spPr>
                <a:xfrm>
                  <a:off x="5011653" y="2781598"/>
                  <a:ext cx="5948" cy="7945"/>
                </a:xfrm>
                <a:custGeom>
                  <a:rect b="b" l="l" r="r" t="t"/>
                  <a:pathLst>
                    <a:path extrusionOk="0" h="187" w="140">
                      <a:moveTo>
                        <a:pt x="140" y="1"/>
                      </a:moveTo>
                      <a:lnTo>
                        <a:pt x="1" y="140"/>
                      </a:lnTo>
                      <a:lnTo>
                        <a:pt x="1" y="186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23"/>
                <p:cNvSpPr/>
                <p:nvPr/>
              </p:nvSpPr>
              <p:spPr>
                <a:xfrm>
                  <a:off x="5125732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0" name="Google Shape;2270;p23"/>
                <p:cNvSpPr/>
                <p:nvPr/>
              </p:nvSpPr>
              <p:spPr>
                <a:xfrm>
                  <a:off x="5001838" y="2795364"/>
                  <a:ext cx="5948" cy="17760"/>
                </a:xfrm>
                <a:custGeom>
                  <a:rect b="b" l="l" r="r" t="t"/>
                  <a:pathLst>
                    <a:path extrusionOk="0" h="418" w="140">
                      <a:moveTo>
                        <a:pt x="139" y="1"/>
                      </a:moveTo>
                      <a:lnTo>
                        <a:pt x="93" y="47"/>
                      </a:lnTo>
                      <a:lnTo>
                        <a:pt x="47" y="232"/>
                      </a:lnTo>
                      <a:lnTo>
                        <a:pt x="0" y="371"/>
                      </a:lnTo>
                      <a:lnTo>
                        <a:pt x="0" y="418"/>
                      </a:lnTo>
                      <a:lnTo>
                        <a:pt x="93" y="186"/>
                      </a:lnTo>
                      <a:lnTo>
                        <a:pt x="139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23"/>
                <p:cNvSpPr/>
                <p:nvPr/>
              </p:nvSpPr>
              <p:spPr>
                <a:xfrm>
                  <a:off x="5009698" y="2787504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7" y="1"/>
                      </a:moveTo>
                      <a:lnTo>
                        <a:pt x="0" y="93"/>
                      </a:lnTo>
                      <a:lnTo>
                        <a:pt x="0" y="140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23"/>
                <p:cNvSpPr/>
                <p:nvPr/>
              </p:nvSpPr>
              <p:spPr>
                <a:xfrm>
                  <a:off x="5007744" y="2791455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0" y="139"/>
                      </a:ln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23"/>
                <p:cNvSpPr/>
                <p:nvPr/>
              </p:nvSpPr>
              <p:spPr>
                <a:xfrm>
                  <a:off x="5108014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23"/>
                <p:cNvSpPr/>
                <p:nvPr/>
              </p:nvSpPr>
              <p:spPr>
                <a:xfrm>
                  <a:off x="5109969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23"/>
                <p:cNvSpPr/>
                <p:nvPr/>
              </p:nvSpPr>
              <p:spPr>
                <a:xfrm>
                  <a:off x="5113920" y="2736392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186" y="47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23"/>
                <p:cNvSpPr/>
                <p:nvPr/>
              </p:nvSpPr>
              <p:spPr>
                <a:xfrm>
                  <a:off x="5121780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7" name="Google Shape;2277;p23"/>
                <p:cNvSpPr/>
                <p:nvPr/>
              </p:nvSpPr>
              <p:spPr>
                <a:xfrm>
                  <a:off x="5123735" y="2738346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8" name="Google Shape;2278;p23"/>
                <p:cNvSpPr/>
                <p:nvPr/>
              </p:nvSpPr>
              <p:spPr>
                <a:xfrm>
                  <a:off x="5123735" y="273834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9" name="Google Shape;2279;p23"/>
                <p:cNvSpPr/>
                <p:nvPr/>
              </p:nvSpPr>
              <p:spPr>
                <a:xfrm>
                  <a:off x="5109969" y="2736392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0" name="Google Shape;2280;p23"/>
                <p:cNvSpPr/>
                <p:nvPr/>
              </p:nvSpPr>
              <p:spPr>
                <a:xfrm>
                  <a:off x="5123735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1" name="Google Shape;2281;p23"/>
                <p:cNvSpPr/>
                <p:nvPr/>
              </p:nvSpPr>
              <p:spPr>
                <a:xfrm>
                  <a:off x="5121780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2" name="Google Shape;2282;p23"/>
                <p:cNvSpPr/>
                <p:nvPr/>
              </p:nvSpPr>
              <p:spPr>
                <a:xfrm>
                  <a:off x="5111966" y="2736392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6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3" name="Google Shape;2283;p23"/>
                <p:cNvSpPr/>
                <p:nvPr/>
              </p:nvSpPr>
              <p:spPr>
                <a:xfrm>
                  <a:off x="5011653" y="2779644"/>
                  <a:ext cx="3994" cy="5948"/>
                </a:xfrm>
                <a:custGeom>
                  <a:rect b="b" l="l" r="r" t="t"/>
                  <a:pathLst>
                    <a:path extrusionOk="0" h="140" w="94">
                      <a:moveTo>
                        <a:pt x="93" y="1"/>
                      </a:moveTo>
                      <a:lnTo>
                        <a:pt x="1" y="93"/>
                      </a:lnTo>
                      <a:lnTo>
                        <a:pt x="1" y="140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23"/>
                <p:cNvSpPr/>
                <p:nvPr/>
              </p:nvSpPr>
              <p:spPr>
                <a:xfrm>
                  <a:off x="5015604" y="2771784"/>
                  <a:ext cx="7903" cy="7903"/>
                </a:xfrm>
                <a:custGeom>
                  <a:rect b="b" l="l" r="r" t="t"/>
                  <a:pathLst>
                    <a:path extrusionOk="0" h="186" w="186">
                      <a:moveTo>
                        <a:pt x="185" y="1"/>
                      </a:moveTo>
                      <a:lnTo>
                        <a:pt x="93" y="47"/>
                      </a:lnTo>
                      <a:lnTo>
                        <a:pt x="0" y="139"/>
                      </a:lnTo>
                      <a:lnTo>
                        <a:pt x="0" y="186"/>
                      </a:lnTo>
                      <a:lnTo>
                        <a:pt x="47" y="139"/>
                      </a:lnTo>
                      <a:lnTo>
                        <a:pt x="93" y="93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23"/>
                <p:cNvSpPr/>
                <p:nvPr/>
              </p:nvSpPr>
              <p:spPr>
                <a:xfrm>
                  <a:off x="5005747" y="279145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23"/>
                <p:cNvSpPr/>
                <p:nvPr/>
              </p:nvSpPr>
              <p:spPr>
                <a:xfrm>
                  <a:off x="5009698" y="2783595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0"/>
                      </a:move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23"/>
                <p:cNvSpPr/>
                <p:nvPr/>
              </p:nvSpPr>
              <p:spPr>
                <a:xfrm>
                  <a:off x="5005747" y="2787504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93" y="1"/>
                      </a:move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23"/>
                <p:cNvSpPr/>
                <p:nvPr/>
              </p:nvSpPr>
              <p:spPr>
                <a:xfrm>
                  <a:off x="5019513" y="2771784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1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23"/>
                <p:cNvSpPr/>
                <p:nvPr/>
              </p:nvSpPr>
              <p:spPr>
                <a:xfrm>
                  <a:off x="5019513" y="2769829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93" y="0"/>
                      </a:moveTo>
                      <a:lnTo>
                        <a:pt x="47" y="47"/>
                      </a:lnTo>
                      <a:lnTo>
                        <a:pt x="1" y="93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23"/>
                <p:cNvSpPr/>
                <p:nvPr/>
              </p:nvSpPr>
              <p:spPr>
                <a:xfrm>
                  <a:off x="5021510" y="276982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23"/>
                <p:cNvSpPr/>
                <p:nvPr/>
              </p:nvSpPr>
              <p:spPr>
                <a:xfrm>
                  <a:off x="5094248" y="2734437"/>
                  <a:ext cx="7903" cy="1997"/>
                </a:xfrm>
                <a:custGeom>
                  <a:rect b="b" l="l" r="r" t="t"/>
                  <a:pathLst>
                    <a:path extrusionOk="0" h="47" w="186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139" y="46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23"/>
                <p:cNvSpPr/>
                <p:nvPr/>
              </p:nvSpPr>
              <p:spPr>
                <a:xfrm>
                  <a:off x="5094248" y="273443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23"/>
                <p:cNvSpPr/>
                <p:nvPr/>
              </p:nvSpPr>
              <p:spPr>
                <a:xfrm>
                  <a:off x="5092294" y="273443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4" name="Google Shape;2294;p23"/>
                <p:cNvSpPr/>
                <p:nvPr/>
              </p:nvSpPr>
              <p:spPr>
                <a:xfrm>
                  <a:off x="5111966" y="273443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5" name="Google Shape;2295;p23"/>
                <p:cNvSpPr/>
                <p:nvPr/>
              </p:nvSpPr>
              <p:spPr>
                <a:xfrm>
                  <a:off x="5115875" y="2734437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23"/>
                <p:cNvSpPr/>
                <p:nvPr/>
              </p:nvSpPr>
              <p:spPr>
                <a:xfrm>
                  <a:off x="5111966" y="273443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23"/>
                <p:cNvSpPr/>
                <p:nvPr/>
              </p:nvSpPr>
              <p:spPr>
                <a:xfrm>
                  <a:off x="5113920" y="273443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23"/>
                <p:cNvSpPr/>
                <p:nvPr/>
              </p:nvSpPr>
              <p:spPr>
                <a:xfrm>
                  <a:off x="5127686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23"/>
                <p:cNvSpPr/>
                <p:nvPr/>
              </p:nvSpPr>
              <p:spPr>
                <a:xfrm>
                  <a:off x="5011653" y="2779644"/>
                  <a:ext cx="3994" cy="5948"/>
                </a:xfrm>
                <a:custGeom>
                  <a:rect b="b" l="l" r="r" t="t"/>
                  <a:pathLst>
                    <a:path extrusionOk="0" h="140" w="94">
                      <a:moveTo>
                        <a:pt x="1" y="140"/>
                      </a:moveTo>
                      <a:lnTo>
                        <a:pt x="1" y="140"/>
                      </a:lnTo>
                      <a:lnTo>
                        <a:pt x="1" y="140"/>
                      </a:lnTo>
                      <a:lnTo>
                        <a:pt x="1" y="140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1" y="140"/>
                      </a:lnTo>
                      <a:lnTo>
                        <a:pt x="1" y="1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23"/>
                <p:cNvSpPr/>
                <p:nvPr/>
              </p:nvSpPr>
              <p:spPr>
                <a:xfrm>
                  <a:off x="5125732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23"/>
                <p:cNvSpPr/>
                <p:nvPr/>
              </p:nvSpPr>
              <p:spPr>
                <a:xfrm>
                  <a:off x="5003793" y="2791455"/>
                  <a:ext cx="3994" cy="9857"/>
                </a:xfrm>
                <a:custGeom>
                  <a:rect b="b" l="l" r="r" t="t"/>
                  <a:pathLst>
                    <a:path extrusionOk="0" h="232" w="94">
                      <a:moveTo>
                        <a:pt x="47" y="0"/>
                      </a:moveTo>
                      <a:lnTo>
                        <a:pt x="1" y="232"/>
                      </a:lnTo>
                      <a:lnTo>
                        <a:pt x="47" y="139"/>
                      </a:lnTo>
                      <a:lnTo>
                        <a:pt x="93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23"/>
                <p:cNvSpPr/>
                <p:nvPr/>
              </p:nvSpPr>
              <p:spPr>
                <a:xfrm>
                  <a:off x="5009698" y="278555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23"/>
                <p:cNvSpPr/>
                <p:nvPr/>
              </p:nvSpPr>
              <p:spPr>
                <a:xfrm>
                  <a:off x="5005747" y="2787504"/>
                  <a:ext cx="3994" cy="5948"/>
                </a:xfrm>
                <a:custGeom>
                  <a:rect b="b" l="l" r="r" t="t"/>
                  <a:pathLst>
                    <a:path extrusionOk="0" h="140" w="94">
                      <a:moveTo>
                        <a:pt x="93" y="1"/>
                      </a:moveTo>
                      <a:lnTo>
                        <a:pt x="1" y="93"/>
                      </a:lnTo>
                      <a:lnTo>
                        <a:pt x="47" y="140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23"/>
                <p:cNvSpPr/>
                <p:nvPr/>
              </p:nvSpPr>
              <p:spPr>
                <a:xfrm>
                  <a:off x="5108014" y="2734437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23"/>
                <p:cNvSpPr/>
                <p:nvPr/>
              </p:nvSpPr>
              <p:spPr>
                <a:xfrm>
                  <a:off x="5111966" y="273443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6" name="Google Shape;2306;p23"/>
                <p:cNvSpPr/>
                <p:nvPr/>
              </p:nvSpPr>
              <p:spPr>
                <a:xfrm>
                  <a:off x="5115875" y="2734437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140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7" name="Google Shape;2307;p23"/>
                <p:cNvSpPr/>
                <p:nvPr/>
              </p:nvSpPr>
              <p:spPr>
                <a:xfrm>
                  <a:off x="5119826" y="2734437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7" y="46"/>
                      </a:lnTo>
                      <a:lnTo>
                        <a:pt x="9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8" name="Google Shape;2308;p23"/>
                <p:cNvSpPr/>
                <p:nvPr/>
              </p:nvSpPr>
              <p:spPr>
                <a:xfrm>
                  <a:off x="5123735" y="2736392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23"/>
                <p:cNvSpPr/>
                <p:nvPr/>
              </p:nvSpPr>
              <p:spPr>
                <a:xfrm>
                  <a:off x="5111966" y="273443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46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23"/>
                <p:cNvSpPr/>
                <p:nvPr/>
              </p:nvSpPr>
              <p:spPr>
                <a:xfrm>
                  <a:off x="5123735" y="2736392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23"/>
                <p:cNvSpPr/>
                <p:nvPr/>
              </p:nvSpPr>
              <p:spPr>
                <a:xfrm>
                  <a:off x="5121780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23"/>
                <p:cNvSpPr/>
                <p:nvPr/>
              </p:nvSpPr>
              <p:spPr>
                <a:xfrm>
                  <a:off x="5113920" y="273443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23"/>
                <p:cNvSpPr/>
                <p:nvPr/>
              </p:nvSpPr>
              <p:spPr>
                <a:xfrm>
                  <a:off x="5127686" y="2738346"/>
                  <a:ext cx="7903" cy="3994"/>
                </a:xfrm>
                <a:custGeom>
                  <a:rect b="b" l="l" r="r" t="t"/>
                  <a:pathLst>
                    <a:path extrusionOk="0" h="94" w="186">
                      <a:moveTo>
                        <a:pt x="0" y="1"/>
                      </a:moveTo>
                      <a:lnTo>
                        <a:pt x="186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23"/>
                <p:cNvSpPr/>
                <p:nvPr/>
              </p:nvSpPr>
              <p:spPr>
                <a:xfrm>
                  <a:off x="5125732" y="273834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1"/>
                      </a:move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23"/>
                <p:cNvSpPr/>
                <p:nvPr/>
              </p:nvSpPr>
              <p:spPr>
                <a:xfrm>
                  <a:off x="5001838" y="2797361"/>
                  <a:ext cx="3951" cy="13808"/>
                </a:xfrm>
                <a:custGeom>
                  <a:rect b="b" l="l" r="r" t="t"/>
                  <a:pathLst>
                    <a:path extrusionOk="0" h="325" w="93">
                      <a:moveTo>
                        <a:pt x="93" y="0"/>
                      </a:moveTo>
                      <a:lnTo>
                        <a:pt x="47" y="93"/>
                      </a:lnTo>
                      <a:lnTo>
                        <a:pt x="0" y="324"/>
                      </a:lnTo>
                      <a:lnTo>
                        <a:pt x="47" y="185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23"/>
                <p:cNvSpPr/>
                <p:nvPr/>
              </p:nvSpPr>
              <p:spPr>
                <a:xfrm>
                  <a:off x="5123735" y="273834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23"/>
                <p:cNvSpPr/>
                <p:nvPr/>
              </p:nvSpPr>
              <p:spPr>
                <a:xfrm>
                  <a:off x="5145361" y="275410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23"/>
                <p:cNvSpPr/>
                <p:nvPr/>
              </p:nvSpPr>
              <p:spPr>
                <a:xfrm>
                  <a:off x="5019513" y="283275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23"/>
                <p:cNvSpPr/>
                <p:nvPr/>
              </p:nvSpPr>
              <p:spPr>
                <a:xfrm>
                  <a:off x="5033279" y="283865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23"/>
                <p:cNvSpPr/>
                <p:nvPr/>
              </p:nvSpPr>
              <p:spPr>
                <a:xfrm>
                  <a:off x="5027416" y="2836662"/>
                  <a:ext cx="3951" cy="42"/>
                </a:xfrm>
                <a:custGeom>
                  <a:rect b="b" l="l" r="r" t="t"/>
                  <a:pathLst>
                    <a:path extrusionOk="0" h="1" w="93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23"/>
                <p:cNvSpPr/>
                <p:nvPr/>
              </p:nvSpPr>
              <p:spPr>
                <a:xfrm>
                  <a:off x="5021510" y="2834708"/>
                  <a:ext cx="5906" cy="1997"/>
                </a:xfrm>
                <a:custGeom>
                  <a:rect b="b" l="l" r="r" t="t"/>
                  <a:pathLst>
                    <a:path extrusionOk="0" h="47" w="139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39" y="47"/>
                      </a:lnTo>
                      <a:lnTo>
                        <a:pt x="139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23"/>
                <p:cNvSpPr/>
                <p:nvPr/>
              </p:nvSpPr>
              <p:spPr>
                <a:xfrm>
                  <a:off x="5009698" y="282684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47"/>
                      </a:moveTo>
                      <a:lnTo>
                        <a:pt x="47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47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3" name="Google Shape;2323;p23"/>
                <p:cNvSpPr/>
                <p:nvPr/>
              </p:nvSpPr>
              <p:spPr>
                <a:xfrm>
                  <a:off x="5007744" y="282489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46"/>
                      </a:moveTo>
                      <a:lnTo>
                        <a:pt x="46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46"/>
                      </a:lnTo>
                      <a:lnTo>
                        <a:pt x="46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4" name="Google Shape;2324;p23"/>
                <p:cNvSpPr/>
                <p:nvPr/>
              </p:nvSpPr>
              <p:spPr>
                <a:xfrm>
                  <a:off x="5017558" y="283275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5" name="Google Shape;2325;p23"/>
                <p:cNvSpPr/>
                <p:nvPr/>
              </p:nvSpPr>
              <p:spPr>
                <a:xfrm>
                  <a:off x="5013650" y="283079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6" name="Google Shape;2326;p23"/>
                <p:cNvSpPr/>
                <p:nvPr/>
              </p:nvSpPr>
              <p:spPr>
                <a:xfrm>
                  <a:off x="5039185" y="283865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23"/>
                <p:cNvSpPr/>
                <p:nvPr/>
              </p:nvSpPr>
              <p:spPr>
                <a:xfrm>
                  <a:off x="5045090" y="283865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23"/>
                <p:cNvSpPr/>
                <p:nvPr/>
              </p:nvSpPr>
              <p:spPr>
                <a:xfrm>
                  <a:off x="5052951" y="283865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23"/>
                <p:cNvSpPr/>
                <p:nvPr/>
              </p:nvSpPr>
              <p:spPr>
                <a:xfrm>
                  <a:off x="5092294" y="2824893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23"/>
                <p:cNvSpPr/>
                <p:nvPr/>
              </p:nvSpPr>
              <p:spPr>
                <a:xfrm>
                  <a:off x="5100154" y="282094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1" name="Google Shape;2331;p23"/>
                <p:cNvSpPr/>
                <p:nvPr/>
              </p:nvSpPr>
              <p:spPr>
                <a:xfrm>
                  <a:off x="5078528" y="2830799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23"/>
                <p:cNvSpPr/>
                <p:nvPr/>
              </p:nvSpPr>
              <p:spPr>
                <a:xfrm>
                  <a:off x="5072622" y="2832753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23"/>
                <p:cNvSpPr/>
                <p:nvPr/>
              </p:nvSpPr>
              <p:spPr>
                <a:xfrm>
                  <a:off x="5084434" y="2826848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139" y="0"/>
                      </a:moveTo>
                      <a:lnTo>
                        <a:pt x="0" y="47"/>
                      </a:lnTo>
                      <a:lnTo>
                        <a:pt x="93" y="47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23"/>
                <p:cNvSpPr/>
                <p:nvPr/>
              </p:nvSpPr>
              <p:spPr>
                <a:xfrm>
                  <a:off x="5064762" y="2834708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23"/>
                <p:cNvSpPr/>
                <p:nvPr/>
              </p:nvSpPr>
              <p:spPr>
                <a:xfrm>
                  <a:off x="5100154" y="28209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23"/>
                <p:cNvSpPr/>
                <p:nvPr/>
              </p:nvSpPr>
              <p:spPr>
                <a:xfrm>
                  <a:off x="5123735" y="2803267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23"/>
                <p:cNvSpPr/>
                <p:nvPr/>
              </p:nvSpPr>
              <p:spPr>
                <a:xfrm>
                  <a:off x="5106060" y="281703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8" name="Google Shape;2338;p23"/>
                <p:cNvSpPr/>
                <p:nvPr/>
              </p:nvSpPr>
              <p:spPr>
                <a:xfrm>
                  <a:off x="5111966" y="281308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9" name="Google Shape;2339;p23"/>
                <p:cNvSpPr/>
                <p:nvPr/>
              </p:nvSpPr>
              <p:spPr>
                <a:xfrm>
                  <a:off x="5117871" y="280913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6" y="1"/>
                      </a:lnTo>
                      <a:lnTo>
                        <a:pt x="46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0" name="Google Shape;2340;p23"/>
                <p:cNvSpPr/>
                <p:nvPr/>
              </p:nvSpPr>
              <p:spPr>
                <a:xfrm>
                  <a:off x="5129640" y="279931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23"/>
                <p:cNvSpPr/>
                <p:nvPr/>
              </p:nvSpPr>
              <p:spPr>
                <a:xfrm>
                  <a:off x="5058856" y="283666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2" name="Google Shape;2342;p23"/>
                <p:cNvSpPr/>
                <p:nvPr/>
              </p:nvSpPr>
              <p:spPr>
                <a:xfrm>
                  <a:off x="5100154" y="282094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3" name="Google Shape;2343;p23"/>
                <p:cNvSpPr/>
                <p:nvPr/>
              </p:nvSpPr>
              <p:spPr>
                <a:xfrm>
                  <a:off x="5058856" y="283666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4" name="Google Shape;2344;p23"/>
                <p:cNvSpPr/>
                <p:nvPr/>
              </p:nvSpPr>
              <p:spPr>
                <a:xfrm>
                  <a:off x="5106060" y="281898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23"/>
                <p:cNvSpPr/>
                <p:nvPr/>
              </p:nvSpPr>
              <p:spPr>
                <a:xfrm>
                  <a:off x="5058856" y="283666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23"/>
                <p:cNvSpPr/>
                <p:nvPr/>
              </p:nvSpPr>
              <p:spPr>
                <a:xfrm>
                  <a:off x="5106060" y="281898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23"/>
                <p:cNvSpPr/>
                <p:nvPr/>
              </p:nvSpPr>
              <p:spPr>
                <a:xfrm>
                  <a:off x="5033279" y="2838659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23"/>
                <p:cNvSpPr/>
                <p:nvPr/>
              </p:nvSpPr>
              <p:spPr>
                <a:xfrm>
                  <a:off x="5037230" y="283865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23"/>
                <p:cNvSpPr/>
                <p:nvPr/>
              </p:nvSpPr>
              <p:spPr>
                <a:xfrm>
                  <a:off x="5145361" y="275997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23"/>
                <p:cNvSpPr/>
                <p:nvPr/>
              </p:nvSpPr>
              <p:spPr>
                <a:xfrm>
                  <a:off x="5145361" y="2767875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23"/>
                <p:cNvSpPr/>
                <p:nvPr/>
              </p:nvSpPr>
              <p:spPr>
                <a:xfrm>
                  <a:off x="5139498" y="277964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6" y="1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23"/>
                <p:cNvSpPr/>
                <p:nvPr/>
              </p:nvSpPr>
              <p:spPr>
                <a:xfrm>
                  <a:off x="5143406" y="2771784"/>
                  <a:ext cx="1997" cy="7903"/>
                </a:xfrm>
                <a:custGeom>
                  <a:rect b="b" l="l" r="r" t="t"/>
                  <a:pathLst>
                    <a:path extrusionOk="0" h="186" w="47">
                      <a:moveTo>
                        <a:pt x="1" y="186"/>
                      </a:moveTo>
                      <a:lnTo>
                        <a:pt x="1" y="186"/>
                      </a:lnTo>
                      <a:lnTo>
                        <a:pt x="47" y="1"/>
                      </a:lnTo>
                      <a:lnTo>
                        <a:pt x="1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23"/>
                <p:cNvSpPr/>
                <p:nvPr/>
              </p:nvSpPr>
              <p:spPr>
                <a:xfrm>
                  <a:off x="5133592" y="279341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23"/>
                <p:cNvSpPr/>
                <p:nvPr/>
              </p:nvSpPr>
              <p:spPr>
                <a:xfrm>
                  <a:off x="5139498" y="278359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23"/>
                <p:cNvSpPr/>
                <p:nvPr/>
              </p:nvSpPr>
              <p:spPr>
                <a:xfrm>
                  <a:off x="5139498" y="278555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6" name="Google Shape;2356;p23"/>
                <p:cNvSpPr/>
                <p:nvPr/>
              </p:nvSpPr>
              <p:spPr>
                <a:xfrm>
                  <a:off x="5145361" y="276392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7" name="Google Shape;2357;p23"/>
                <p:cNvSpPr/>
                <p:nvPr/>
              </p:nvSpPr>
              <p:spPr>
                <a:xfrm>
                  <a:off x="5145361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8" name="Google Shape;2358;p23"/>
                <p:cNvSpPr/>
                <p:nvPr/>
              </p:nvSpPr>
              <p:spPr>
                <a:xfrm>
                  <a:off x="5005747" y="282094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23"/>
                <p:cNvSpPr/>
                <p:nvPr/>
              </p:nvSpPr>
              <p:spPr>
                <a:xfrm>
                  <a:off x="5031324" y="2742297"/>
                  <a:ext cx="9857" cy="7903"/>
                </a:xfrm>
                <a:custGeom>
                  <a:rect b="b" l="l" r="r" t="t"/>
                  <a:pathLst>
                    <a:path extrusionOk="0" h="186" w="232">
                      <a:moveTo>
                        <a:pt x="232" y="0"/>
                      </a:moveTo>
                      <a:lnTo>
                        <a:pt x="1" y="185"/>
                      </a:lnTo>
                      <a:lnTo>
                        <a:pt x="139" y="93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0" name="Google Shape;2360;p23"/>
                <p:cNvSpPr/>
                <p:nvPr/>
              </p:nvSpPr>
              <p:spPr>
                <a:xfrm>
                  <a:off x="5047045" y="2730486"/>
                  <a:ext cx="17760" cy="7903"/>
                </a:xfrm>
                <a:custGeom>
                  <a:rect b="b" l="l" r="r" t="t"/>
                  <a:pathLst>
                    <a:path extrusionOk="0" h="186" w="418">
                      <a:moveTo>
                        <a:pt x="417" y="1"/>
                      </a:moveTo>
                      <a:lnTo>
                        <a:pt x="186" y="47"/>
                      </a:lnTo>
                      <a:lnTo>
                        <a:pt x="1" y="139"/>
                      </a:lnTo>
                      <a:lnTo>
                        <a:pt x="1" y="186"/>
                      </a:lnTo>
                      <a:lnTo>
                        <a:pt x="140" y="93"/>
                      </a:lnTo>
                      <a:lnTo>
                        <a:pt x="325" y="47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1" name="Google Shape;2361;p23"/>
                <p:cNvSpPr/>
                <p:nvPr/>
              </p:nvSpPr>
              <p:spPr>
                <a:xfrm>
                  <a:off x="5041139" y="274034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2" name="Google Shape;2362;p23"/>
                <p:cNvSpPr/>
                <p:nvPr/>
              </p:nvSpPr>
              <p:spPr>
                <a:xfrm>
                  <a:off x="5047045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3" name="Google Shape;2363;p23"/>
                <p:cNvSpPr/>
                <p:nvPr/>
              </p:nvSpPr>
              <p:spPr>
                <a:xfrm>
                  <a:off x="5043136" y="273834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4" name="Google Shape;2364;p23"/>
                <p:cNvSpPr/>
                <p:nvPr/>
              </p:nvSpPr>
              <p:spPr>
                <a:xfrm>
                  <a:off x="5041139" y="274034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5" name="Google Shape;2365;p23"/>
                <p:cNvSpPr/>
                <p:nvPr/>
              </p:nvSpPr>
              <p:spPr>
                <a:xfrm>
                  <a:off x="5043136" y="2736392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93" y="0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6" name="Google Shape;2366;p23"/>
                <p:cNvSpPr/>
                <p:nvPr/>
              </p:nvSpPr>
              <p:spPr>
                <a:xfrm>
                  <a:off x="5043136" y="273834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7" name="Google Shape;2367;p23"/>
                <p:cNvSpPr/>
                <p:nvPr/>
              </p:nvSpPr>
              <p:spPr>
                <a:xfrm>
                  <a:off x="5025419" y="2756063"/>
                  <a:ext cx="5948" cy="5948"/>
                </a:xfrm>
                <a:custGeom>
                  <a:rect b="b" l="l" r="r" t="t"/>
                  <a:pathLst>
                    <a:path extrusionOk="0" h="140" w="140">
                      <a:moveTo>
                        <a:pt x="140" y="0"/>
                      </a:move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47" y="93"/>
                      </a:lnTo>
                      <a:lnTo>
                        <a:pt x="47" y="93"/>
                      </a:lnTo>
                      <a:lnTo>
                        <a:pt x="1" y="139"/>
                      </a:lnTo>
                      <a:lnTo>
                        <a:pt x="1" y="139"/>
                      </a:lnTo>
                      <a:lnTo>
                        <a:pt x="140" y="0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23"/>
                <p:cNvSpPr/>
                <p:nvPr/>
              </p:nvSpPr>
              <p:spPr>
                <a:xfrm>
                  <a:off x="5072622" y="2730486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93" y="1"/>
                      </a:moveTo>
                      <a:lnTo>
                        <a:pt x="1" y="47"/>
                      </a:lnTo>
                      <a:lnTo>
                        <a:pt x="47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9" name="Google Shape;2369;p23"/>
                <p:cNvSpPr/>
                <p:nvPr/>
              </p:nvSpPr>
              <p:spPr>
                <a:xfrm>
                  <a:off x="5027416" y="2746206"/>
                  <a:ext cx="9857" cy="7945"/>
                </a:xfrm>
                <a:custGeom>
                  <a:rect b="b" l="l" r="r" t="t"/>
                  <a:pathLst>
                    <a:path extrusionOk="0" h="187" w="232">
                      <a:moveTo>
                        <a:pt x="231" y="1"/>
                      </a:moveTo>
                      <a:lnTo>
                        <a:pt x="93" y="93"/>
                      </a:lnTo>
                      <a:lnTo>
                        <a:pt x="46" y="140"/>
                      </a:lnTo>
                      <a:lnTo>
                        <a:pt x="0" y="186"/>
                      </a:lnTo>
                      <a:lnTo>
                        <a:pt x="139" y="140"/>
                      </a:lnTo>
                      <a:lnTo>
                        <a:pt x="185" y="93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23"/>
                <p:cNvSpPr/>
                <p:nvPr/>
              </p:nvSpPr>
              <p:spPr>
                <a:xfrm>
                  <a:off x="5060811" y="2730486"/>
                  <a:ext cx="9900" cy="1997"/>
                </a:xfrm>
                <a:custGeom>
                  <a:rect b="b" l="l" r="r" t="t"/>
                  <a:pathLst>
                    <a:path extrusionOk="0" h="47" w="233">
                      <a:moveTo>
                        <a:pt x="93" y="1"/>
                      </a:moveTo>
                      <a:lnTo>
                        <a:pt x="1" y="47"/>
                      </a:lnTo>
                      <a:lnTo>
                        <a:pt x="140" y="47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23"/>
                <p:cNvSpPr/>
                <p:nvPr/>
              </p:nvSpPr>
              <p:spPr>
                <a:xfrm>
                  <a:off x="5027416" y="2752112"/>
                  <a:ext cx="5906" cy="7903"/>
                </a:xfrm>
                <a:custGeom>
                  <a:rect b="b" l="l" r="r" t="t"/>
                  <a:pathLst>
                    <a:path extrusionOk="0" h="186" w="139">
                      <a:moveTo>
                        <a:pt x="139" y="1"/>
                      </a:moveTo>
                      <a:lnTo>
                        <a:pt x="0" y="47"/>
                      </a:lnTo>
                      <a:lnTo>
                        <a:pt x="0" y="186"/>
                      </a:lnTo>
                      <a:lnTo>
                        <a:pt x="93" y="93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2" name="Google Shape;2372;p23"/>
                <p:cNvSpPr/>
                <p:nvPr/>
              </p:nvSpPr>
              <p:spPr>
                <a:xfrm>
                  <a:off x="5066717" y="2730486"/>
                  <a:ext cx="9900" cy="1997"/>
                </a:xfrm>
                <a:custGeom>
                  <a:rect b="b" l="l" r="r" t="t"/>
                  <a:pathLst>
                    <a:path extrusionOk="0" h="47" w="233">
                      <a:moveTo>
                        <a:pt x="93" y="1"/>
                      </a:moveTo>
                      <a:lnTo>
                        <a:pt x="1" y="47"/>
                      </a:lnTo>
                      <a:lnTo>
                        <a:pt x="140" y="47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3" name="Google Shape;2373;p23"/>
                <p:cNvSpPr/>
                <p:nvPr/>
              </p:nvSpPr>
              <p:spPr>
                <a:xfrm>
                  <a:off x="5080482" y="273244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4" name="Google Shape;2374;p23"/>
                <p:cNvSpPr/>
                <p:nvPr/>
              </p:nvSpPr>
              <p:spPr>
                <a:xfrm>
                  <a:off x="5080482" y="273244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5" name="Google Shape;2375;p23"/>
                <p:cNvSpPr/>
                <p:nvPr/>
              </p:nvSpPr>
              <p:spPr>
                <a:xfrm>
                  <a:off x="5080482" y="2732440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6" name="Google Shape;2376;p23"/>
                <p:cNvSpPr/>
                <p:nvPr/>
              </p:nvSpPr>
              <p:spPr>
                <a:xfrm>
                  <a:off x="5074577" y="2730486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1"/>
                      </a:moveTo>
                      <a:lnTo>
                        <a:pt x="1" y="93"/>
                      </a:lnTo>
                      <a:lnTo>
                        <a:pt x="93" y="93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7" name="Google Shape;2377;p23"/>
                <p:cNvSpPr/>
                <p:nvPr/>
              </p:nvSpPr>
              <p:spPr>
                <a:xfrm>
                  <a:off x="5078528" y="2730486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47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8" name="Google Shape;2378;p23"/>
                <p:cNvSpPr/>
                <p:nvPr/>
              </p:nvSpPr>
              <p:spPr>
                <a:xfrm>
                  <a:off x="5078528" y="2732440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9" name="Google Shape;2379;p23"/>
                <p:cNvSpPr/>
                <p:nvPr/>
              </p:nvSpPr>
              <p:spPr>
                <a:xfrm>
                  <a:off x="5078528" y="2732440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0" name="Google Shape;2380;p23"/>
                <p:cNvSpPr/>
                <p:nvPr/>
              </p:nvSpPr>
              <p:spPr>
                <a:xfrm>
                  <a:off x="5031324" y="2769829"/>
                  <a:ext cx="13808" cy="5948"/>
                </a:xfrm>
                <a:custGeom>
                  <a:rect b="b" l="l" r="r" t="t"/>
                  <a:pathLst>
                    <a:path extrusionOk="0" h="140" w="325">
                      <a:moveTo>
                        <a:pt x="139" y="0"/>
                      </a:moveTo>
                      <a:lnTo>
                        <a:pt x="1" y="93"/>
                      </a:lnTo>
                      <a:lnTo>
                        <a:pt x="93" y="93"/>
                      </a:lnTo>
                      <a:lnTo>
                        <a:pt x="139" y="139"/>
                      </a:lnTo>
                      <a:lnTo>
                        <a:pt x="325" y="139"/>
                      </a:lnTo>
                      <a:lnTo>
                        <a:pt x="325" y="47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1" name="Google Shape;2381;p23"/>
                <p:cNvSpPr/>
                <p:nvPr/>
              </p:nvSpPr>
              <p:spPr>
                <a:xfrm>
                  <a:off x="5050996" y="2765878"/>
                  <a:ext cx="13808" cy="7903"/>
                </a:xfrm>
                <a:custGeom>
                  <a:rect b="b" l="l" r="r" t="t"/>
                  <a:pathLst>
                    <a:path extrusionOk="0" h="186" w="325">
                      <a:moveTo>
                        <a:pt x="324" y="1"/>
                      </a:moveTo>
                      <a:lnTo>
                        <a:pt x="0" y="93"/>
                      </a:lnTo>
                      <a:lnTo>
                        <a:pt x="47" y="186"/>
                      </a:lnTo>
                      <a:lnTo>
                        <a:pt x="139" y="186"/>
                      </a:lnTo>
                      <a:lnTo>
                        <a:pt x="3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2" name="Google Shape;2382;p23"/>
                <p:cNvSpPr/>
                <p:nvPr/>
              </p:nvSpPr>
              <p:spPr>
                <a:xfrm>
                  <a:off x="5070668" y="2752112"/>
                  <a:ext cx="15763" cy="11854"/>
                </a:xfrm>
                <a:custGeom>
                  <a:rect b="b" l="l" r="r" t="t"/>
                  <a:pathLst>
                    <a:path extrusionOk="0" h="279" w="371">
                      <a:moveTo>
                        <a:pt x="232" y="1"/>
                      </a:moveTo>
                      <a:lnTo>
                        <a:pt x="185" y="47"/>
                      </a:lnTo>
                      <a:lnTo>
                        <a:pt x="93" y="140"/>
                      </a:lnTo>
                      <a:lnTo>
                        <a:pt x="0" y="278"/>
                      </a:lnTo>
                      <a:lnTo>
                        <a:pt x="232" y="140"/>
                      </a:lnTo>
                      <a:lnTo>
                        <a:pt x="278" y="140"/>
                      </a:lnTo>
                      <a:lnTo>
                        <a:pt x="324" y="47"/>
                      </a:ln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3" name="Google Shape;2383;p23"/>
                <p:cNvSpPr/>
                <p:nvPr/>
              </p:nvSpPr>
              <p:spPr>
                <a:xfrm>
                  <a:off x="5082437" y="2744252"/>
                  <a:ext cx="5948" cy="5948"/>
                </a:xfrm>
                <a:custGeom>
                  <a:rect b="b" l="l" r="r" t="t"/>
                  <a:pathLst>
                    <a:path extrusionOk="0" h="140" w="140">
                      <a:moveTo>
                        <a:pt x="140" y="1"/>
                      </a:moveTo>
                      <a:lnTo>
                        <a:pt x="1" y="47"/>
                      </a:lnTo>
                      <a:lnTo>
                        <a:pt x="1" y="139"/>
                      </a:lnTo>
                      <a:lnTo>
                        <a:pt x="93" y="139"/>
                      </a:lnTo>
                      <a:lnTo>
                        <a:pt x="140" y="93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4" name="Google Shape;2384;p23"/>
                <p:cNvSpPr/>
                <p:nvPr/>
              </p:nvSpPr>
              <p:spPr>
                <a:xfrm>
                  <a:off x="5045090" y="277178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5" name="Google Shape;2385;p23"/>
                <p:cNvSpPr/>
                <p:nvPr/>
              </p:nvSpPr>
              <p:spPr>
                <a:xfrm>
                  <a:off x="5050996" y="2769829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93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93"/>
                      </a:lnTo>
                      <a:lnTo>
                        <a:pt x="47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6" name="Google Shape;2386;p23"/>
                <p:cNvSpPr/>
                <p:nvPr/>
              </p:nvSpPr>
              <p:spPr>
                <a:xfrm>
                  <a:off x="5049042" y="2771784"/>
                  <a:ext cx="42" cy="3994"/>
                </a:xfrm>
                <a:custGeom>
                  <a:rect b="b" l="l" r="r" t="t"/>
                  <a:pathLst>
                    <a:path extrusionOk="0" h="94" w="1">
                      <a:moveTo>
                        <a:pt x="0" y="93"/>
                      </a:moveTo>
                      <a:lnTo>
                        <a:pt x="0" y="93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7" name="Google Shape;2387;p23"/>
                <p:cNvSpPr/>
                <p:nvPr/>
              </p:nvSpPr>
              <p:spPr>
                <a:xfrm>
                  <a:off x="5045090" y="2771784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1" y="1"/>
                      </a:moveTo>
                      <a:lnTo>
                        <a:pt x="47" y="93"/>
                      </a:lnTo>
                      <a:lnTo>
                        <a:pt x="93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8" name="Google Shape;2388;p23"/>
                <p:cNvSpPr/>
                <p:nvPr/>
              </p:nvSpPr>
              <p:spPr>
                <a:xfrm>
                  <a:off x="5049042" y="2769829"/>
                  <a:ext cx="3951" cy="5948"/>
                </a:xfrm>
                <a:custGeom>
                  <a:rect b="b" l="l" r="r" t="t"/>
                  <a:pathLst>
                    <a:path extrusionOk="0" h="140" w="93">
                      <a:moveTo>
                        <a:pt x="46" y="0"/>
                      </a:moveTo>
                      <a:lnTo>
                        <a:pt x="0" y="47"/>
                      </a:lnTo>
                      <a:lnTo>
                        <a:pt x="0" y="139"/>
                      </a:lnTo>
                      <a:lnTo>
                        <a:pt x="93" y="9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9" name="Google Shape;2389;p23"/>
                <p:cNvSpPr/>
                <p:nvPr/>
              </p:nvSpPr>
              <p:spPr>
                <a:xfrm>
                  <a:off x="5047045" y="2771784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1" y="1"/>
                      </a:moveTo>
                      <a:lnTo>
                        <a:pt x="47" y="93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0" name="Google Shape;2390;p23"/>
                <p:cNvSpPr/>
                <p:nvPr/>
              </p:nvSpPr>
              <p:spPr>
                <a:xfrm>
                  <a:off x="5080482" y="2750158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39" y="47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1" name="Google Shape;2391;p23"/>
                <p:cNvSpPr/>
                <p:nvPr/>
              </p:nvSpPr>
              <p:spPr>
                <a:xfrm>
                  <a:off x="5031324" y="2767875"/>
                  <a:ext cx="5948" cy="5906"/>
                </a:xfrm>
                <a:custGeom>
                  <a:rect b="b" l="l" r="r" t="t"/>
                  <a:pathLst>
                    <a:path extrusionOk="0" h="139" w="140">
                      <a:moveTo>
                        <a:pt x="93" y="0"/>
                      </a:moveTo>
                      <a:lnTo>
                        <a:pt x="1" y="93"/>
                      </a:lnTo>
                      <a:lnTo>
                        <a:pt x="1" y="139"/>
                      </a:lnTo>
                      <a:lnTo>
                        <a:pt x="139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2" name="Google Shape;2392;p23"/>
                <p:cNvSpPr/>
                <p:nvPr/>
              </p:nvSpPr>
              <p:spPr>
                <a:xfrm>
                  <a:off x="5082437" y="274034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3" name="Google Shape;2393;p23"/>
                <p:cNvSpPr/>
                <p:nvPr/>
              </p:nvSpPr>
              <p:spPr>
                <a:xfrm>
                  <a:off x="5082437" y="2742297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140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140" y="4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4" name="Google Shape;2394;p23"/>
                <p:cNvSpPr/>
                <p:nvPr/>
              </p:nvSpPr>
              <p:spPr>
                <a:xfrm>
                  <a:off x="5088343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5" name="Google Shape;2395;p23"/>
                <p:cNvSpPr/>
                <p:nvPr/>
              </p:nvSpPr>
              <p:spPr>
                <a:xfrm>
                  <a:off x="5088343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6" name="Google Shape;2396;p23"/>
                <p:cNvSpPr/>
                <p:nvPr/>
              </p:nvSpPr>
              <p:spPr>
                <a:xfrm>
                  <a:off x="5027416" y="2765878"/>
                  <a:ext cx="5906" cy="3994"/>
                </a:xfrm>
                <a:custGeom>
                  <a:rect b="b" l="l" r="r" t="t"/>
                  <a:pathLst>
                    <a:path extrusionOk="0" h="94" w="139">
                      <a:moveTo>
                        <a:pt x="139" y="1"/>
                      </a:moveTo>
                      <a:lnTo>
                        <a:pt x="46" y="47"/>
                      </a:ln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7" name="Google Shape;2397;p23"/>
                <p:cNvSpPr/>
                <p:nvPr/>
              </p:nvSpPr>
              <p:spPr>
                <a:xfrm>
                  <a:off x="5029370" y="2765878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93" y="1"/>
                      </a:moveTo>
                      <a:lnTo>
                        <a:pt x="93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8" name="Google Shape;2398;p23"/>
                <p:cNvSpPr/>
                <p:nvPr/>
              </p:nvSpPr>
              <p:spPr>
                <a:xfrm>
                  <a:off x="5029370" y="2765878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93" y="1"/>
                      </a:moveTo>
                      <a:lnTo>
                        <a:pt x="93" y="1"/>
                      </a:lnTo>
                      <a:lnTo>
                        <a:pt x="0" y="47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9" name="Google Shape;2399;p23"/>
                <p:cNvSpPr/>
                <p:nvPr/>
              </p:nvSpPr>
              <p:spPr>
                <a:xfrm>
                  <a:off x="5086388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0" name="Google Shape;2400;p23"/>
                <p:cNvSpPr/>
                <p:nvPr/>
              </p:nvSpPr>
              <p:spPr>
                <a:xfrm>
                  <a:off x="5088343" y="273834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1" name="Google Shape;2401;p23"/>
                <p:cNvSpPr/>
                <p:nvPr/>
              </p:nvSpPr>
              <p:spPr>
                <a:xfrm>
                  <a:off x="5088343" y="273834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2" name="Google Shape;2402;p23"/>
                <p:cNvSpPr/>
                <p:nvPr/>
              </p:nvSpPr>
              <p:spPr>
                <a:xfrm>
                  <a:off x="5082437" y="2740343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140" y="0"/>
                      </a:moveTo>
                      <a:lnTo>
                        <a:pt x="140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40" y="0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3" name="Google Shape;2403;p23"/>
                <p:cNvSpPr/>
                <p:nvPr/>
              </p:nvSpPr>
              <p:spPr>
                <a:xfrm>
                  <a:off x="5088343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4" name="Google Shape;2404;p23"/>
                <p:cNvSpPr/>
                <p:nvPr/>
              </p:nvSpPr>
              <p:spPr>
                <a:xfrm>
                  <a:off x="5088343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23"/>
                <p:cNvSpPr/>
                <p:nvPr/>
              </p:nvSpPr>
              <p:spPr>
                <a:xfrm>
                  <a:off x="5082437" y="2740343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23"/>
                <p:cNvSpPr/>
                <p:nvPr/>
              </p:nvSpPr>
              <p:spPr>
                <a:xfrm>
                  <a:off x="5082437" y="2740343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9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23"/>
                <p:cNvSpPr/>
                <p:nvPr/>
              </p:nvSpPr>
              <p:spPr>
                <a:xfrm>
                  <a:off x="5029370" y="2767875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139" y="0"/>
                      </a:moveTo>
                      <a:lnTo>
                        <a:pt x="0" y="46"/>
                      </a:ln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8" name="Google Shape;2408;p23"/>
                <p:cNvSpPr/>
                <p:nvPr/>
              </p:nvSpPr>
              <p:spPr>
                <a:xfrm>
                  <a:off x="5082437" y="2740343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140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9" name="Google Shape;2409;p23"/>
                <p:cNvSpPr/>
                <p:nvPr/>
              </p:nvSpPr>
              <p:spPr>
                <a:xfrm>
                  <a:off x="5088343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23"/>
                <p:cNvSpPr/>
                <p:nvPr/>
              </p:nvSpPr>
              <p:spPr>
                <a:xfrm>
                  <a:off x="5088343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1" name="Google Shape;2411;p23"/>
                <p:cNvSpPr/>
                <p:nvPr/>
              </p:nvSpPr>
              <p:spPr>
                <a:xfrm>
                  <a:off x="5029370" y="2765878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93" y="1"/>
                      </a:moveTo>
                      <a:lnTo>
                        <a:pt x="0" y="93"/>
                      </a:lnTo>
                      <a:lnTo>
                        <a:pt x="139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2" name="Google Shape;2412;p23"/>
                <p:cNvSpPr/>
                <p:nvPr/>
              </p:nvSpPr>
              <p:spPr>
                <a:xfrm>
                  <a:off x="5086388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23"/>
                <p:cNvSpPr/>
                <p:nvPr/>
              </p:nvSpPr>
              <p:spPr>
                <a:xfrm>
                  <a:off x="5088343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23"/>
                <p:cNvSpPr/>
                <p:nvPr/>
              </p:nvSpPr>
              <p:spPr>
                <a:xfrm>
                  <a:off x="5088343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23"/>
                <p:cNvSpPr/>
                <p:nvPr/>
              </p:nvSpPr>
              <p:spPr>
                <a:xfrm>
                  <a:off x="5084434" y="2740343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93" y="46"/>
                      </a:moveTo>
                      <a:lnTo>
                        <a:pt x="93" y="46"/>
                      </a:lnTo>
                      <a:lnTo>
                        <a:pt x="93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3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23"/>
                <p:cNvSpPr/>
                <p:nvPr/>
              </p:nvSpPr>
              <p:spPr>
                <a:xfrm>
                  <a:off x="5088343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23"/>
                <p:cNvSpPr/>
                <p:nvPr/>
              </p:nvSpPr>
              <p:spPr>
                <a:xfrm>
                  <a:off x="5088343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23"/>
                <p:cNvSpPr/>
                <p:nvPr/>
              </p:nvSpPr>
              <p:spPr>
                <a:xfrm>
                  <a:off x="5084434" y="2740343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23"/>
                <p:cNvSpPr/>
                <p:nvPr/>
              </p:nvSpPr>
              <p:spPr>
                <a:xfrm>
                  <a:off x="5088343" y="274034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23"/>
                <p:cNvSpPr/>
                <p:nvPr/>
              </p:nvSpPr>
              <p:spPr>
                <a:xfrm>
                  <a:off x="5088343" y="274034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1" name="Google Shape;2421;p23"/>
                <p:cNvSpPr/>
                <p:nvPr/>
              </p:nvSpPr>
              <p:spPr>
                <a:xfrm>
                  <a:off x="5027416" y="2765878"/>
                  <a:ext cx="0" cy="42"/>
                </a:xfrm>
                <a:custGeom>
                  <a:rect b="b" l="l" r="r" t="t"/>
                  <a:pathLst>
                    <a:path extrusionOk="0" h="1" w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2" name="Google Shape;2422;p23"/>
                <p:cNvSpPr/>
                <p:nvPr/>
              </p:nvSpPr>
              <p:spPr>
                <a:xfrm>
                  <a:off x="5027416" y="2767875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3" name="Google Shape;2423;p23"/>
                <p:cNvSpPr/>
                <p:nvPr/>
              </p:nvSpPr>
              <p:spPr>
                <a:xfrm>
                  <a:off x="5027416" y="2765878"/>
                  <a:ext cx="0" cy="2039"/>
                </a:xfrm>
                <a:custGeom>
                  <a:rect b="b" l="l" r="r" t="t"/>
                  <a:pathLst>
                    <a:path extrusionOk="0" h="48" w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4" name="Google Shape;2424;p23"/>
                <p:cNvSpPr/>
                <p:nvPr/>
              </p:nvSpPr>
              <p:spPr>
                <a:xfrm>
                  <a:off x="5027416" y="2763924"/>
                  <a:ext cx="5906" cy="3994"/>
                </a:xfrm>
                <a:custGeom>
                  <a:rect b="b" l="l" r="r" t="t"/>
                  <a:pathLst>
                    <a:path extrusionOk="0" h="94" w="139">
                      <a:moveTo>
                        <a:pt x="139" y="0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5" name="Google Shape;2425;p23"/>
                <p:cNvSpPr/>
                <p:nvPr/>
              </p:nvSpPr>
              <p:spPr>
                <a:xfrm>
                  <a:off x="5027416" y="2761969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0" y="93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6" name="Google Shape;2426;p23"/>
                <p:cNvSpPr/>
                <p:nvPr/>
              </p:nvSpPr>
              <p:spPr>
                <a:xfrm>
                  <a:off x="5027416" y="2761969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93" y="0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7" name="Google Shape;2427;p23"/>
                <p:cNvSpPr/>
                <p:nvPr/>
              </p:nvSpPr>
              <p:spPr>
                <a:xfrm>
                  <a:off x="5086388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8" name="Google Shape;2428;p23"/>
                <p:cNvSpPr/>
                <p:nvPr/>
              </p:nvSpPr>
              <p:spPr>
                <a:xfrm>
                  <a:off x="5084434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9" name="Google Shape;2429;p23"/>
                <p:cNvSpPr/>
                <p:nvPr/>
              </p:nvSpPr>
              <p:spPr>
                <a:xfrm>
                  <a:off x="5084434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0" name="Google Shape;2430;p23"/>
                <p:cNvSpPr/>
                <p:nvPr/>
              </p:nvSpPr>
              <p:spPr>
                <a:xfrm>
                  <a:off x="5080482" y="2736392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93" y="0"/>
                      </a:move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1" name="Google Shape;2431;p23"/>
                <p:cNvSpPr/>
                <p:nvPr/>
              </p:nvSpPr>
              <p:spPr>
                <a:xfrm>
                  <a:off x="5080482" y="273639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2" name="Google Shape;2432;p23"/>
                <p:cNvSpPr/>
                <p:nvPr/>
              </p:nvSpPr>
              <p:spPr>
                <a:xfrm>
                  <a:off x="5082437" y="2738346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40" y="1"/>
                      </a:lnTo>
                      <a:lnTo>
                        <a:pt x="140" y="1"/>
                      </a:lnTo>
                      <a:lnTo>
                        <a:pt x="140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3" name="Google Shape;2433;p23"/>
                <p:cNvSpPr/>
                <p:nvPr/>
              </p:nvSpPr>
              <p:spPr>
                <a:xfrm>
                  <a:off x="5080482" y="2738346"/>
                  <a:ext cx="5948" cy="42"/>
                </a:xfrm>
                <a:custGeom>
                  <a:rect b="b" l="l" r="r" t="t"/>
                  <a:pathLst>
                    <a:path extrusionOk="0" h="1" w="140">
                      <a:moveTo>
                        <a:pt x="47" y="1"/>
                      </a:move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4" name="Google Shape;2434;p23"/>
                <p:cNvSpPr/>
                <p:nvPr/>
              </p:nvSpPr>
              <p:spPr>
                <a:xfrm>
                  <a:off x="5084434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5" name="Google Shape;2435;p23"/>
                <p:cNvSpPr/>
                <p:nvPr/>
              </p:nvSpPr>
              <p:spPr>
                <a:xfrm>
                  <a:off x="5084434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6" name="Google Shape;2436;p23"/>
                <p:cNvSpPr/>
                <p:nvPr/>
              </p:nvSpPr>
              <p:spPr>
                <a:xfrm>
                  <a:off x="5080482" y="2736392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23"/>
                <p:cNvSpPr/>
                <p:nvPr/>
              </p:nvSpPr>
              <p:spPr>
                <a:xfrm>
                  <a:off x="5080482" y="273639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8" name="Google Shape;2438;p23"/>
                <p:cNvSpPr/>
                <p:nvPr/>
              </p:nvSpPr>
              <p:spPr>
                <a:xfrm>
                  <a:off x="5082437" y="2738346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9" name="Google Shape;2439;p23"/>
                <p:cNvSpPr/>
                <p:nvPr/>
              </p:nvSpPr>
              <p:spPr>
                <a:xfrm>
                  <a:off x="5080482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0" name="Google Shape;2440;p23"/>
                <p:cNvSpPr/>
                <p:nvPr/>
              </p:nvSpPr>
              <p:spPr>
                <a:xfrm>
                  <a:off x="5027416" y="276787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0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1" name="Google Shape;2441;p23"/>
                <p:cNvSpPr/>
                <p:nvPr/>
              </p:nvSpPr>
              <p:spPr>
                <a:xfrm>
                  <a:off x="5027416" y="276787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2" name="Google Shape;2442;p23"/>
                <p:cNvSpPr/>
                <p:nvPr/>
              </p:nvSpPr>
              <p:spPr>
                <a:xfrm>
                  <a:off x="5027416" y="2767875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3" name="Google Shape;2443;p23"/>
                <p:cNvSpPr/>
                <p:nvPr/>
              </p:nvSpPr>
              <p:spPr>
                <a:xfrm>
                  <a:off x="5029370" y="2763924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93" y="0"/>
                      </a:moveTo>
                      <a:lnTo>
                        <a:pt x="0" y="93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4" name="Google Shape;2444;p23"/>
                <p:cNvSpPr/>
                <p:nvPr/>
              </p:nvSpPr>
              <p:spPr>
                <a:xfrm>
                  <a:off x="5084434" y="2738346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0" y="1"/>
                      </a:moveTo>
                      <a:lnTo>
                        <a:pt x="46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5" name="Google Shape;2445;p23"/>
                <p:cNvSpPr/>
                <p:nvPr/>
              </p:nvSpPr>
              <p:spPr>
                <a:xfrm>
                  <a:off x="5088343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6" name="Google Shape;2446;p23"/>
                <p:cNvSpPr/>
                <p:nvPr/>
              </p:nvSpPr>
              <p:spPr>
                <a:xfrm>
                  <a:off x="5088343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7" name="Google Shape;2447;p23"/>
                <p:cNvSpPr/>
                <p:nvPr/>
              </p:nvSpPr>
              <p:spPr>
                <a:xfrm>
                  <a:off x="5082437" y="2738346"/>
                  <a:ext cx="3994" cy="2039"/>
                </a:xfrm>
                <a:custGeom>
                  <a:rect b="b" l="l" r="r" t="t"/>
                  <a:pathLst>
                    <a:path extrusionOk="0" h="48" w="94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93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8" name="Google Shape;2448;p23"/>
                <p:cNvSpPr/>
                <p:nvPr/>
              </p:nvSpPr>
              <p:spPr>
                <a:xfrm>
                  <a:off x="5082437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9" name="Google Shape;2449;p23"/>
                <p:cNvSpPr/>
                <p:nvPr/>
              </p:nvSpPr>
              <p:spPr>
                <a:xfrm>
                  <a:off x="5082437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0" name="Google Shape;2450;p23"/>
                <p:cNvSpPr/>
                <p:nvPr/>
              </p:nvSpPr>
              <p:spPr>
                <a:xfrm>
                  <a:off x="5027416" y="2763924"/>
                  <a:ext cx="5906" cy="1997"/>
                </a:xfrm>
                <a:custGeom>
                  <a:rect b="b" l="l" r="r" t="t"/>
                  <a:pathLst>
                    <a:path extrusionOk="0" h="47" w="139">
                      <a:moveTo>
                        <a:pt x="139" y="0"/>
                      </a:moveTo>
                      <a:lnTo>
                        <a:pt x="139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1" name="Google Shape;2451;p23"/>
                <p:cNvSpPr/>
                <p:nvPr/>
              </p:nvSpPr>
              <p:spPr>
                <a:xfrm>
                  <a:off x="5027416" y="2763924"/>
                  <a:ext cx="5906" cy="3994"/>
                </a:xfrm>
                <a:custGeom>
                  <a:rect b="b" l="l" r="r" t="t"/>
                  <a:pathLst>
                    <a:path extrusionOk="0" h="94" w="139">
                      <a:moveTo>
                        <a:pt x="139" y="0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2" name="Google Shape;2452;p23"/>
                <p:cNvSpPr/>
                <p:nvPr/>
              </p:nvSpPr>
              <p:spPr>
                <a:xfrm>
                  <a:off x="5027416" y="2761969"/>
                  <a:ext cx="5906" cy="3951"/>
                </a:xfrm>
                <a:custGeom>
                  <a:rect b="b" l="l" r="r" t="t"/>
                  <a:pathLst>
                    <a:path extrusionOk="0" h="93" w="139">
                      <a:moveTo>
                        <a:pt x="93" y="0"/>
                      </a:moveTo>
                      <a:lnTo>
                        <a:pt x="56" y="74"/>
                      </a:lnTo>
                      <a:lnTo>
                        <a:pt x="56" y="74"/>
                      </a:lnTo>
                      <a:lnTo>
                        <a:pt x="139" y="46"/>
                      </a:lnTo>
                      <a:lnTo>
                        <a:pt x="93" y="0"/>
                      </a:lnTo>
                      <a:close/>
                      <a:moveTo>
                        <a:pt x="56" y="74"/>
                      </a:moveTo>
                      <a:lnTo>
                        <a:pt x="0" y="93"/>
                      </a:lnTo>
                      <a:lnTo>
                        <a:pt x="46" y="93"/>
                      </a:lnTo>
                      <a:lnTo>
                        <a:pt x="56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3" name="Google Shape;2453;p23"/>
                <p:cNvSpPr/>
                <p:nvPr/>
              </p:nvSpPr>
              <p:spPr>
                <a:xfrm>
                  <a:off x="5086388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4" name="Google Shape;2454;p23"/>
                <p:cNvSpPr/>
                <p:nvPr/>
              </p:nvSpPr>
              <p:spPr>
                <a:xfrm>
                  <a:off x="5084434" y="2736392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0"/>
                      </a:moveTo>
                      <a:lnTo>
                        <a:pt x="46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5" name="Google Shape;2455;p23"/>
                <p:cNvSpPr/>
                <p:nvPr/>
              </p:nvSpPr>
              <p:spPr>
                <a:xfrm>
                  <a:off x="5086388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23"/>
                <p:cNvSpPr/>
                <p:nvPr/>
              </p:nvSpPr>
              <p:spPr>
                <a:xfrm>
                  <a:off x="5084434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46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23"/>
                <p:cNvSpPr/>
                <p:nvPr/>
              </p:nvSpPr>
              <p:spPr>
                <a:xfrm>
                  <a:off x="5080482" y="2738346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1" y="1"/>
                      </a:move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93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8" name="Google Shape;2458;p23"/>
                <p:cNvSpPr/>
                <p:nvPr/>
              </p:nvSpPr>
              <p:spPr>
                <a:xfrm>
                  <a:off x="5080482" y="2738346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93" y="1"/>
                      </a:moveTo>
                      <a:lnTo>
                        <a:pt x="93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9" name="Google Shape;2459;p23"/>
                <p:cNvSpPr/>
                <p:nvPr/>
              </p:nvSpPr>
              <p:spPr>
                <a:xfrm>
                  <a:off x="5025419" y="2756063"/>
                  <a:ext cx="5948" cy="7903"/>
                </a:xfrm>
                <a:custGeom>
                  <a:rect b="b" l="l" r="r" t="t"/>
                  <a:pathLst>
                    <a:path extrusionOk="0" h="186" w="140">
                      <a:moveTo>
                        <a:pt x="140" y="0"/>
                      </a:moveTo>
                      <a:lnTo>
                        <a:pt x="1" y="139"/>
                      </a:lnTo>
                      <a:lnTo>
                        <a:pt x="1" y="185"/>
                      </a:lnTo>
                      <a:lnTo>
                        <a:pt x="140" y="93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0" name="Google Shape;2460;p23"/>
                <p:cNvSpPr/>
                <p:nvPr/>
              </p:nvSpPr>
              <p:spPr>
                <a:xfrm>
                  <a:off x="5082437" y="273443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1" name="Google Shape;2461;p23"/>
                <p:cNvSpPr/>
                <p:nvPr/>
              </p:nvSpPr>
              <p:spPr>
                <a:xfrm>
                  <a:off x="5082437" y="273443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2" name="Google Shape;2462;p23"/>
                <p:cNvSpPr/>
                <p:nvPr/>
              </p:nvSpPr>
              <p:spPr>
                <a:xfrm>
                  <a:off x="5078528" y="2732440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3" name="Google Shape;2463;p23"/>
                <p:cNvSpPr/>
                <p:nvPr/>
              </p:nvSpPr>
              <p:spPr>
                <a:xfrm>
                  <a:off x="5078528" y="2732440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93" y="1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93" y="47"/>
                      </a:lnTo>
                      <a:lnTo>
                        <a:pt x="139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4" name="Google Shape;2464;p23"/>
                <p:cNvSpPr/>
                <p:nvPr/>
              </p:nvSpPr>
              <p:spPr>
                <a:xfrm>
                  <a:off x="5076574" y="273443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5" name="Google Shape;2465;p23"/>
                <p:cNvSpPr/>
                <p:nvPr/>
              </p:nvSpPr>
              <p:spPr>
                <a:xfrm>
                  <a:off x="5076574" y="273443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6" name="Google Shape;2466;p23"/>
                <p:cNvSpPr/>
                <p:nvPr/>
              </p:nvSpPr>
              <p:spPr>
                <a:xfrm>
                  <a:off x="5076574" y="273443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7" name="Google Shape;2467;p23"/>
                <p:cNvSpPr/>
                <p:nvPr/>
              </p:nvSpPr>
              <p:spPr>
                <a:xfrm>
                  <a:off x="5076574" y="273443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8" name="Google Shape;2468;p23"/>
                <p:cNvSpPr/>
                <p:nvPr/>
              </p:nvSpPr>
              <p:spPr>
                <a:xfrm>
                  <a:off x="5076574" y="273443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9" name="Google Shape;2469;p23"/>
                <p:cNvSpPr/>
                <p:nvPr/>
              </p:nvSpPr>
              <p:spPr>
                <a:xfrm>
                  <a:off x="5076574" y="273443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46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0" name="Google Shape;2470;p23"/>
                <p:cNvSpPr/>
                <p:nvPr/>
              </p:nvSpPr>
              <p:spPr>
                <a:xfrm>
                  <a:off x="5078528" y="273443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1" name="Google Shape;2471;p23"/>
                <p:cNvSpPr/>
                <p:nvPr/>
              </p:nvSpPr>
              <p:spPr>
                <a:xfrm>
                  <a:off x="5025419" y="2759972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140" y="1"/>
                      </a:moveTo>
                      <a:lnTo>
                        <a:pt x="1" y="93"/>
                      </a:lnTo>
                      <a:lnTo>
                        <a:pt x="140" y="47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2" name="Google Shape;2472;p23"/>
                <p:cNvSpPr/>
                <p:nvPr/>
              </p:nvSpPr>
              <p:spPr>
                <a:xfrm>
                  <a:off x="5025419" y="2761969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140" y="0"/>
                      </a:move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3" name="Google Shape;2473;p23"/>
                <p:cNvSpPr/>
                <p:nvPr/>
              </p:nvSpPr>
              <p:spPr>
                <a:xfrm>
                  <a:off x="5025419" y="2761969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140" y="0"/>
                      </a:move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47" y="4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4" name="Google Shape;2474;p23"/>
                <p:cNvSpPr/>
                <p:nvPr/>
              </p:nvSpPr>
              <p:spPr>
                <a:xfrm>
                  <a:off x="5078528" y="2734437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46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5" name="Google Shape;2475;p23"/>
                <p:cNvSpPr/>
                <p:nvPr/>
              </p:nvSpPr>
              <p:spPr>
                <a:xfrm>
                  <a:off x="5084434" y="273443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6" name="Google Shape;2476;p23"/>
                <p:cNvSpPr/>
                <p:nvPr/>
              </p:nvSpPr>
              <p:spPr>
                <a:xfrm>
                  <a:off x="5078528" y="2734437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93" y="0"/>
                      </a:moveTo>
                      <a:lnTo>
                        <a:pt x="0" y="46"/>
                      </a:lnTo>
                      <a:lnTo>
                        <a:pt x="47" y="4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7" name="Google Shape;2477;p23"/>
                <p:cNvSpPr/>
                <p:nvPr/>
              </p:nvSpPr>
              <p:spPr>
                <a:xfrm>
                  <a:off x="5078528" y="2734437"/>
                  <a:ext cx="3951" cy="1997"/>
                </a:xfrm>
                <a:custGeom>
                  <a:rect b="b" l="l" r="r" t="t"/>
                  <a:pathLst>
                    <a:path extrusionOk="0" h="47" w="93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8" name="Google Shape;2478;p23"/>
                <p:cNvSpPr/>
                <p:nvPr/>
              </p:nvSpPr>
              <p:spPr>
                <a:xfrm>
                  <a:off x="5078528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9" name="Google Shape;2479;p23"/>
                <p:cNvSpPr/>
                <p:nvPr/>
              </p:nvSpPr>
              <p:spPr>
                <a:xfrm>
                  <a:off x="5078528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0" name="Google Shape;2480;p23"/>
                <p:cNvSpPr/>
                <p:nvPr/>
              </p:nvSpPr>
              <p:spPr>
                <a:xfrm>
                  <a:off x="5031324" y="275997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1" name="Google Shape;2481;p23"/>
                <p:cNvSpPr/>
                <p:nvPr/>
              </p:nvSpPr>
              <p:spPr>
                <a:xfrm>
                  <a:off x="5031324" y="275997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2" name="Google Shape;2482;p23"/>
                <p:cNvSpPr/>
                <p:nvPr/>
              </p:nvSpPr>
              <p:spPr>
                <a:xfrm>
                  <a:off x="5025419" y="2761969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140" y="0"/>
                      </a:moveTo>
                      <a:lnTo>
                        <a:pt x="47" y="46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3" name="Google Shape;2483;p23"/>
                <p:cNvSpPr/>
                <p:nvPr/>
              </p:nvSpPr>
              <p:spPr>
                <a:xfrm>
                  <a:off x="5025419" y="2765878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4" name="Google Shape;2484;p23"/>
                <p:cNvSpPr/>
                <p:nvPr/>
              </p:nvSpPr>
              <p:spPr>
                <a:xfrm>
                  <a:off x="5078528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5" name="Google Shape;2485;p23"/>
                <p:cNvSpPr/>
                <p:nvPr/>
              </p:nvSpPr>
              <p:spPr>
                <a:xfrm>
                  <a:off x="5082437" y="2734437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6" name="Google Shape;2486;p23"/>
                <p:cNvSpPr/>
                <p:nvPr/>
              </p:nvSpPr>
              <p:spPr>
                <a:xfrm>
                  <a:off x="5080482" y="2734437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7" name="Google Shape;2487;p23"/>
                <p:cNvSpPr/>
                <p:nvPr/>
              </p:nvSpPr>
              <p:spPr>
                <a:xfrm>
                  <a:off x="5078528" y="273639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8" name="Google Shape;2488;p23"/>
                <p:cNvSpPr/>
                <p:nvPr/>
              </p:nvSpPr>
              <p:spPr>
                <a:xfrm>
                  <a:off x="5058856" y="2758018"/>
                  <a:ext cx="21669" cy="13808"/>
                </a:xfrm>
                <a:custGeom>
                  <a:rect b="b" l="l" r="r" t="t"/>
                  <a:pathLst>
                    <a:path extrusionOk="0" h="325" w="510">
                      <a:moveTo>
                        <a:pt x="510" y="1"/>
                      </a:moveTo>
                      <a:lnTo>
                        <a:pt x="278" y="139"/>
                      </a:lnTo>
                      <a:lnTo>
                        <a:pt x="139" y="186"/>
                      </a:lnTo>
                      <a:lnTo>
                        <a:pt x="1" y="325"/>
                      </a:lnTo>
                      <a:lnTo>
                        <a:pt x="47" y="325"/>
                      </a:lnTo>
                      <a:lnTo>
                        <a:pt x="232" y="186"/>
                      </a:lnTo>
                      <a:lnTo>
                        <a:pt x="463" y="93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9" name="Google Shape;2489;p23"/>
                <p:cNvSpPr/>
                <p:nvPr/>
              </p:nvSpPr>
              <p:spPr>
                <a:xfrm>
                  <a:off x="5060811" y="2761969"/>
                  <a:ext cx="17760" cy="9857"/>
                </a:xfrm>
                <a:custGeom>
                  <a:rect b="b" l="l" r="r" t="t"/>
                  <a:pathLst>
                    <a:path extrusionOk="0" h="232" w="418">
                      <a:moveTo>
                        <a:pt x="417" y="0"/>
                      </a:moveTo>
                      <a:lnTo>
                        <a:pt x="186" y="93"/>
                      </a:lnTo>
                      <a:lnTo>
                        <a:pt x="1" y="232"/>
                      </a:lnTo>
                      <a:lnTo>
                        <a:pt x="93" y="185"/>
                      </a:lnTo>
                      <a:lnTo>
                        <a:pt x="140" y="185"/>
                      </a:lnTo>
                      <a:lnTo>
                        <a:pt x="232" y="93"/>
                      </a:lnTo>
                      <a:lnTo>
                        <a:pt x="279" y="93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0" name="Google Shape;2490;p23"/>
                <p:cNvSpPr/>
                <p:nvPr/>
              </p:nvSpPr>
              <p:spPr>
                <a:xfrm>
                  <a:off x="5037230" y="2775735"/>
                  <a:ext cx="3951" cy="42"/>
                </a:xfrm>
                <a:custGeom>
                  <a:rect b="b" l="l" r="r" t="t"/>
                  <a:pathLst>
                    <a:path extrusionOk="0" h="1" w="93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1" name="Google Shape;2491;p23"/>
                <p:cNvSpPr/>
                <p:nvPr/>
              </p:nvSpPr>
              <p:spPr>
                <a:xfrm>
                  <a:off x="5033279" y="2773738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2" name="Google Shape;2492;p23"/>
                <p:cNvSpPr/>
                <p:nvPr/>
              </p:nvSpPr>
              <p:spPr>
                <a:xfrm>
                  <a:off x="5082437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3" name="Google Shape;2493;p23"/>
                <p:cNvSpPr/>
                <p:nvPr/>
              </p:nvSpPr>
              <p:spPr>
                <a:xfrm>
                  <a:off x="5088343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4" name="Google Shape;2494;p23"/>
                <p:cNvSpPr/>
                <p:nvPr/>
              </p:nvSpPr>
              <p:spPr>
                <a:xfrm>
                  <a:off x="5086388" y="274820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5" name="Google Shape;2495;p23"/>
                <p:cNvSpPr/>
                <p:nvPr/>
              </p:nvSpPr>
              <p:spPr>
                <a:xfrm>
                  <a:off x="5052951" y="2773738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6" name="Google Shape;2496;p23"/>
                <p:cNvSpPr/>
                <p:nvPr/>
              </p:nvSpPr>
              <p:spPr>
                <a:xfrm>
                  <a:off x="5047045" y="2775735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7" name="Google Shape;2497;p23"/>
                <p:cNvSpPr/>
                <p:nvPr/>
              </p:nvSpPr>
              <p:spPr>
                <a:xfrm>
                  <a:off x="5086388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8" name="Google Shape;2498;p23"/>
                <p:cNvSpPr/>
                <p:nvPr/>
              </p:nvSpPr>
              <p:spPr>
                <a:xfrm>
                  <a:off x="5031324" y="277178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9" name="Google Shape;2499;p23"/>
                <p:cNvSpPr/>
                <p:nvPr/>
              </p:nvSpPr>
              <p:spPr>
                <a:xfrm>
                  <a:off x="5027416" y="276982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0" name="Google Shape;2500;p23"/>
                <p:cNvSpPr/>
                <p:nvPr/>
              </p:nvSpPr>
              <p:spPr>
                <a:xfrm>
                  <a:off x="5029370" y="2771784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1" name="Google Shape;2501;p23"/>
                <p:cNvSpPr/>
                <p:nvPr/>
              </p:nvSpPr>
              <p:spPr>
                <a:xfrm>
                  <a:off x="5088343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2" name="Google Shape;2502;p23"/>
                <p:cNvSpPr/>
                <p:nvPr/>
              </p:nvSpPr>
              <p:spPr>
                <a:xfrm>
                  <a:off x="5027416" y="2767875"/>
                  <a:ext cx="0" cy="42"/>
                </a:xfrm>
                <a:custGeom>
                  <a:rect b="b" l="l" r="r" t="t"/>
                  <a:pathLst>
                    <a:path extrusionOk="0" h="1" w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3" name="Google Shape;2503;p23"/>
                <p:cNvSpPr/>
                <p:nvPr/>
              </p:nvSpPr>
              <p:spPr>
                <a:xfrm>
                  <a:off x="5027416" y="2767875"/>
                  <a:ext cx="0" cy="42"/>
                </a:xfrm>
                <a:custGeom>
                  <a:rect b="b" l="l" r="r" t="t"/>
                  <a:pathLst>
                    <a:path extrusionOk="0" h="1" w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4" name="Google Shape;2504;p23"/>
                <p:cNvSpPr/>
                <p:nvPr/>
              </p:nvSpPr>
              <p:spPr>
                <a:xfrm>
                  <a:off x="5027416" y="2769829"/>
                  <a:ext cx="0" cy="42"/>
                </a:xfrm>
                <a:custGeom>
                  <a:rect b="b" l="l" r="r" t="t"/>
                  <a:pathLst>
                    <a:path extrusionOk="0" h="1" w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5" name="Google Shape;2505;p23"/>
                <p:cNvSpPr/>
                <p:nvPr/>
              </p:nvSpPr>
              <p:spPr>
                <a:xfrm>
                  <a:off x="5027416" y="2769829"/>
                  <a:ext cx="0" cy="42"/>
                </a:xfrm>
                <a:custGeom>
                  <a:rect b="b" l="l" r="r" t="t"/>
                  <a:pathLst>
                    <a:path extrusionOk="0" h="1" w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6" name="Google Shape;2506;p23"/>
                <p:cNvSpPr/>
                <p:nvPr/>
              </p:nvSpPr>
              <p:spPr>
                <a:xfrm>
                  <a:off x="5027416" y="2767875"/>
                  <a:ext cx="0" cy="1997"/>
                </a:xfrm>
                <a:custGeom>
                  <a:rect b="b" l="l" r="r" t="t"/>
                  <a:pathLst>
                    <a:path extrusionOk="0" h="47" w="0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7" name="Google Shape;2507;p23"/>
                <p:cNvSpPr/>
                <p:nvPr/>
              </p:nvSpPr>
              <p:spPr>
                <a:xfrm>
                  <a:off x="5058856" y="2771784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8" name="Google Shape;2508;p23"/>
                <p:cNvSpPr/>
                <p:nvPr/>
              </p:nvSpPr>
              <p:spPr>
                <a:xfrm>
                  <a:off x="5064762" y="276982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9" name="Google Shape;2509;p23"/>
                <p:cNvSpPr/>
                <p:nvPr/>
              </p:nvSpPr>
              <p:spPr>
                <a:xfrm>
                  <a:off x="5070668" y="2761969"/>
                  <a:ext cx="7903" cy="3951"/>
                </a:xfrm>
                <a:custGeom>
                  <a:rect b="b" l="l" r="r" t="t"/>
                  <a:pathLst>
                    <a:path extrusionOk="0" h="93" w="186">
                      <a:moveTo>
                        <a:pt x="185" y="0"/>
                      </a:moveTo>
                      <a:lnTo>
                        <a:pt x="0" y="93"/>
                      </a:lnTo>
                      <a:lnTo>
                        <a:pt x="47" y="93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0" name="Google Shape;2510;p23"/>
                <p:cNvSpPr/>
                <p:nvPr/>
              </p:nvSpPr>
              <p:spPr>
                <a:xfrm>
                  <a:off x="5060811" y="2771784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1" name="Google Shape;2511;p23"/>
                <p:cNvSpPr/>
                <p:nvPr/>
              </p:nvSpPr>
              <p:spPr>
                <a:xfrm>
                  <a:off x="5058856" y="2736392"/>
                  <a:ext cx="9857" cy="3994"/>
                </a:xfrm>
                <a:custGeom>
                  <a:rect b="b" l="l" r="r" t="t"/>
                  <a:pathLst>
                    <a:path extrusionOk="0" h="94" w="232">
                      <a:moveTo>
                        <a:pt x="186" y="0"/>
                      </a:moveTo>
                      <a:lnTo>
                        <a:pt x="1" y="93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2" name="Google Shape;2512;p23"/>
                <p:cNvSpPr/>
                <p:nvPr/>
              </p:nvSpPr>
              <p:spPr>
                <a:xfrm>
                  <a:off x="5047045" y="2738346"/>
                  <a:ext cx="11854" cy="5948"/>
                </a:xfrm>
                <a:custGeom>
                  <a:rect b="b" l="l" r="r" t="t"/>
                  <a:pathLst>
                    <a:path extrusionOk="0" h="140" w="279">
                      <a:moveTo>
                        <a:pt x="279" y="1"/>
                      </a:moveTo>
                      <a:lnTo>
                        <a:pt x="1" y="93"/>
                      </a:lnTo>
                      <a:lnTo>
                        <a:pt x="1" y="140"/>
                      </a:lnTo>
                      <a:lnTo>
                        <a:pt x="2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3" name="Google Shape;2513;p23"/>
                <p:cNvSpPr/>
                <p:nvPr/>
              </p:nvSpPr>
              <p:spPr>
                <a:xfrm>
                  <a:off x="5041139" y="274620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4" name="Google Shape;2514;p23"/>
                <p:cNvSpPr/>
                <p:nvPr/>
              </p:nvSpPr>
              <p:spPr>
                <a:xfrm>
                  <a:off x="5047045" y="274229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5" name="Google Shape;2515;p23"/>
                <p:cNvSpPr/>
                <p:nvPr/>
              </p:nvSpPr>
              <p:spPr>
                <a:xfrm>
                  <a:off x="5041139" y="2744252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6" name="Google Shape;2516;p23"/>
                <p:cNvSpPr/>
                <p:nvPr/>
              </p:nvSpPr>
              <p:spPr>
                <a:xfrm>
                  <a:off x="5045090" y="274425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7" name="Google Shape;2517;p23"/>
                <p:cNvSpPr/>
                <p:nvPr/>
              </p:nvSpPr>
              <p:spPr>
                <a:xfrm>
                  <a:off x="5045090" y="2742297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8" name="Google Shape;2518;p23"/>
                <p:cNvSpPr/>
                <p:nvPr/>
              </p:nvSpPr>
              <p:spPr>
                <a:xfrm>
                  <a:off x="5043136" y="274425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9" name="Google Shape;2519;p23"/>
                <p:cNvSpPr/>
                <p:nvPr/>
              </p:nvSpPr>
              <p:spPr>
                <a:xfrm>
                  <a:off x="5037230" y="2748203"/>
                  <a:ext cx="3951" cy="3951"/>
                </a:xfrm>
                <a:custGeom>
                  <a:rect b="b" l="l" r="r" t="t"/>
                  <a:pathLst>
                    <a:path extrusionOk="0" h="93" w="93">
                      <a:moveTo>
                        <a:pt x="93" y="0"/>
                      </a:moveTo>
                      <a:lnTo>
                        <a:pt x="0" y="93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0" name="Google Shape;2520;p23"/>
                <p:cNvSpPr/>
                <p:nvPr/>
              </p:nvSpPr>
              <p:spPr>
                <a:xfrm>
                  <a:off x="5047045" y="2736392"/>
                  <a:ext cx="19714" cy="9857"/>
                </a:xfrm>
                <a:custGeom>
                  <a:rect b="b" l="l" r="r" t="t"/>
                  <a:pathLst>
                    <a:path extrusionOk="0" h="232" w="464">
                      <a:moveTo>
                        <a:pt x="464" y="0"/>
                      </a:moveTo>
                      <a:lnTo>
                        <a:pt x="279" y="47"/>
                      </a:lnTo>
                      <a:lnTo>
                        <a:pt x="1" y="186"/>
                      </a:lnTo>
                      <a:lnTo>
                        <a:pt x="1" y="232"/>
                      </a:lnTo>
                      <a:lnTo>
                        <a:pt x="279" y="93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1" name="Google Shape;2521;p23"/>
                <p:cNvSpPr/>
                <p:nvPr/>
              </p:nvSpPr>
              <p:spPr>
                <a:xfrm>
                  <a:off x="5041139" y="2746206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2" name="Google Shape;2522;p23"/>
                <p:cNvSpPr/>
                <p:nvPr/>
              </p:nvSpPr>
              <p:spPr>
                <a:xfrm>
                  <a:off x="5047045" y="274425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3" name="Google Shape;2523;p23"/>
                <p:cNvSpPr/>
                <p:nvPr/>
              </p:nvSpPr>
              <p:spPr>
                <a:xfrm>
                  <a:off x="5045090" y="274620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4" name="Google Shape;2524;p23"/>
                <p:cNvSpPr/>
                <p:nvPr/>
              </p:nvSpPr>
              <p:spPr>
                <a:xfrm>
                  <a:off x="5041139" y="2746206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1" y="1"/>
                      </a:moveTo>
                      <a:lnTo>
                        <a:pt x="47" y="93"/>
                      </a:lnTo>
                      <a:lnTo>
                        <a:pt x="94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5" name="Google Shape;2525;p23"/>
                <p:cNvSpPr/>
                <p:nvPr/>
              </p:nvSpPr>
              <p:spPr>
                <a:xfrm>
                  <a:off x="5045090" y="2744252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6" name="Google Shape;2526;p23"/>
                <p:cNvSpPr/>
                <p:nvPr/>
              </p:nvSpPr>
              <p:spPr>
                <a:xfrm>
                  <a:off x="5043136" y="274620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7" name="Google Shape;2527;p23"/>
                <p:cNvSpPr/>
                <p:nvPr/>
              </p:nvSpPr>
              <p:spPr>
                <a:xfrm>
                  <a:off x="5041139" y="2763924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94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8" name="Google Shape;2528;p23"/>
                <p:cNvSpPr/>
                <p:nvPr/>
              </p:nvSpPr>
              <p:spPr>
                <a:xfrm>
                  <a:off x="5076574" y="274820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46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9" name="Google Shape;2529;p23"/>
                <p:cNvSpPr/>
                <p:nvPr/>
              </p:nvSpPr>
              <p:spPr>
                <a:xfrm>
                  <a:off x="5049042" y="2748203"/>
                  <a:ext cx="27574" cy="19714"/>
                </a:xfrm>
                <a:custGeom>
                  <a:rect b="b" l="l" r="r" t="t"/>
                  <a:pathLst>
                    <a:path extrusionOk="0" h="464" w="649">
                      <a:moveTo>
                        <a:pt x="602" y="0"/>
                      </a:moveTo>
                      <a:lnTo>
                        <a:pt x="278" y="139"/>
                      </a:lnTo>
                      <a:lnTo>
                        <a:pt x="0" y="278"/>
                      </a:lnTo>
                      <a:lnTo>
                        <a:pt x="46" y="463"/>
                      </a:lnTo>
                      <a:lnTo>
                        <a:pt x="232" y="417"/>
                      </a:lnTo>
                      <a:lnTo>
                        <a:pt x="370" y="324"/>
                      </a:lnTo>
                      <a:lnTo>
                        <a:pt x="509" y="232"/>
                      </a:lnTo>
                      <a:lnTo>
                        <a:pt x="648" y="93"/>
                      </a:lnTo>
                      <a:lnTo>
                        <a:pt x="648" y="46"/>
                      </a:ln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0" name="Google Shape;2530;p23"/>
                <p:cNvSpPr/>
                <p:nvPr/>
              </p:nvSpPr>
              <p:spPr>
                <a:xfrm>
                  <a:off x="5043136" y="2763924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0" y="0"/>
                      </a:moveTo>
                      <a:lnTo>
                        <a:pt x="47" y="93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1" name="Google Shape;2531;p23"/>
                <p:cNvSpPr/>
                <p:nvPr/>
              </p:nvSpPr>
              <p:spPr>
                <a:xfrm>
                  <a:off x="5049042" y="2759972"/>
                  <a:ext cx="1997" cy="7945"/>
                </a:xfrm>
                <a:custGeom>
                  <a:rect b="b" l="l" r="r" t="t"/>
                  <a:pathLst>
                    <a:path extrusionOk="0" h="187" w="47">
                      <a:moveTo>
                        <a:pt x="46" y="186"/>
                      </a:moveTo>
                      <a:lnTo>
                        <a:pt x="46" y="186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46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2" name="Google Shape;2532;p23"/>
                <p:cNvSpPr/>
                <p:nvPr/>
              </p:nvSpPr>
              <p:spPr>
                <a:xfrm>
                  <a:off x="5047045" y="2761969"/>
                  <a:ext cx="2039" cy="5948"/>
                </a:xfrm>
                <a:custGeom>
                  <a:rect b="b" l="l" r="r" t="t"/>
                  <a:pathLst>
                    <a:path extrusionOk="0" h="140" w="48">
                      <a:moveTo>
                        <a:pt x="47" y="139"/>
                      </a:moveTo>
                      <a:lnTo>
                        <a:pt x="47" y="139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139"/>
                      </a:lnTo>
                      <a:lnTo>
                        <a:pt x="47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3" name="Google Shape;2533;p23"/>
                <p:cNvSpPr/>
                <p:nvPr/>
              </p:nvSpPr>
              <p:spPr>
                <a:xfrm>
                  <a:off x="5045090" y="2761969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1" y="139"/>
                      </a:lnTo>
                      <a:lnTo>
                        <a:pt x="47" y="139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4" name="Google Shape;2534;p23"/>
                <p:cNvSpPr/>
                <p:nvPr/>
              </p:nvSpPr>
              <p:spPr>
                <a:xfrm>
                  <a:off x="5047045" y="2759972"/>
                  <a:ext cx="3994" cy="7945"/>
                </a:xfrm>
                <a:custGeom>
                  <a:rect b="b" l="l" r="r" t="t"/>
                  <a:pathLst>
                    <a:path extrusionOk="0" h="187" w="94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186"/>
                      </a:lnTo>
                      <a:lnTo>
                        <a:pt x="93" y="186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5" name="Google Shape;2535;p23"/>
                <p:cNvSpPr/>
                <p:nvPr/>
              </p:nvSpPr>
              <p:spPr>
                <a:xfrm>
                  <a:off x="5047045" y="2761969"/>
                  <a:ext cx="2039" cy="5948"/>
                </a:xfrm>
                <a:custGeom>
                  <a:rect b="b" l="l" r="r" t="t"/>
                  <a:pathLst>
                    <a:path extrusionOk="0" h="140" w="48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47" y="13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6" name="Google Shape;2536;p23"/>
                <p:cNvSpPr/>
                <p:nvPr/>
              </p:nvSpPr>
              <p:spPr>
                <a:xfrm>
                  <a:off x="5076574" y="274820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7" name="Google Shape;2537;p23"/>
                <p:cNvSpPr/>
                <p:nvPr/>
              </p:nvSpPr>
              <p:spPr>
                <a:xfrm>
                  <a:off x="5074577" y="2748203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47" y="46"/>
                      </a:lnTo>
                      <a:lnTo>
                        <a:pt x="93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23"/>
                <p:cNvSpPr/>
                <p:nvPr/>
              </p:nvSpPr>
              <p:spPr>
                <a:xfrm>
                  <a:off x="5074577" y="2748203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9" name="Google Shape;2539;p23"/>
                <p:cNvSpPr/>
                <p:nvPr/>
              </p:nvSpPr>
              <p:spPr>
                <a:xfrm>
                  <a:off x="5039185" y="2761969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93" y="0"/>
                      </a:moveTo>
                      <a:lnTo>
                        <a:pt x="47" y="46"/>
                      </a:lnTo>
                      <a:lnTo>
                        <a:pt x="1" y="93"/>
                      </a:lnTo>
                      <a:lnTo>
                        <a:pt x="47" y="93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0" name="Google Shape;2540;p23"/>
                <p:cNvSpPr/>
                <p:nvPr/>
              </p:nvSpPr>
              <p:spPr>
                <a:xfrm>
                  <a:off x="5074577" y="2746206"/>
                  <a:ext cx="3994" cy="2039"/>
                </a:xfrm>
                <a:custGeom>
                  <a:rect b="b" l="l" r="r" t="t"/>
                  <a:pathLst>
                    <a:path extrusionOk="0" h="48" w="94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1" name="Google Shape;2541;p23"/>
                <p:cNvSpPr/>
                <p:nvPr/>
              </p:nvSpPr>
              <p:spPr>
                <a:xfrm>
                  <a:off x="5074577" y="2742297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2" name="Google Shape;2542;p23"/>
                <p:cNvSpPr/>
                <p:nvPr/>
              </p:nvSpPr>
              <p:spPr>
                <a:xfrm>
                  <a:off x="5049042" y="2746206"/>
                  <a:ext cx="25577" cy="13808"/>
                </a:xfrm>
                <a:custGeom>
                  <a:rect b="b" l="l" r="r" t="t"/>
                  <a:pathLst>
                    <a:path extrusionOk="0" h="325" w="602">
                      <a:moveTo>
                        <a:pt x="556" y="1"/>
                      </a:moveTo>
                      <a:lnTo>
                        <a:pt x="278" y="140"/>
                      </a:lnTo>
                      <a:lnTo>
                        <a:pt x="0" y="279"/>
                      </a:lnTo>
                      <a:lnTo>
                        <a:pt x="0" y="325"/>
                      </a:lnTo>
                      <a:lnTo>
                        <a:pt x="278" y="186"/>
                      </a:lnTo>
                      <a:lnTo>
                        <a:pt x="602" y="47"/>
                      </a:lnTo>
                      <a:lnTo>
                        <a:pt x="556" y="47"/>
                      </a:lnTo>
                      <a:lnTo>
                        <a:pt x="55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23"/>
                <p:cNvSpPr/>
                <p:nvPr/>
              </p:nvSpPr>
              <p:spPr>
                <a:xfrm>
                  <a:off x="5043136" y="276196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4" name="Google Shape;2544;p23"/>
                <p:cNvSpPr/>
                <p:nvPr/>
              </p:nvSpPr>
              <p:spPr>
                <a:xfrm>
                  <a:off x="5049042" y="275801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5" name="Google Shape;2545;p23"/>
                <p:cNvSpPr/>
                <p:nvPr/>
              </p:nvSpPr>
              <p:spPr>
                <a:xfrm>
                  <a:off x="5047045" y="275997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23"/>
                <p:cNvSpPr/>
                <p:nvPr/>
              </p:nvSpPr>
              <p:spPr>
                <a:xfrm>
                  <a:off x="5045090" y="2759972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23"/>
                <p:cNvSpPr/>
                <p:nvPr/>
              </p:nvSpPr>
              <p:spPr>
                <a:xfrm>
                  <a:off x="5047045" y="2758018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23"/>
                <p:cNvSpPr/>
                <p:nvPr/>
              </p:nvSpPr>
              <p:spPr>
                <a:xfrm>
                  <a:off x="5047045" y="275997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9" name="Google Shape;2549;p23"/>
                <p:cNvSpPr/>
                <p:nvPr/>
              </p:nvSpPr>
              <p:spPr>
                <a:xfrm>
                  <a:off x="5041139" y="2761969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0" name="Google Shape;2550;p23"/>
                <p:cNvSpPr/>
                <p:nvPr/>
              </p:nvSpPr>
              <p:spPr>
                <a:xfrm>
                  <a:off x="5049042" y="2752112"/>
                  <a:ext cx="11812" cy="5948"/>
                </a:xfrm>
                <a:custGeom>
                  <a:rect b="b" l="l" r="r" t="t"/>
                  <a:pathLst>
                    <a:path extrusionOk="0" h="140" w="278">
                      <a:moveTo>
                        <a:pt x="278" y="1"/>
                      </a:moveTo>
                      <a:lnTo>
                        <a:pt x="278" y="1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23"/>
                <p:cNvSpPr/>
                <p:nvPr/>
              </p:nvSpPr>
              <p:spPr>
                <a:xfrm>
                  <a:off x="5064762" y="2744252"/>
                  <a:ext cx="7903" cy="3994"/>
                </a:xfrm>
                <a:custGeom>
                  <a:rect b="b" l="l" r="r" t="t"/>
                  <a:pathLst>
                    <a:path extrusionOk="0" h="94" w="186">
                      <a:moveTo>
                        <a:pt x="186" y="1"/>
                      </a:move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186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86" y="1"/>
                      </a:lnTo>
                      <a:lnTo>
                        <a:pt x="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23"/>
                <p:cNvSpPr/>
                <p:nvPr/>
              </p:nvSpPr>
              <p:spPr>
                <a:xfrm>
                  <a:off x="5074577" y="2742297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3" name="Google Shape;2553;p23"/>
                <p:cNvSpPr/>
                <p:nvPr/>
              </p:nvSpPr>
              <p:spPr>
                <a:xfrm>
                  <a:off x="5043136" y="276196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4" name="Google Shape;2554;p23"/>
                <p:cNvSpPr/>
                <p:nvPr/>
              </p:nvSpPr>
              <p:spPr>
                <a:xfrm>
                  <a:off x="5049042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23"/>
                <p:cNvSpPr/>
                <p:nvPr/>
              </p:nvSpPr>
              <p:spPr>
                <a:xfrm>
                  <a:off x="5047045" y="275997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23"/>
                <p:cNvSpPr/>
                <p:nvPr/>
              </p:nvSpPr>
              <p:spPr>
                <a:xfrm>
                  <a:off x="5045090" y="275997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23"/>
                <p:cNvSpPr/>
                <p:nvPr/>
              </p:nvSpPr>
              <p:spPr>
                <a:xfrm>
                  <a:off x="5047045" y="2758018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47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8" name="Google Shape;2558;p23"/>
                <p:cNvSpPr/>
                <p:nvPr/>
              </p:nvSpPr>
              <p:spPr>
                <a:xfrm>
                  <a:off x="5047045" y="275997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9" name="Google Shape;2559;p23"/>
                <p:cNvSpPr/>
                <p:nvPr/>
              </p:nvSpPr>
              <p:spPr>
                <a:xfrm>
                  <a:off x="5064762" y="2744252"/>
                  <a:ext cx="7903" cy="3994"/>
                </a:xfrm>
                <a:custGeom>
                  <a:rect b="b" l="l" r="r" t="t"/>
                  <a:pathLst>
                    <a:path extrusionOk="0" h="94" w="186">
                      <a:moveTo>
                        <a:pt x="186" y="1"/>
                      </a:moveTo>
                      <a:lnTo>
                        <a:pt x="186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0" name="Google Shape;2560;p23"/>
                <p:cNvSpPr/>
                <p:nvPr/>
              </p:nvSpPr>
              <p:spPr>
                <a:xfrm>
                  <a:off x="5037230" y="2759972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139" y="1"/>
                      </a:move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39" y="1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23"/>
                <p:cNvSpPr/>
                <p:nvPr/>
              </p:nvSpPr>
              <p:spPr>
                <a:xfrm>
                  <a:off x="5049042" y="2744252"/>
                  <a:ext cx="23623" cy="11854"/>
                </a:xfrm>
                <a:custGeom>
                  <a:rect b="b" l="l" r="r" t="t"/>
                  <a:pathLst>
                    <a:path extrusionOk="0" h="279" w="556">
                      <a:moveTo>
                        <a:pt x="463" y="1"/>
                      </a:moveTo>
                      <a:lnTo>
                        <a:pt x="417" y="47"/>
                      </a:lnTo>
                      <a:lnTo>
                        <a:pt x="0" y="278"/>
                      </a:lnTo>
                      <a:lnTo>
                        <a:pt x="0" y="278"/>
                      </a:lnTo>
                      <a:lnTo>
                        <a:pt x="370" y="93"/>
                      </a:lnTo>
                      <a:lnTo>
                        <a:pt x="55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2" name="Google Shape;2562;p23"/>
                <p:cNvSpPr/>
                <p:nvPr/>
              </p:nvSpPr>
              <p:spPr>
                <a:xfrm>
                  <a:off x="5043136" y="275801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3" name="Google Shape;2563;p23"/>
                <p:cNvSpPr/>
                <p:nvPr/>
              </p:nvSpPr>
              <p:spPr>
                <a:xfrm>
                  <a:off x="5049042" y="275606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23"/>
                <p:cNvSpPr/>
                <p:nvPr/>
              </p:nvSpPr>
              <p:spPr>
                <a:xfrm>
                  <a:off x="5043136" y="275801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5" name="Google Shape;2565;p23"/>
                <p:cNvSpPr/>
                <p:nvPr/>
              </p:nvSpPr>
              <p:spPr>
                <a:xfrm>
                  <a:off x="5047045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6" name="Google Shape;2566;p23"/>
                <p:cNvSpPr/>
                <p:nvPr/>
              </p:nvSpPr>
              <p:spPr>
                <a:xfrm>
                  <a:off x="5047045" y="275606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7" name="Google Shape;2567;p23"/>
                <p:cNvSpPr/>
                <p:nvPr/>
              </p:nvSpPr>
              <p:spPr>
                <a:xfrm>
                  <a:off x="5045090" y="2758018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23"/>
                <p:cNvSpPr/>
                <p:nvPr/>
              </p:nvSpPr>
              <p:spPr>
                <a:xfrm>
                  <a:off x="5037230" y="2758018"/>
                  <a:ext cx="5948" cy="5948"/>
                </a:xfrm>
                <a:custGeom>
                  <a:rect b="b" l="l" r="r" t="t"/>
                  <a:pathLst>
                    <a:path extrusionOk="0" h="140" w="140">
                      <a:moveTo>
                        <a:pt x="139" y="1"/>
                      </a:moveTo>
                      <a:lnTo>
                        <a:pt x="0" y="139"/>
                      </a:lnTo>
                      <a:lnTo>
                        <a:pt x="139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9" name="Google Shape;2569;p23"/>
                <p:cNvSpPr/>
                <p:nvPr/>
              </p:nvSpPr>
              <p:spPr>
                <a:xfrm>
                  <a:off x="5049042" y="2746206"/>
                  <a:ext cx="17717" cy="9900"/>
                </a:xfrm>
                <a:custGeom>
                  <a:rect b="b" l="l" r="r" t="t"/>
                  <a:pathLst>
                    <a:path extrusionOk="0" h="233" w="417">
                      <a:moveTo>
                        <a:pt x="370" y="1"/>
                      </a:moveTo>
                      <a:lnTo>
                        <a:pt x="278" y="47"/>
                      </a:lnTo>
                      <a:lnTo>
                        <a:pt x="0" y="186"/>
                      </a:lnTo>
                      <a:lnTo>
                        <a:pt x="0" y="232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0" name="Google Shape;2570;p23"/>
                <p:cNvSpPr/>
                <p:nvPr/>
              </p:nvSpPr>
              <p:spPr>
                <a:xfrm>
                  <a:off x="5043136" y="275801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23"/>
                <p:cNvSpPr/>
                <p:nvPr/>
              </p:nvSpPr>
              <p:spPr>
                <a:xfrm>
                  <a:off x="5049042" y="275410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23"/>
                <p:cNvSpPr/>
                <p:nvPr/>
              </p:nvSpPr>
              <p:spPr>
                <a:xfrm>
                  <a:off x="5043136" y="275606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23"/>
                <p:cNvSpPr/>
                <p:nvPr/>
              </p:nvSpPr>
              <p:spPr>
                <a:xfrm>
                  <a:off x="5047045" y="275606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23"/>
                <p:cNvSpPr/>
                <p:nvPr/>
              </p:nvSpPr>
              <p:spPr>
                <a:xfrm>
                  <a:off x="5047045" y="2754109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5" name="Google Shape;2575;p23"/>
                <p:cNvSpPr/>
                <p:nvPr/>
              </p:nvSpPr>
              <p:spPr>
                <a:xfrm>
                  <a:off x="5045090" y="275606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6" name="Google Shape;2576;p23"/>
                <p:cNvSpPr/>
                <p:nvPr/>
              </p:nvSpPr>
              <p:spPr>
                <a:xfrm>
                  <a:off x="5074577" y="274820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23"/>
                <p:cNvSpPr/>
                <p:nvPr/>
              </p:nvSpPr>
              <p:spPr>
                <a:xfrm>
                  <a:off x="5072622" y="2748203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8" name="Google Shape;2578;p23"/>
                <p:cNvSpPr/>
                <p:nvPr/>
              </p:nvSpPr>
              <p:spPr>
                <a:xfrm>
                  <a:off x="5072622" y="274620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9" name="Google Shape;2579;p23"/>
                <p:cNvSpPr/>
                <p:nvPr/>
              </p:nvSpPr>
              <p:spPr>
                <a:xfrm>
                  <a:off x="5074577" y="274620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0" name="Google Shape;2580;p23"/>
                <p:cNvSpPr/>
                <p:nvPr/>
              </p:nvSpPr>
              <p:spPr>
                <a:xfrm>
                  <a:off x="5074577" y="274620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1" name="Google Shape;2581;p23"/>
                <p:cNvSpPr/>
                <p:nvPr/>
              </p:nvSpPr>
              <p:spPr>
                <a:xfrm>
                  <a:off x="5072622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2" name="Google Shape;2582;p23"/>
                <p:cNvSpPr/>
                <p:nvPr/>
              </p:nvSpPr>
              <p:spPr>
                <a:xfrm>
                  <a:off x="5072622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3" name="Google Shape;2583;p23"/>
                <p:cNvSpPr/>
                <p:nvPr/>
              </p:nvSpPr>
              <p:spPr>
                <a:xfrm>
                  <a:off x="5072622" y="274425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4" name="Google Shape;2584;p23"/>
                <p:cNvSpPr/>
                <p:nvPr/>
              </p:nvSpPr>
              <p:spPr>
                <a:xfrm>
                  <a:off x="5072622" y="274425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23"/>
                <p:cNvSpPr/>
                <p:nvPr/>
              </p:nvSpPr>
              <p:spPr>
                <a:xfrm>
                  <a:off x="5072622" y="274425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23"/>
                <p:cNvSpPr/>
                <p:nvPr/>
              </p:nvSpPr>
              <p:spPr>
                <a:xfrm>
                  <a:off x="5072622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7" name="Google Shape;2587;p23"/>
                <p:cNvSpPr/>
                <p:nvPr/>
              </p:nvSpPr>
              <p:spPr>
                <a:xfrm>
                  <a:off x="5072622" y="274229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8" name="Google Shape;2588;p23"/>
                <p:cNvSpPr/>
                <p:nvPr/>
              </p:nvSpPr>
              <p:spPr>
                <a:xfrm>
                  <a:off x="5072622" y="274229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9" name="Google Shape;2589;p23"/>
                <p:cNvSpPr/>
                <p:nvPr/>
              </p:nvSpPr>
              <p:spPr>
                <a:xfrm>
                  <a:off x="5072622" y="274229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0" name="Google Shape;2590;p23"/>
                <p:cNvSpPr/>
                <p:nvPr/>
              </p:nvSpPr>
              <p:spPr>
                <a:xfrm>
                  <a:off x="5074577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1" name="Google Shape;2591;p23"/>
                <p:cNvSpPr/>
                <p:nvPr/>
              </p:nvSpPr>
              <p:spPr>
                <a:xfrm>
                  <a:off x="5072622" y="2742297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2" name="Google Shape;2592;p23"/>
                <p:cNvSpPr/>
                <p:nvPr/>
              </p:nvSpPr>
              <p:spPr>
                <a:xfrm>
                  <a:off x="5072622" y="274229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3" name="Google Shape;2593;p23"/>
                <p:cNvSpPr/>
                <p:nvPr/>
              </p:nvSpPr>
              <p:spPr>
                <a:xfrm>
                  <a:off x="5072622" y="274229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23"/>
                <p:cNvSpPr/>
                <p:nvPr/>
              </p:nvSpPr>
              <p:spPr>
                <a:xfrm>
                  <a:off x="5039185" y="2763924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23"/>
                <p:cNvSpPr/>
                <p:nvPr/>
              </p:nvSpPr>
              <p:spPr>
                <a:xfrm>
                  <a:off x="5074577" y="2742297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93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93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23"/>
                <p:cNvSpPr/>
                <p:nvPr/>
              </p:nvSpPr>
              <p:spPr>
                <a:xfrm>
                  <a:off x="5060811" y="2746206"/>
                  <a:ext cx="11854" cy="5948"/>
                </a:xfrm>
                <a:custGeom>
                  <a:rect b="b" l="l" r="r" t="t"/>
                  <a:pathLst>
                    <a:path extrusionOk="0" h="140" w="279">
                      <a:moveTo>
                        <a:pt x="279" y="1"/>
                      </a:move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279" y="1"/>
                      </a:lnTo>
                      <a:lnTo>
                        <a:pt x="1" y="140"/>
                      </a:lnTo>
                      <a:lnTo>
                        <a:pt x="1" y="140"/>
                      </a:lnTo>
                      <a:lnTo>
                        <a:pt x="279" y="1"/>
                      </a:lnTo>
                      <a:lnTo>
                        <a:pt x="2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7" name="Google Shape;2597;p23"/>
                <p:cNvSpPr/>
                <p:nvPr/>
              </p:nvSpPr>
              <p:spPr>
                <a:xfrm>
                  <a:off x="5037230" y="2759972"/>
                  <a:ext cx="5948" cy="5948"/>
                </a:xfrm>
                <a:custGeom>
                  <a:rect b="b" l="l" r="r" t="t"/>
                  <a:pathLst>
                    <a:path extrusionOk="0" h="140" w="140">
                      <a:moveTo>
                        <a:pt x="139" y="1"/>
                      </a:moveTo>
                      <a:lnTo>
                        <a:pt x="0" y="93"/>
                      </a:lnTo>
                      <a:lnTo>
                        <a:pt x="47" y="140"/>
                      </a:lnTo>
                      <a:lnTo>
                        <a:pt x="93" y="93"/>
                      </a:lnTo>
                      <a:lnTo>
                        <a:pt x="139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8" name="Google Shape;2598;p23"/>
                <p:cNvSpPr/>
                <p:nvPr/>
              </p:nvSpPr>
              <p:spPr>
                <a:xfrm>
                  <a:off x="5049042" y="2744252"/>
                  <a:ext cx="23623" cy="13808"/>
                </a:xfrm>
                <a:custGeom>
                  <a:rect b="b" l="l" r="r" t="t"/>
                  <a:pathLst>
                    <a:path extrusionOk="0" h="325" w="556">
                      <a:moveTo>
                        <a:pt x="556" y="1"/>
                      </a:moveTo>
                      <a:lnTo>
                        <a:pt x="370" y="93"/>
                      </a:lnTo>
                      <a:lnTo>
                        <a:pt x="0" y="278"/>
                      </a:lnTo>
                      <a:lnTo>
                        <a:pt x="0" y="325"/>
                      </a:lnTo>
                      <a:lnTo>
                        <a:pt x="278" y="186"/>
                      </a:lnTo>
                      <a:lnTo>
                        <a:pt x="556" y="47"/>
                      </a:lnTo>
                      <a:lnTo>
                        <a:pt x="55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9" name="Google Shape;2599;p23"/>
                <p:cNvSpPr/>
                <p:nvPr/>
              </p:nvSpPr>
              <p:spPr>
                <a:xfrm>
                  <a:off x="5074577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23"/>
                <p:cNvSpPr/>
                <p:nvPr/>
              </p:nvSpPr>
              <p:spPr>
                <a:xfrm>
                  <a:off x="5043136" y="275997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1" name="Google Shape;2601;p23"/>
                <p:cNvSpPr/>
                <p:nvPr/>
              </p:nvSpPr>
              <p:spPr>
                <a:xfrm>
                  <a:off x="5049042" y="275606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2" name="Google Shape;2602;p23"/>
                <p:cNvSpPr/>
                <p:nvPr/>
              </p:nvSpPr>
              <p:spPr>
                <a:xfrm>
                  <a:off x="5043136" y="2759972"/>
                  <a:ext cx="3951" cy="2039"/>
                </a:xfrm>
                <a:custGeom>
                  <a:rect b="b" l="l" r="r" t="t"/>
                  <a:pathLst>
                    <a:path extrusionOk="0" h="48" w="93">
                      <a:moveTo>
                        <a:pt x="0" y="1"/>
                      </a:moveTo>
                      <a:lnTo>
                        <a:pt x="47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23"/>
                <p:cNvSpPr/>
                <p:nvPr/>
              </p:nvSpPr>
              <p:spPr>
                <a:xfrm>
                  <a:off x="5047045" y="275801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4" name="Google Shape;2604;p23"/>
                <p:cNvSpPr/>
                <p:nvPr/>
              </p:nvSpPr>
              <p:spPr>
                <a:xfrm>
                  <a:off x="5047045" y="2756063"/>
                  <a:ext cx="2039" cy="3951"/>
                </a:xfrm>
                <a:custGeom>
                  <a:rect b="b" l="l" r="r" t="t"/>
                  <a:pathLst>
                    <a:path extrusionOk="0" h="93" w="48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5" name="Google Shape;2605;p23"/>
                <p:cNvSpPr/>
                <p:nvPr/>
              </p:nvSpPr>
              <p:spPr>
                <a:xfrm>
                  <a:off x="5045090" y="275801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6" name="Google Shape;2606;p23"/>
                <p:cNvSpPr/>
                <p:nvPr/>
              </p:nvSpPr>
              <p:spPr>
                <a:xfrm>
                  <a:off x="5037230" y="2759972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0" y="93"/>
                      </a:move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23"/>
                <p:cNvSpPr/>
                <p:nvPr/>
              </p:nvSpPr>
              <p:spPr>
                <a:xfrm>
                  <a:off x="5049042" y="2748203"/>
                  <a:ext cx="15763" cy="7903"/>
                </a:xfrm>
                <a:custGeom>
                  <a:rect b="b" l="l" r="r" t="t"/>
                  <a:pathLst>
                    <a:path extrusionOk="0" h="186" w="371">
                      <a:moveTo>
                        <a:pt x="0" y="185"/>
                      </a:moveTo>
                      <a:lnTo>
                        <a:pt x="370" y="0"/>
                      </a:lnTo>
                      <a:lnTo>
                        <a:pt x="370" y="0"/>
                      </a:lnTo>
                      <a:lnTo>
                        <a:pt x="370" y="0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8" name="Google Shape;2608;p23"/>
                <p:cNvSpPr/>
                <p:nvPr/>
              </p:nvSpPr>
              <p:spPr>
                <a:xfrm>
                  <a:off x="5043136" y="275997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9" name="Google Shape;2609;p23"/>
                <p:cNvSpPr/>
                <p:nvPr/>
              </p:nvSpPr>
              <p:spPr>
                <a:xfrm>
                  <a:off x="5049042" y="275606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23"/>
                <p:cNvSpPr/>
                <p:nvPr/>
              </p:nvSpPr>
              <p:spPr>
                <a:xfrm>
                  <a:off x="5047045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23"/>
                <p:cNvSpPr/>
                <p:nvPr/>
              </p:nvSpPr>
              <p:spPr>
                <a:xfrm>
                  <a:off x="5043136" y="275997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23"/>
                <p:cNvSpPr/>
                <p:nvPr/>
              </p:nvSpPr>
              <p:spPr>
                <a:xfrm>
                  <a:off x="5047045" y="275606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47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23"/>
                <p:cNvSpPr/>
                <p:nvPr/>
              </p:nvSpPr>
              <p:spPr>
                <a:xfrm>
                  <a:off x="5045090" y="275801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4" name="Google Shape;2614;p23"/>
                <p:cNvSpPr/>
                <p:nvPr/>
              </p:nvSpPr>
              <p:spPr>
                <a:xfrm>
                  <a:off x="5037230" y="2759972"/>
                  <a:ext cx="5948" cy="3994"/>
                </a:xfrm>
                <a:custGeom>
                  <a:rect b="b" l="l" r="r" t="t"/>
                  <a:pathLst>
                    <a:path extrusionOk="0" h="94" w="140">
                      <a:moveTo>
                        <a:pt x="139" y="1"/>
                      </a:move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5" name="Google Shape;2615;p23"/>
                <p:cNvSpPr/>
                <p:nvPr/>
              </p:nvSpPr>
              <p:spPr>
                <a:xfrm>
                  <a:off x="5049042" y="2748203"/>
                  <a:ext cx="15763" cy="7903"/>
                </a:xfrm>
                <a:custGeom>
                  <a:rect b="b" l="l" r="r" t="t"/>
                  <a:pathLst>
                    <a:path extrusionOk="0" h="186" w="371">
                      <a:moveTo>
                        <a:pt x="370" y="0"/>
                      </a:moveTo>
                      <a:lnTo>
                        <a:pt x="370" y="0"/>
                      </a:lnTo>
                      <a:lnTo>
                        <a:pt x="0" y="185"/>
                      </a:lnTo>
                      <a:lnTo>
                        <a:pt x="0" y="185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23"/>
                <p:cNvSpPr/>
                <p:nvPr/>
              </p:nvSpPr>
              <p:spPr>
                <a:xfrm>
                  <a:off x="5043136" y="275997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7" name="Google Shape;2617;p23"/>
                <p:cNvSpPr/>
                <p:nvPr/>
              </p:nvSpPr>
              <p:spPr>
                <a:xfrm>
                  <a:off x="5049042" y="275606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23"/>
                <p:cNvSpPr/>
                <p:nvPr/>
              </p:nvSpPr>
              <p:spPr>
                <a:xfrm>
                  <a:off x="5043136" y="275801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23"/>
                <p:cNvSpPr/>
                <p:nvPr/>
              </p:nvSpPr>
              <p:spPr>
                <a:xfrm>
                  <a:off x="5047045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0" name="Google Shape;2620;p23"/>
                <p:cNvSpPr/>
                <p:nvPr/>
              </p:nvSpPr>
              <p:spPr>
                <a:xfrm>
                  <a:off x="5047045" y="275606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1" name="Google Shape;2621;p23"/>
                <p:cNvSpPr/>
                <p:nvPr/>
              </p:nvSpPr>
              <p:spPr>
                <a:xfrm>
                  <a:off x="5045090" y="275801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2" name="Google Shape;2622;p23"/>
                <p:cNvSpPr/>
                <p:nvPr/>
              </p:nvSpPr>
              <p:spPr>
                <a:xfrm>
                  <a:off x="5072622" y="274620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3" name="Google Shape;2623;p23"/>
                <p:cNvSpPr/>
                <p:nvPr/>
              </p:nvSpPr>
              <p:spPr>
                <a:xfrm>
                  <a:off x="5072622" y="274620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4" name="Google Shape;2624;p23"/>
                <p:cNvSpPr/>
                <p:nvPr/>
              </p:nvSpPr>
              <p:spPr>
                <a:xfrm>
                  <a:off x="5072622" y="274620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5" name="Google Shape;2625;p23"/>
                <p:cNvSpPr/>
                <p:nvPr/>
              </p:nvSpPr>
              <p:spPr>
                <a:xfrm>
                  <a:off x="5072622" y="274620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6" name="Google Shape;2626;p23"/>
                <p:cNvSpPr/>
                <p:nvPr/>
              </p:nvSpPr>
              <p:spPr>
                <a:xfrm>
                  <a:off x="5072622" y="274620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7" name="Google Shape;2627;p23"/>
                <p:cNvSpPr/>
                <p:nvPr/>
              </p:nvSpPr>
              <p:spPr>
                <a:xfrm>
                  <a:off x="5072622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8" name="Google Shape;2628;p23"/>
                <p:cNvSpPr/>
                <p:nvPr/>
              </p:nvSpPr>
              <p:spPr>
                <a:xfrm>
                  <a:off x="5072622" y="274425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3"/>
                <p:cNvSpPr/>
                <p:nvPr/>
              </p:nvSpPr>
              <p:spPr>
                <a:xfrm>
                  <a:off x="5072622" y="2744252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3"/>
                <p:cNvSpPr/>
                <p:nvPr/>
              </p:nvSpPr>
              <p:spPr>
                <a:xfrm>
                  <a:off x="5072622" y="274425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3"/>
                <p:cNvSpPr/>
                <p:nvPr/>
              </p:nvSpPr>
              <p:spPr>
                <a:xfrm>
                  <a:off x="5072622" y="274425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3"/>
                <p:cNvSpPr/>
                <p:nvPr/>
              </p:nvSpPr>
              <p:spPr>
                <a:xfrm>
                  <a:off x="5072622" y="2744252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3"/>
                <p:cNvSpPr/>
                <p:nvPr/>
              </p:nvSpPr>
              <p:spPr>
                <a:xfrm>
                  <a:off x="5072622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3"/>
                <p:cNvSpPr/>
                <p:nvPr/>
              </p:nvSpPr>
              <p:spPr>
                <a:xfrm>
                  <a:off x="5074577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3"/>
                <p:cNvSpPr/>
                <p:nvPr/>
              </p:nvSpPr>
              <p:spPr>
                <a:xfrm>
                  <a:off x="5074577" y="274425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3"/>
                <p:cNvSpPr/>
                <p:nvPr/>
              </p:nvSpPr>
              <p:spPr>
                <a:xfrm>
                  <a:off x="5076574" y="274034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3"/>
                <p:cNvSpPr/>
                <p:nvPr/>
              </p:nvSpPr>
              <p:spPr>
                <a:xfrm>
                  <a:off x="5076574" y="274034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8" name="Google Shape;2638;p23"/>
                <p:cNvSpPr/>
                <p:nvPr/>
              </p:nvSpPr>
              <p:spPr>
                <a:xfrm>
                  <a:off x="5035276" y="2754109"/>
                  <a:ext cx="7903" cy="3951"/>
                </a:xfrm>
                <a:custGeom>
                  <a:rect b="b" l="l" r="r" t="t"/>
                  <a:pathLst>
                    <a:path extrusionOk="0" h="93" w="186">
                      <a:moveTo>
                        <a:pt x="185" y="0"/>
                      </a:moveTo>
                      <a:lnTo>
                        <a:pt x="185" y="0"/>
                      </a:lnTo>
                      <a:lnTo>
                        <a:pt x="0" y="93"/>
                      </a:lnTo>
                      <a:lnTo>
                        <a:pt x="185" y="0"/>
                      </a:lnTo>
                      <a:lnTo>
                        <a:pt x="185" y="0"/>
                      </a:lnTo>
                      <a:lnTo>
                        <a:pt x="185" y="0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9" name="Google Shape;2639;p23"/>
                <p:cNvSpPr/>
                <p:nvPr/>
              </p:nvSpPr>
              <p:spPr>
                <a:xfrm>
                  <a:off x="5049042" y="2744252"/>
                  <a:ext cx="11812" cy="5948"/>
                </a:xfrm>
                <a:custGeom>
                  <a:rect b="b" l="l" r="r" t="t"/>
                  <a:pathLst>
                    <a:path extrusionOk="0" h="140" w="278">
                      <a:moveTo>
                        <a:pt x="278" y="1"/>
                      </a:moveTo>
                      <a:lnTo>
                        <a:pt x="278" y="1"/>
                      </a:lnTo>
                      <a:lnTo>
                        <a:pt x="0" y="139"/>
                      </a:lnTo>
                      <a:lnTo>
                        <a:pt x="0" y="139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3"/>
                <p:cNvSpPr/>
                <p:nvPr/>
              </p:nvSpPr>
              <p:spPr>
                <a:xfrm>
                  <a:off x="5043136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3"/>
                <p:cNvSpPr/>
                <p:nvPr/>
              </p:nvSpPr>
              <p:spPr>
                <a:xfrm>
                  <a:off x="5049042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3"/>
                <p:cNvSpPr/>
                <p:nvPr/>
              </p:nvSpPr>
              <p:spPr>
                <a:xfrm>
                  <a:off x="5045090" y="27521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3"/>
                <p:cNvSpPr/>
                <p:nvPr/>
              </p:nvSpPr>
              <p:spPr>
                <a:xfrm>
                  <a:off x="5043136" y="275211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47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3"/>
                <p:cNvSpPr/>
                <p:nvPr/>
              </p:nvSpPr>
              <p:spPr>
                <a:xfrm>
                  <a:off x="5045090" y="2750158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3"/>
                <p:cNvSpPr/>
                <p:nvPr/>
              </p:nvSpPr>
              <p:spPr>
                <a:xfrm>
                  <a:off x="5045090" y="27521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3"/>
                <p:cNvSpPr/>
                <p:nvPr/>
              </p:nvSpPr>
              <p:spPr>
                <a:xfrm>
                  <a:off x="5035276" y="2758018"/>
                  <a:ext cx="7903" cy="3994"/>
                </a:xfrm>
                <a:custGeom>
                  <a:rect b="b" l="l" r="r" t="t"/>
                  <a:pathLst>
                    <a:path extrusionOk="0" h="94" w="186">
                      <a:moveTo>
                        <a:pt x="185" y="1"/>
                      </a:moveTo>
                      <a:lnTo>
                        <a:pt x="185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3"/>
                <p:cNvSpPr/>
                <p:nvPr/>
              </p:nvSpPr>
              <p:spPr>
                <a:xfrm>
                  <a:off x="5049042" y="2742297"/>
                  <a:ext cx="17717" cy="11854"/>
                </a:xfrm>
                <a:custGeom>
                  <a:rect b="b" l="l" r="r" t="t"/>
                  <a:pathLst>
                    <a:path extrusionOk="0" h="279" w="417">
                      <a:moveTo>
                        <a:pt x="0" y="278"/>
                      </a:moveTo>
                      <a:lnTo>
                        <a:pt x="417" y="0"/>
                      </a:lnTo>
                      <a:lnTo>
                        <a:pt x="417" y="0"/>
                      </a:lnTo>
                      <a:lnTo>
                        <a:pt x="417" y="0"/>
                      </a:lnTo>
                      <a:lnTo>
                        <a:pt x="0" y="278"/>
                      </a:lnTo>
                      <a:lnTo>
                        <a:pt x="0" y="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3"/>
                <p:cNvSpPr/>
                <p:nvPr/>
              </p:nvSpPr>
              <p:spPr>
                <a:xfrm>
                  <a:off x="5070668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9" name="Google Shape;2649;p23"/>
                <p:cNvSpPr/>
                <p:nvPr/>
              </p:nvSpPr>
              <p:spPr>
                <a:xfrm>
                  <a:off x="5043136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0" name="Google Shape;2650;p23"/>
                <p:cNvSpPr/>
                <p:nvPr/>
              </p:nvSpPr>
              <p:spPr>
                <a:xfrm>
                  <a:off x="5049042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1" name="Google Shape;2651;p23"/>
                <p:cNvSpPr/>
                <p:nvPr/>
              </p:nvSpPr>
              <p:spPr>
                <a:xfrm>
                  <a:off x="5043136" y="275606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2" name="Google Shape;2652;p23"/>
                <p:cNvSpPr/>
                <p:nvPr/>
              </p:nvSpPr>
              <p:spPr>
                <a:xfrm>
                  <a:off x="5047045" y="275606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3" name="Google Shape;2653;p23"/>
                <p:cNvSpPr/>
                <p:nvPr/>
              </p:nvSpPr>
              <p:spPr>
                <a:xfrm>
                  <a:off x="5047045" y="2754109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4" name="Google Shape;2654;p23"/>
                <p:cNvSpPr/>
                <p:nvPr/>
              </p:nvSpPr>
              <p:spPr>
                <a:xfrm>
                  <a:off x="5049042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5" name="Google Shape;2655;p23"/>
                <p:cNvSpPr/>
                <p:nvPr/>
              </p:nvSpPr>
              <p:spPr>
                <a:xfrm>
                  <a:off x="5045090" y="275606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6" name="Google Shape;2656;p23"/>
                <p:cNvSpPr/>
                <p:nvPr/>
              </p:nvSpPr>
              <p:spPr>
                <a:xfrm>
                  <a:off x="5074577" y="274034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7" name="Google Shape;2657;p23"/>
                <p:cNvSpPr/>
                <p:nvPr/>
              </p:nvSpPr>
              <p:spPr>
                <a:xfrm>
                  <a:off x="5068671" y="2742297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4" y="0"/>
                      </a:move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94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8" name="Google Shape;2658;p23"/>
                <p:cNvSpPr/>
                <p:nvPr/>
              </p:nvSpPr>
              <p:spPr>
                <a:xfrm>
                  <a:off x="5035276" y="2758018"/>
                  <a:ext cx="7903" cy="3994"/>
                </a:xfrm>
                <a:custGeom>
                  <a:rect b="b" l="l" r="r" t="t"/>
                  <a:pathLst>
                    <a:path extrusionOk="0" h="94" w="186">
                      <a:moveTo>
                        <a:pt x="0" y="93"/>
                      </a:moveTo>
                      <a:lnTo>
                        <a:pt x="0" y="93"/>
                      </a:lnTo>
                      <a:lnTo>
                        <a:pt x="185" y="1"/>
                      </a:lnTo>
                      <a:lnTo>
                        <a:pt x="185" y="1"/>
                      </a:lnTo>
                      <a:lnTo>
                        <a:pt x="185" y="1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9" name="Google Shape;2659;p23"/>
                <p:cNvSpPr/>
                <p:nvPr/>
              </p:nvSpPr>
              <p:spPr>
                <a:xfrm>
                  <a:off x="5049042" y="2742297"/>
                  <a:ext cx="23623" cy="11854"/>
                </a:xfrm>
                <a:custGeom>
                  <a:rect b="b" l="l" r="r" t="t"/>
                  <a:pathLst>
                    <a:path extrusionOk="0" h="279" w="556">
                      <a:moveTo>
                        <a:pt x="417" y="0"/>
                      </a:moveTo>
                      <a:lnTo>
                        <a:pt x="0" y="278"/>
                      </a:lnTo>
                      <a:lnTo>
                        <a:pt x="463" y="47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0" name="Google Shape;2660;p23"/>
                <p:cNvSpPr/>
                <p:nvPr/>
              </p:nvSpPr>
              <p:spPr>
                <a:xfrm>
                  <a:off x="5070668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1" name="Google Shape;2661;p23"/>
                <p:cNvSpPr/>
                <p:nvPr/>
              </p:nvSpPr>
              <p:spPr>
                <a:xfrm>
                  <a:off x="5043136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2" name="Google Shape;2662;p23"/>
                <p:cNvSpPr/>
                <p:nvPr/>
              </p:nvSpPr>
              <p:spPr>
                <a:xfrm>
                  <a:off x="5049042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3" name="Google Shape;2663;p23"/>
                <p:cNvSpPr/>
                <p:nvPr/>
              </p:nvSpPr>
              <p:spPr>
                <a:xfrm>
                  <a:off x="5043136" y="275606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4" name="Google Shape;2664;p23"/>
                <p:cNvSpPr/>
                <p:nvPr/>
              </p:nvSpPr>
              <p:spPr>
                <a:xfrm>
                  <a:off x="5047045" y="275606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5" name="Google Shape;2665;p23"/>
                <p:cNvSpPr/>
                <p:nvPr/>
              </p:nvSpPr>
              <p:spPr>
                <a:xfrm>
                  <a:off x="5047045" y="2754109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6" name="Google Shape;2666;p23"/>
                <p:cNvSpPr/>
                <p:nvPr/>
              </p:nvSpPr>
              <p:spPr>
                <a:xfrm>
                  <a:off x="5049042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7" name="Google Shape;2667;p23"/>
                <p:cNvSpPr/>
                <p:nvPr/>
              </p:nvSpPr>
              <p:spPr>
                <a:xfrm>
                  <a:off x="5045090" y="275606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23"/>
                <p:cNvSpPr/>
                <p:nvPr/>
              </p:nvSpPr>
              <p:spPr>
                <a:xfrm>
                  <a:off x="5035276" y="2754109"/>
                  <a:ext cx="7903" cy="3951"/>
                </a:xfrm>
                <a:custGeom>
                  <a:rect b="b" l="l" r="r" t="t"/>
                  <a:pathLst>
                    <a:path extrusionOk="0" h="93" w="186">
                      <a:moveTo>
                        <a:pt x="185" y="0"/>
                      </a:moveTo>
                      <a:lnTo>
                        <a:pt x="185" y="0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9" name="Google Shape;2669;p23"/>
                <p:cNvSpPr/>
                <p:nvPr/>
              </p:nvSpPr>
              <p:spPr>
                <a:xfrm>
                  <a:off x="5049042" y="2744252"/>
                  <a:ext cx="11812" cy="5948"/>
                </a:xfrm>
                <a:custGeom>
                  <a:rect b="b" l="l" r="r" t="t"/>
                  <a:pathLst>
                    <a:path extrusionOk="0" h="140" w="278">
                      <a:moveTo>
                        <a:pt x="0" y="139"/>
                      </a:moveTo>
                      <a:lnTo>
                        <a:pt x="278" y="1"/>
                      </a:lnTo>
                      <a:lnTo>
                        <a:pt x="278" y="1"/>
                      </a:lnTo>
                      <a:lnTo>
                        <a:pt x="278" y="1"/>
                      </a:lnTo>
                      <a:lnTo>
                        <a:pt x="0" y="139"/>
                      </a:lnTo>
                      <a:lnTo>
                        <a:pt x="0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0" name="Google Shape;2670;p23"/>
                <p:cNvSpPr/>
                <p:nvPr/>
              </p:nvSpPr>
              <p:spPr>
                <a:xfrm>
                  <a:off x="5043136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23"/>
                <p:cNvSpPr/>
                <p:nvPr/>
              </p:nvSpPr>
              <p:spPr>
                <a:xfrm>
                  <a:off x="5049042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2" name="Google Shape;2672;p23"/>
                <p:cNvSpPr/>
                <p:nvPr/>
              </p:nvSpPr>
              <p:spPr>
                <a:xfrm>
                  <a:off x="5045090" y="27521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3" name="Google Shape;2673;p23"/>
                <p:cNvSpPr/>
                <p:nvPr/>
              </p:nvSpPr>
              <p:spPr>
                <a:xfrm>
                  <a:off x="5043136" y="275211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47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4" name="Google Shape;2674;p23"/>
                <p:cNvSpPr/>
                <p:nvPr/>
              </p:nvSpPr>
              <p:spPr>
                <a:xfrm>
                  <a:off x="5045090" y="2750158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0"/>
                      </a:moveTo>
                      <a:lnTo>
                        <a:pt x="93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5" name="Google Shape;2675;p23"/>
                <p:cNvSpPr/>
                <p:nvPr/>
              </p:nvSpPr>
              <p:spPr>
                <a:xfrm>
                  <a:off x="5045090" y="27521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23"/>
                <p:cNvSpPr/>
                <p:nvPr/>
              </p:nvSpPr>
              <p:spPr>
                <a:xfrm>
                  <a:off x="5035276" y="2754109"/>
                  <a:ext cx="7903" cy="5906"/>
                </a:xfrm>
                <a:custGeom>
                  <a:rect b="b" l="l" r="r" t="t"/>
                  <a:pathLst>
                    <a:path extrusionOk="0" h="139" w="186">
                      <a:moveTo>
                        <a:pt x="185" y="0"/>
                      </a:moveTo>
                      <a:lnTo>
                        <a:pt x="0" y="93"/>
                      </a:lnTo>
                      <a:lnTo>
                        <a:pt x="0" y="139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23"/>
                <p:cNvSpPr/>
                <p:nvPr/>
              </p:nvSpPr>
              <p:spPr>
                <a:xfrm>
                  <a:off x="5049042" y="2740343"/>
                  <a:ext cx="21669" cy="11812"/>
                </a:xfrm>
                <a:custGeom>
                  <a:rect b="b" l="l" r="r" t="t"/>
                  <a:pathLst>
                    <a:path extrusionOk="0" h="278" w="510">
                      <a:moveTo>
                        <a:pt x="509" y="0"/>
                      </a:moveTo>
                      <a:lnTo>
                        <a:pt x="278" y="93"/>
                      </a:lnTo>
                      <a:lnTo>
                        <a:pt x="0" y="231"/>
                      </a:lnTo>
                      <a:lnTo>
                        <a:pt x="0" y="278"/>
                      </a:lnTo>
                      <a:lnTo>
                        <a:pt x="370" y="93"/>
                      </a:lnTo>
                      <a:lnTo>
                        <a:pt x="50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8" name="Google Shape;2678;p23"/>
                <p:cNvSpPr/>
                <p:nvPr/>
              </p:nvSpPr>
              <p:spPr>
                <a:xfrm>
                  <a:off x="5049042" y="2750158"/>
                  <a:ext cx="5906" cy="1997"/>
                </a:xfrm>
                <a:custGeom>
                  <a:rect b="b" l="l" r="r" t="t"/>
                  <a:pathLst>
                    <a:path extrusionOk="0" h="47" w="139">
                      <a:moveTo>
                        <a:pt x="139" y="0"/>
                      </a:moveTo>
                      <a:lnTo>
                        <a:pt x="139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9" name="Google Shape;2679;p23"/>
                <p:cNvSpPr/>
                <p:nvPr/>
              </p:nvSpPr>
              <p:spPr>
                <a:xfrm>
                  <a:off x="5043136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0" name="Google Shape;2680;p23"/>
                <p:cNvSpPr/>
                <p:nvPr/>
              </p:nvSpPr>
              <p:spPr>
                <a:xfrm>
                  <a:off x="5049042" y="275015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23"/>
                <p:cNvSpPr/>
                <p:nvPr/>
              </p:nvSpPr>
              <p:spPr>
                <a:xfrm>
                  <a:off x="5049042" y="27521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3"/>
                <p:cNvSpPr/>
                <p:nvPr/>
              </p:nvSpPr>
              <p:spPr>
                <a:xfrm>
                  <a:off x="5047045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3" name="Google Shape;2683;p23"/>
                <p:cNvSpPr/>
                <p:nvPr/>
              </p:nvSpPr>
              <p:spPr>
                <a:xfrm>
                  <a:off x="5043136" y="275410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0" y="46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4" name="Google Shape;2684;p23"/>
                <p:cNvSpPr/>
                <p:nvPr/>
              </p:nvSpPr>
              <p:spPr>
                <a:xfrm>
                  <a:off x="5045090" y="27521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5" name="Google Shape;2685;p23"/>
                <p:cNvSpPr/>
                <p:nvPr/>
              </p:nvSpPr>
              <p:spPr>
                <a:xfrm>
                  <a:off x="5043136" y="275211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6" name="Google Shape;2686;p23"/>
                <p:cNvSpPr/>
                <p:nvPr/>
              </p:nvSpPr>
              <p:spPr>
                <a:xfrm>
                  <a:off x="5045090" y="2750158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0"/>
                      </a:moveTo>
                      <a:lnTo>
                        <a:pt x="1" y="47"/>
                      </a:lnTo>
                      <a:lnTo>
                        <a:pt x="93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7" name="Google Shape;2687;p23"/>
                <p:cNvSpPr/>
                <p:nvPr/>
              </p:nvSpPr>
              <p:spPr>
                <a:xfrm>
                  <a:off x="5047045" y="2752112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47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8" name="Google Shape;2688;p23"/>
                <p:cNvSpPr/>
                <p:nvPr/>
              </p:nvSpPr>
              <p:spPr>
                <a:xfrm>
                  <a:off x="5045090" y="2754109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9" name="Google Shape;2689;p23"/>
                <p:cNvSpPr/>
                <p:nvPr/>
              </p:nvSpPr>
              <p:spPr>
                <a:xfrm>
                  <a:off x="5045090" y="275211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0" name="Google Shape;2690;p23"/>
                <p:cNvSpPr/>
                <p:nvPr/>
              </p:nvSpPr>
              <p:spPr>
                <a:xfrm>
                  <a:off x="5035276" y="2756063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85" y="0"/>
                      </a:moveTo>
                      <a:lnTo>
                        <a:pt x="0" y="139"/>
                      </a:lnTo>
                      <a:lnTo>
                        <a:pt x="185" y="47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1" name="Google Shape;2691;p23"/>
                <p:cNvSpPr/>
                <p:nvPr/>
              </p:nvSpPr>
              <p:spPr>
                <a:xfrm>
                  <a:off x="5070668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2" name="Google Shape;2692;p23"/>
                <p:cNvSpPr/>
                <p:nvPr/>
              </p:nvSpPr>
              <p:spPr>
                <a:xfrm>
                  <a:off x="5049042" y="2742297"/>
                  <a:ext cx="17717" cy="11854"/>
                </a:xfrm>
                <a:custGeom>
                  <a:rect b="b" l="l" r="r" t="t"/>
                  <a:pathLst>
                    <a:path extrusionOk="0" h="279" w="417">
                      <a:moveTo>
                        <a:pt x="417" y="0"/>
                      </a:moveTo>
                      <a:lnTo>
                        <a:pt x="278" y="93"/>
                      </a:lnTo>
                      <a:lnTo>
                        <a:pt x="278" y="93"/>
                      </a:lnTo>
                      <a:lnTo>
                        <a:pt x="370" y="47"/>
                      </a:lnTo>
                      <a:lnTo>
                        <a:pt x="417" y="47"/>
                      </a:lnTo>
                      <a:lnTo>
                        <a:pt x="417" y="0"/>
                      </a:lnTo>
                      <a:close/>
                      <a:moveTo>
                        <a:pt x="232" y="93"/>
                      </a:moveTo>
                      <a:lnTo>
                        <a:pt x="139" y="185"/>
                      </a:lnTo>
                      <a:lnTo>
                        <a:pt x="0" y="232"/>
                      </a:lnTo>
                      <a:lnTo>
                        <a:pt x="0" y="278"/>
                      </a:lnTo>
                      <a:lnTo>
                        <a:pt x="278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3" name="Google Shape;2693;p23"/>
                <p:cNvSpPr/>
                <p:nvPr/>
              </p:nvSpPr>
              <p:spPr>
                <a:xfrm>
                  <a:off x="5043136" y="275606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7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4" name="Google Shape;2694;p23"/>
                <p:cNvSpPr/>
                <p:nvPr/>
              </p:nvSpPr>
              <p:spPr>
                <a:xfrm>
                  <a:off x="5049042" y="275211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0" y="47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5" name="Google Shape;2695;p23"/>
                <p:cNvSpPr/>
                <p:nvPr/>
              </p:nvSpPr>
              <p:spPr>
                <a:xfrm>
                  <a:off x="5043136" y="2754109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0" y="93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6" name="Google Shape;2696;p23"/>
                <p:cNvSpPr/>
                <p:nvPr/>
              </p:nvSpPr>
              <p:spPr>
                <a:xfrm>
                  <a:off x="5047045" y="275410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7" name="Google Shape;2697;p23"/>
                <p:cNvSpPr/>
                <p:nvPr/>
              </p:nvSpPr>
              <p:spPr>
                <a:xfrm>
                  <a:off x="5047045" y="2752112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8" name="Google Shape;2698;p23"/>
                <p:cNvSpPr/>
                <p:nvPr/>
              </p:nvSpPr>
              <p:spPr>
                <a:xfrm>
                  <a:off x="5045090" y="275410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9" name="Google Shape;2699;p23"/>
                <p:cNvSpPr/>
                <p:nvPr/>
              </p:nvSpPr>
              <p:spPr>
                <a:xfrm>
                  <a:off x="5072622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0" name="Google Shape;2700;p23"/>
                <p:cNvSpPr/>
                <p:nvPr/>
              </p:nvSpPr>
              <p:spPr>
                <a:xfrm>
                  <a:off x="5072622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1" name="Google Shape;2701;p23"/>
                <p:cNvSpPr/>
                <p:nvPr/>
              </p:nvSpPr>
              <p:spPr>
                <a:xfrm>
                  <a:off x="5072622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2" name="Google Shape;2702;p23"/>
                <p:cNvSpPr/>
                <p:nvPr/>
              </p:nvSpPr>
              <p:spPr>
                <a:xfrm>
                  <a:off x="5074577" y="273834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3" name="Google Shape;2703;p23"/>
                <p:cNvSpPr/>
                <p:nvPr/>
              </p:nvSpPr>
              <p:spPr>
                <a:xfrm>
                  <a:off x="5074577" y="273834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4" name="Google Shape;2704;p23"/>
                <p:cNvSpPr/>
                <p:nvPr/>
              </p:nvSpPr>
              <p:spPr>
                <a:xfrm>
                  <a:off x="5074577" y="2738346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5" name="Google Shape;2705;p23"/>
                <p:cNvSpPr/>
                <p:nvPr/>
              </p:nvSpPr>
              <p:spPr>
                <a:xfrm>
                  <a:off x="5074577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6" name="Google Shape;2706;p23"/>
                <p:cNvSpPr/>
                <p:nvPr/>
              </p:nvSpPr>
              <p:spPr>
                <a:xfrm>
                  <a:off x="5074577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7" name="Google Shape;2707;p23"/>
                <p:cNvSpPr/>
                <p:nvPr/>
              </p:nvSpPr>
              <p:spPr>
                <a:xfrm>
                  <a:off x="5074577" y="273834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8" name="Google Shape;2708;p23"/>
                <p:cNvSpPr/>
                <p:nvPr/>
              </p:nvSpPr>
              <p:spPr>
                <a:xfrm>
                  <a:off x="5072622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9" name="Google Shape;2709;p23"/>
                <p:cNvSpPr/>
                <p:nvPr/>
              </p:nvSpPr>
              <p:spPr>
                <a:xfrm>
                  <a:off x="5074577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0" name="Google Shape;2710;p23"/>
                <p:cNvSpPr/>
                <p:nvPr/>
              </p:nvSpPr>
              <p:spPr>
                <a:xfrm>
                  <a:off x="5072622" y="274034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1" name="Google Shape;2711;p23"/>
                <p:cNvSpPr/>
                <p:nvPr/>
              </p:nvSpPr>
              <p:spPr>
                <a:xfrm>
                  <a:off x="5072622" y="274229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2" name="Google Shape;2712;p23"/>
                <p:cNvSpPr/>
                <p:nvPr/>
              </p:nvSpPr>
              <p:spPr>
                <a:xfrm>
                  <a:off x="5072622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3" name="Google Shape;2713;p23"/>
                <p:cNvSpPr/>
                <p:nvPr/>
              </p:nvSpPr>
              <p:spPr>
                <a:xfrm>
                  <a:off x="5072622" y="274229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4" name="Google Shape;2714;p23"/>
                <p:cNvSpPr/>
                <p:nvPr/>
              </p:nvSpPr>
              <p:spPr>
                <a:xfrm>
                  <a:off x="5074577" y="273834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5" name="Google Shape;2715;p23"/>
                <p:cNvSpPr/>
                <p:nvPr/>
              </p:nvSpPr>
              <p:spPr>
                <a:xfrm>
                  <a:off x="5076574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6" name="Google Shape;2716;p23"/>
                <p:cNvSpPr/>
                <p:nvPr/>
              </p:nvSpPr>
              <p:spPr>
                <a:xfrm>
                  <a:off x="5074577" y="2738346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7" name="Google Shape;2717;p23"/>
                <p:cNvSpPr/>
                <p:nvPr/>
              </p:nvSpPr>
              <p:spPr>
                <a:xfrm>
                  <a:off x="5074577" y="2738346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8" name="Google Shape;2718;p23"/>
                <p:cNvSpPr/>
                <p:nvPr/>
              </p:nvSpPr>
              <p:spPr>
                <a:xfrm>
                  <a:off x="5076574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0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9" name="Google Shape;2719;p23"/>
                <p:cNvSpPr/>
                <p:nvPr/>
              </p:nvSpPr>
              <p:spPr>
                <a:xfrm>
                  <a:off x="5076574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0" name="Google Shape;2720;p23"/>
                <p:cNvSpPr/>
                <p:nvPr/>
              </p:nvSpPr>
              <p:spPr>
                <a:xfrm>
                  <a:off x="5074577" y="2740343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1" name="Google Shape;2721;p23"/>
                <p:cNvSpPr/>
                <p:nvPr/>
              </p:nvSpPr>
              <p:spPr>
                <a:xfrm>
                  <a:off x="5072622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2" name="Google Shape;2722;p23"/>
                <p:cNvSpPr/>
                <p:nvPr/>
              </p:nvSpPr>
              <p:spPr>
                <a:xfrm>
                  <a:off x="5076574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3" name="Google Shape;2723;p23"/>
                <p:cNvSpPr/>
                <p:nvPr/>
              </p:nvSpPr>
              <p:spPr>
                <a:xfrm>
                  <a:off x="5076574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4" name="Google Shape;2724;p23"/>
                <p:cNvSpPr/>
                <p:nvPr/>
              </p:nvSpPr>
              <p:spPr>
                <a:xfrm>
                  <a:off x="5074577" y="2740343"/>
                  <a:ext cx="3994" cy="42"/>
                </a:xfrm>
                <a:custGeom>
                  <a:rect b="b" l="l" r="r" t="t"/>
                  <a:pathLst>
                    <a:path extrusionOk="0" h="1" w="94">
                      <a:moveTo>
                        <a:pt x="47" y="0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5" name="Google Shape;2725;p23"/>
                <p:cNvSpPr/>
                <p:nvPr/>
              </p:nvSpPr>
              <p:spPr>
                <a:xfrm>
                  <a:off x="5074577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6" name="Google Shape;2726;p23"/>
                <p:cNvSpPr/>
                <p:nvPr/>
              </p:nvSpPr>
              <p:spPr>
                <a:xfrm>
                  <a:off x="5074577" y="2740343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7" name="Google Shape;2727;p23"/>
                <p:cNvSpPr/>
                <p:nvPr/>
              </p:nvSpPr>
              <p:spPr>
                <a:xfrm>
                  <a:off x="5072622" y="274034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1" y="46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8" name="Google Shape;2728;p23"/>
                <p:cNvSpPr/>
                <p:nvPr/>
              </p:nvSpPr>
              <p:spPr>
                <a:xfrm>
                  <a:off x="5072622" y="274034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9" name="Google Shape;2729;p23"/>
                <p:cNvSpPr/>
                <p:nvPr/>
              </p:nvSpPr>
              <p:spPr>
                <a:xfrm>
                  <a:off x="5076574" y="274034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6" y="0"/>
                      </a:moveTo>
                      <a:lnTo>
                        <a:pt x="0" y="46"/>
                      </a:lnTo>
                      <a:lnTo>
                        <a:pt x="46" y="46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0" name="Google Shape;2730;p23"/>
                <p:cNvSpPr/>
                <p:nvPr/>
              </p:nvSpPr>
              <p:spPr>
                <a:xfrm>
                  <a:off x="5074577" y="274229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1" name="Google Shape;2731;p23"/>
                <p:cNvSpPr/>
                <p:nvPr/>
              </p:nvSpPr>
              <p:spPr>
                <a:xfrm>
                  <a:off x="5049042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2" name="Google Shape;2732;p23"/>
                <p:cNvSpPr/>
                <p:nvPr/>
              </p:nvSpPr>
              <p:spPr>
                <a:xfrm>
                  <a:off x="5074577" y="2742297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3" name="Google Shape;2733;p23"/>
                <p:cNvSpPr/>
                <p:nvPr/>
              </p:nvSpPr>
              <p:spPr>
                <a:xfrm>
                  <a:off x="5068671" y="2742297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4" y="0"/>
                      </a:moveTo>
                      <a:lnTo>
                        <a:pt x="1" y="47"/>
                      </a:lnTo>
                      <a:lnTo>
                        <a:pt x="94" y="47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4" name="Google Shape;2734;p23"/>
                <p:cNvSpPr/>
                <p:nvPr/>
              </p:nvSpPr>
              <p:spPr>
                <a:xfrm>
                  <a:off x="5035276" y="2758018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85" y="1"/>
                      </a:moveTo>
                      <a:lnTo>
                        <a:pt x="0" y="93"/>
                      </a:lnTo>
                      <a:lnTo>
                        <a:pt x="46" y="139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5" name="Google Shape;2735;p23"/>
                <p:cNvSpPr/>
                <p:nvPr/>
              </p:nvSpPr>
              <p:spPr>
                <a:xfrm>
                  <a:off x="5049042" y="2744252"/>
                  <a:ext cx="19672" cy="9900"/>
                </a:xfrm>
                <a:custGeom>
                  <a:rect b="b" l="l" r="r" t="t"/>
                  <a:pathLst>
                    <a:path extrusionOk="0" h="233" w="463">
                      <a:moveTo>
                        <a:pt x="463" y="1"/>
                      </a:moveTo>
                      <a:lnTo>
                        <a:pt x="370" y="47"/>
                      </a:lnTo>
                      <a:lnTo>
                        <a:pt x="417" y="47"/>
                      </a:lnTo>
                      <a:lnTo>
                        <a:pt x="463" y="1"/>
                      </a:lnTo>
                      <a:close/>
                      <a:moveTo>
                        <a:pt x="370" y="47"/>
                      </a:moveTo>
                      <a:lnTo>
                        <a:pt x="356" y="54"/>
                      </a:lnTo>
                      <a:lnTo>
                        <a:pt x="370" y="47"/>
                      </a:lnTo>
                      <a:close/>
                      <a:moveTo>
                        <a:pt x="356" y="54"/>
                      </a:moveTo>
                      <a:lnTo>
                        <a:pt x="0" y="232"/>
                      </a:lnTo>
                      <a:lnTo>
                        <a:pt x="278" y="93"/>
                      </a:lnTo>
                      <a:lnTo>
                        <a:pt x="356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6" name="Google Shape;2736;p23"/>
                <p:cNvSpPr/>
                <p:nvPr/>
              </p:nvSpPr>
              <p:spPr>
                <a:xfrm>
                  <a:off x="5043136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7" name="Google Shape;2737;p23"/>
                <p:cNvSpPr/>
                <p:nvPr/>
              </p:nvSpPr>
              <p:spPr>
                <a:xfrm>
                  <a:off x="5049042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8" name="Google Shape;2738;p23"/>
                <p:cNvSpPr/>
                <p:nvPr/>
              </p:nvSpPr>
              <p:spPr>
                <a:xfrm>
                  <a:off x="5043136" y="275606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9" name="Google Shape;2739;p23"/>
                <p:cNvSpPr/>
                <p:nvPr/>
              </p:nvSpPr>
              <p:spPr>
                <a:xfrm>
                  <a:off x="5047045" y="275606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23"/>
                <p:cNvSpPr/>
                <p:nvPr/>
              </p:nvSpPr>
              <p:spPr>
                <a:xfrm>
                  <a:off x="5047045" y="2754109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23"/>
                <p:cNvSpPr/>
                <p:nvPr/>
              </p:nvSpPr>
              <p:spPr>
                <a:xfrm>
                  <a:off x="5045090" y="275606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23"/>
                <p:cNvSpPr/>
                <p:nvPr/>
              </p:nvSpPr>
              <p:spPr>
                <a:xfrm>
                  <a:off x="5049042" y="2754109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23"/>
                <p:cNvSpPr/>
                <p:nvPr/>
              </p:nvSpPr>
              <p:spPr>
                <a:xfrm>
                  <a:off x="5072622" y="2742297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23"/>
                <p:cNvSpPr/>
                <p:nvPr/>
              </p:nvSpPr>
              <p:spPr>
                <a:xfrm>
                  <a:off x="5074577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23"/>
                <p:cNvSpPr/>
                <p:nvPr/>
              </p:nvSpPr>
              <p:spPr>
                <a:xfrm>
                  <a:off x="5074577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23"/>
                <p:cNvSpPr/>
                <p:nvPr/>
              </p:nvSpPr>
              <p:spPr>
                <a:xfrm>
                  <a:off x="5074577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23"/>
                <p:cNvSpPr/>
                <p:nvPr/>
              </p:nvSpPr>
              <p:spPr>
                <a:xfrm>
                  <a:off x="5074577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23"/>
                <p:cNvSpPr/>
                <p:nvPr/>
              </p:nvSpPr>
              <p:spPr>
                <a:xfrm>
                  <a:off x="5074577" y="274229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23"/>
                <p:cNvSpPr/>
                <p:nvPr/>
              </p:nvSpPr>
              <p:spPr>
                <a:xfrm>
                  <a:off x="5072622" y="2742297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23"/>
                <p:cNvSpPr/>
                <p:nvPr/>
              </p:nvSpPr>
              <p:spPr>
                <a:xfrm>
                  <a:off x="5066717" y="2740343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46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23"/>
                <p:cNvSpPr/>
                <p:nvPr/>
              </p:nvSpPr>
              <p:spPr>
                <a:xfrm>
                  <a:off x="5066717" y="2740343"/>
                  <a:ext cx="5948" cy="1997"/>
                </a:xfrm>
                <a:custGeom>
                  <a:rect b="b" l="l" r="r" t="t"/>
                  <a:pathLst>
                    <a:path extrusionOk="0" h="47" w="140">
                      <a:moveTo>
                        <a:pt x="93" y="0"/>
                      </a:moveTo>
                      <a:lnTo>
                        <a:pt x="1" y="46"/>
                      </a:lnTo>
                      <a:lnTo>
                        <a:pt x="140" y="4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23"/>
                <p:cNvSpPr/>
                <p:nvPr/>
              </p:nvSpPr>
              <p:spPr>
                <a:xfrm>
                  <a:off x="5035276" y="2754109"/>
                  <a:ext cx="7903" cy="5906"/>
                </a:xfrm>
                <a:custGeom>
                  <a:rect b="b" l="l" r="r" t="t"/>
                  <a:pathLst>
                    <a:path extrusionOk="0" h="139" w="186">
                      <a:moveTo>
                        <a:pt x="185" y="0"/>
                      </a:moveTo>
                      <a:lnTo>
                        <a:pt x="0" y="139"/>
                      </a:lnTo>
                      <a:lnTo>
                        <a:pt x="185" y="46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23"/>
                <p:cNvSpPr/>
                <p:nvPr/>
              </p:nvSpPr>
              <p:spPr>
                <a:xfrm>
                  <a:off x="5049042" y="2744252"/>
                  <a:ext cx="15763" cy="7903"/>
                </a:xfrm>
                <a:custGeom>
                  <a:rect b="b" l="l" r="r" t="t"/>
                  <a:pathLst>
                    <a:path extrusionOk="0" h="186" w="371">
                      <a:moveTo>
                        <a:pt x="370" y="1"/>
                      </a:move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139" y="139"/>
                      </a:ln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23"/>
                <p:cNvSpPr/>
                <p:nvPr/>
              </p:nvSpPr>
              <p:spPr>
                <a:xfrm>
                  <a:off x="5043136" y="2754109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23"/>
                <p:cNvSpPr/>
                <p:nvPr/>
              </p:nvSpPr>
              <p:spPr>
                <a:xfrm>
                  <a:off x="5049042" y="2752112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23"/>
                <p:cNvSpPr/>
                <p:nvPr/>
              </p:nvSpPr>
              <p:spPr>
                <a:xfrm>
                  <a:off x="5043136" y="2754109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23"/>
                <p:cNvSpPr/>
                <p:nvPr/>
              </p:nvSpPr>
              <p:spPr>
                <a:xfrm>
                  <a:off x="5045090" y="275211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47"/>
                      </a:moveTo>
                      <a:lnTo>
                        <a:pt x="47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47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23"/>
                <p:cNvSpPr/>
                <p:nvPr/>
              </p:nvSpPr>
              <p:spPr>
                <a:xfrm>
                  <a:off x="5045090" y="2752112"/>
                  <a:ext cx="3994" cy="2039"/>
                </a:xfrm>
                <a:custGeom>
                  <a:rect b="b" l="l" r="r" t="t"/>
                  <a:pathLst>
                    <a:path extrusionOk="0" h="48" w="94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23"/>
                <p:cNvSpPr/>
                <p:nvPr/>
              </p:nvSpPr>
              <p:spPr>
                <a:xfrm>
                  <a:off x="5045090" y="275211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23"/>
                <p:cNvSpPr/>
                <p:nvPr/>
              </p:nvSpPr>
              <p:spPr>
                <a:xfrm>
                  <a:off x="5035276" y="2756063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85" y="0"/>
                      </a:moveTo>
                      <a:lnTo>
                        <a:pt x="0" y="93"/>
                      </a:lnTo>
                      <a:lnTo>
                        <a:pt x="0" y="139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23"/>
                <p:cNvSpPr/>
                <p:nvPr/>
              </p:nvSpPr>
              <p:spPr>
                <a:xfrm>
                  <a:off x="5054905" y="2740343"/>
                  <a:ext cx="15805" cy="9857"/>
                </a:xfrm>
                <a:custGeom>
                  <a:rect b="b" l="l" r="r" t="t"/>
                  <a:pathLst>
                    <a:path extrusionOk="0" h="232" w="372">
                      <a:moveTo>
                        <a:pt x="371" y="0"/>
                      </a:moveTo>
                      <a:lnTo>
                        <a:pt x="279" y="46"/>
                      </a:lnTo>
                      <a:lnTo>
                        <a:pt x="279" y="62"/>
                      </a:lnTo>
                      <a:lnTo>
                        <a:pt x="371" y="0"/>
                      </a:lnTo>
                      <a:close/>
                      <a:moveTo>
                        <a:pt x="279" y="62"/>
                      </a:moveTo>
                      <a:lnTo>
                        <a:pt x="232" y="93"/>
                      </a:lnTo>
                      <a:lnTo>
                        <a:pt x="279" y="93"/>
                      </a:lnTo>
                      <a:lnTo>
                        <a:pt x="279" y="62"/>
                      </a:lnTo>
                      <a:close/>
                      <a:moveTo>
                        <a:pt x="232" y="93"/>
                      </a:moveTo>
                      <a:lnTo>
                        <a:pt x="140" y="139"/>
                      </a:lnTo>
                      <a:lnTo>
                        <a:pt x="94" y="139"/>
                      </a:lnTo>
                      <a:lnTo>
                        <a:pt x="1" y="231"/>
                      </a:lnTo>
                      <a:lnTo>
                        <a:pt x="232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23"/>
                <p:cNvSpPr/>
                <p:nvPr/>
              </p:nvSpPr>
              <p:spPr>
                <a:xfrm>
                  <a:off x="5043136" y="275606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23"/>
                <p:cNvSpPr/>
                <p:nvPr/>
              </p:nvSpPr>
              <p:spPr>
                <a:xfrm>
                  <a:off x="5043136" y="275606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23"/>
                <p:cNvSpPr/>
                <p:nvPr/>
              </p:nvSpPr>
              <p:spPr>
                <a:xfrm>
                  <a:off x="5072622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23"/>
                <p:cNvSpPr/>
                <p:nvPr/>
              </p:nvSpPr>
              <p:spPr>
                <a:xfrm>
                  <a:off x="5072622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23"/>
                <p:cNvSpPr/>
                <p:nvPr/>
              </p:nvSpPr>
              <p:spPr>
                <a:xfrm>
                  <a:off x="5072622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23"/>
                <p:cNvSpPr/>
                <p:nvPr/>
              </p:nvSpPr>
              <p:spPr>
                <a:xfrm>
                  <a:off x="5076574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23"/>
                <p:cNvSpPr/>
                <p:nvPr/>
              </p:nvSpPr>
              <p:spPr>
                <a:xfrm>
                  <a:off x="5074577" y="2738346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47" y="47"/>
                      </a:moveTo>
                      <a:lnTo>
                        <a:pt x="47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47"/>
                      </a:lnTo>
                      <a:lnTo>
                        <a:pt x="47" y="47"/>
                      </a:ln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23"/>
                <p:cNvSpPr/>
                <p:nvPr/>
              </p:nvSpPr>
              <p:spPr>
                <a:xfrm>
                  <a:off x="5072622" y="2740343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23"/>
                <p:cNvSpPr/>
                <p:nvPr/>
              </p:nvSpPr>
              <p:spPr>
                <a:xfrm>
                  <a:off x="5076574" y="274034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23"/>
                <p:cNvSpPr/>
                <p:nvPr/>
              </p:nvSpPr>
              <p:spPr>
                <a:xfrm>
                  <a:off x="5074577" y="2740343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23"/>
                <p:cNvSpPr/>
                <p:nvPr/>
              </p:nvSpPr>
              <p:spPr>
                <a:xfrm>
                  <a:off x="5035276" y="2750158"/>
                  <a:ext cx="5906" cy="5948"/>
                </a:xfrm>
                <a:custGeom>
                  <a:rect b="b" l="l" r="r" t="t"/>
                  <a:pathLst>
                    <a:path extrusionOk="0" h="140" w="139">
                      <a:moveTo>
                        <a:pt x="139" y="0"/>
                      </a:moveTo>
                      <a:lnTo>
                        <a:pt x="46" y="93"/>
                      </a:lnTo>
                      <a:lnTo>
                        <a:pt x="0" y="139"/>
                      </a:lnTo>
                      <a:lnTo>
                        <a:pt x="0" y="139"/>
                      </a:lnTo>
                      <a:lnTo>
                        <a:pt x="139" y="47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23"/>
                <p:cNvSpPr/>
                <p:nvPr/>
              </p:nvSpPr>
              <p:spPr>
                <a:xfrm>
                  <a:off x="5047045" y="2736392"/>
                  <a:ext cx="25620" cy="11854"/>
                </a:xfrm>
                <a:custGeom>
                  <a:rect b="b" l="l" r="r" t="t"/>
                  <a:pathLst>
                    <a:path extrusionOk="0" h="279" w="603">
                      <a:moveTo>
                        <a:pt x="510" y="0"/>
                      </a:moveTo>
                      <a:lnTo>
                        <a:pt x="279" y="93"/>
                      </a:lnTo>
                      <a:lnTo>
                        <a:pt x="1" y="232"/>
                      </a:lnTo>
                      <a:lnTo>
                        <a:pt x="47" y="278"/>
                      </a:lnTo>
                      <a:lnTo>
                        <a:pt x="279" y="139"/>
                      </a:lnTo>
                      <a:lnTo>
                        <a:pt x="556" y="47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23"/>
                <p:cNvSpPr/>
                <p:nvPr/>
              </p:nvSpPr>
              <p:spPr>
                <a:xfrm>
                  <a:off x="5041139" y="2750158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23"/>
                <p:cNvSpPr/>
                <p:nvPr/>
              </p:nvSpPr>
              <p:spPr>
                <a:xfrm>
                  <a:off x="5047045" y="2746206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47" y="47"/>
                      </a:moveTo>
                      <a:lnTo>
                        <a:pt x="47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23"/>
                <p:cNvSpPr/>
                <p:nvPr/>
              </p:nvSpPr>
              <p:spPr>
                <a:xfrm>
                  <a:off x="5043136" y="2748203"/>
                  <a:ext cx="1997" cy="3951"/>
                </a:xfrm>
                <a:custGeom>
                  <a:rect b="b" l="l" r="r" t="t"/>
                  <a:pathLst>
                    <a:path extrusionOk="0" h="93" w="4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0" y="93"/>
                      </a:lnTo>
                      <a:lnTo>
                        <a:pt x="4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7" name="Google Shape;2777;p23"/>
                <p:cNvSpPr/>
                <p:nvPr/>
              </p:nvSpPr>
              <p:spPr>
                <a:xfrm>
                  <a:off x="5045090" y="274820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8" name="Google Shape;2778;p23"/>
                <p:cNvSpPr/>
                <p:nvPr/>
              </p:nvSpPr>
              <p:spPr>
                <a:xfrm>
                  <a:off x="5045090" y="2746206"/>
                  <a:ext cx="3994" cy="3994"/>
                </a:xfrm>
                <a:custGeom>
                  <a:rect b="b" l="l" r="r" t="t"/>
                  <a:pathLst>
                    <a:path extrusionOk="0" h="94" w="94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1" y="93"/>
                      </a:lnTo>
                      <a:lnTo>
                        <a:pt x="93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9" name="Google Shape;2779;p23"/>
                <p:cNvSpPr/>
                <p:nvPr/>
              </p:nvSpPr>
              <p:spPr>
                <a:xfrm>
                  <a:off x="5045090" y="274820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6"/>
                      </a:moveTo>
                      <a:lnTo>
                        <a:pt x="1" y="4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lnTo>
                        <a:pt x="1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0" name="Google Shape;2780;p23"/>
                <p:cNvSpPr/>
                <p:nvPr/>
              </p:nvSpPr>
              <p:spPr>
                <a:xfrm>
                  <a:off x="5037230" y="2750158"/>
                  <a:ext cx="3951" cy="3994"/>
                </a:xfrm>
                <a:custGeom>
                  <a:rect b="b" l="l" r="r" t="t"/>
                  <a:pathLst>
                    <a:path extrusionOk="0" h="94" w="93">
                      <a:moveTo>
                        <a:pt x="93" y="0"/>
                      </a:moveTo>
                      <a:lnTo>
                        <a:pt x="0" y="47"/>
                      </a:lnTo>
                      <a:lnTo>
                        <a:pt x="0" y="9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1" name="Google Shape;2781;p23"/>
                <p:cNvSpPr/>
                <p:nvPr/>
              </p:nvSpPr>
              <p:spPr>
                <a:xfrm>
                  <a:off x="5047045" y="2740343"/>
                  <a:ext cx="11854" cy="5906"/>
                </a:xfrm>
                <a:custGeom>
                  <a:rect b="b" l="l" r="r" t="t"/>
                  <a:pathLst>
                    <a:path extrusionOk="0" h="139" w="279">
                      <a:moveTo>
                        <a:pt x="279" y="0"/>
                      </a:moveTo>
                      <a:lnTo>
                        <a:pt x="279" y="0"/>
                      </a:lnTo>
                      <a:lnTo>
                        <a:pt x="1" y="139"/>
                      </a:lnTo>
                      <a:lnTo>
                        <a:pt x="1" y="139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2" name="Google Shape;2782;p23"/>
                <p:cNvSpPr/>
                <p:nvPr/>
              </p:nvSpPr>
              <p:spPr>
                <a:xfrm>
                  <a:off x="5041139" y="2750158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3" name="Google Shape;2783;p23"/>
                <p:cNvSpPr/>
                <p:nvPr/>
              </p:nvSpPr>
              <p:spPr>
                <a:xfrm>
                  <a:off x="5047045" y="274620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4" name="Google Shape;2784;p23"/>
                <p:cNvSpPr/>
                <p:nvPr/>
              </p:nvSpPr>
              <p:spPr>
                <a:xfrm>
                  <a:off x="5043136" y="2748203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5" name="Google Shape;2785;p23"/>
                <p:cNvSpPr/>
                <p:nvPr/>
              </p:nvSpPr>
              <p:spPr>
                <a:xfrm>
                  <a:off x="5045090" y="274820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6" name="Google Shape;2786;p23"/>
                <p:cNvSpPr/>
                <p:nvPr/>
              </p:nvSpPr>
              <p:spPr>
                <a:xfrm>
                  <a:off x="5045090" y="274620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7" name="Google Shape;2787;p23"/>
                <p:cNvSpPr/>
                <p:nvPr/>
              </p:nvSpPr>
              <p:spPr>
                <a:xfrm>
                  <a:off x="5045090" y="2748203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8" name="Google Shape;2788;p23"/>
                <p:cNvSpPr/>
                <p:nvPr/>
              </p:nvSpPr>
              <p:spPr>
                <a:xfrm>
                  <a:off x="5070668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0" y="47"/>
                      </a:move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9" name="Google Shape;2789;p23"/>
                <p:cNvSpPr/>
                <p:nvPr/>
              </p:nvSpPr>
              <p:spPr>
                <a:xfrm>
                  <a:off x="5070668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0" name="Google Shape;2790;p23"/>
                <p:cNvSpPr/>
                <p:nvPr/>
              </p:nvSpPr>
              <p:spPr>
                <a:xfrm>
                  <a:off x="5035276" y="2752112"/>
                  <a:ext cx="5906" cy="5948"/>
                </a:xfrm>
                <a:custGeom>
                  <a:rect b="b" l="l" r="r" t="t"/>
                  <a:pathLst>
                    <a:path extrusionOk="0" h="140" w="139">
                      <a:moveTo>
                        <a:pt x="139" y="1"/>
                      </a:moveTo>
                      <a:lnTo>
                        <a:pt x="0" y="93"/>
                      </a:lnTo>
                      <a:lnTo>
                        <a:pt x="0" y="140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1" name="Google Shape;2791;p23"/>
                <p:cNvSpPr/>
                <p:nvPr/>
              </p:nvSpPr>
              <p:spPr>
                <a:xfrm>
                  <a:off x="5049042" y="2738346"/>
                  <a:ext cx="21669" cy="11854"/>
                </a:xfrm>
                <a:custGeom>
                  <a:rect b="b" l="l" r="r" t="t"/>
                  <a:pathLst>
                    <a:path extrusionOk="0" h="279" w="510">
                      <a:moveTo>
                        <a:pt x="509" y="1"/>
                      </a:moveTo>
                      <a:lnTo>
                        <a:pt x="370" y="47"/>
                      </a:lnTo>
                      <a:lnTo>
                        <a:pt x="370" y="47"/>
                      </a:lnTo>
                      <a:lnTo>
                        <a:pt x="509" y="1"/>
                      </a:lnTo>
                      <a:close/>
                      <a:moveTo>
                        <a:pt x="370" y="47"/>
                      </a:moveTo>
                      <a:lnTo>
                        <a:pt x="232" y="93"/>
                      </a:lnTo>
                      <a:lnTo>
                        <a:pt x="0" y="232"/>
                      </a:lnTo>
                      <a:lnTo>
                        <a:pt x="0" y="278"/>
                      </a:lnTo>
                      <a:lnTo>
                        <a:pt x="37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2" name="Google Shape;2792;p23"/>
                <p:cNvSpPr/>
                <p:nvPr/>
              </p:nvSpPr>
              <p:spPr>
                <a:xfrm>
                  <a:off x="5041139" y="2752112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3" name="Google Shape;2793;p23"/>
                <p:cNvSpPr/>
                <p:nvPr/>
              </p:nvSpPr>
              <p:spPr>
                <a:xfrm>
                  <a:off x="5049042" y="274820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4" name="Google Shape;2794;p23"/>
                <p:cNvSpPr/>
                <p:nvPr/>
              </p:nvSpPr>
              <p:spPr>
                <a:xfrm>
                  <a:off x="5043136" y="2750158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47" y="0"/>
                      </a:moveTo>
                      <a:lnTo>
                        <a:pt x="0" y="47"/>
                      </a:lnTo>
                      <a:lnTo>
                        <a:pt x="47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5" name="Google Shape;2795;p23"/>
                <p:cNvSpPr/>
                <p:nvPr/>
              </p:nvSpPr>
              <p:spPr>
                <a:xfrm>
                  <a:off x="5045090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6" name="Google Shape;2796;p23"/>
                <p:cNvSpPr/>
                <p:nvPr/>
              </p:nvSpPr>
              <p:spPr>
                <a:xfrm>
                  <a:off x="5045090" y="2748203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93" y="0"/>
                      </a:moveTo>
                      <a:lnTo>
                        <a:pt x="1" y="46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7" name="Google Shape;2797;p23"/>
                <p:cNvSpPr/>
                <p:nvPr/>
              </p:nvSpPr>
              <p:spPr>
                <a:xfrm>
                  <a:off x="5045090" y="275015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8" name="Google Shape;2798;p23"/>
                <p:cNvSpPr/>
                <p:nvPr/>
              </p:nvSpPr>
              <p:spPr>
                <a:xfrm>
                  <a:off x="5064762" y="2738346"/>
                  <a:ext cx="5948" cy="2039"/>
                </a:xfrm>
                <a:custGeom>
                  <a:rect b="b" l="l" r="r" t="t"/>
                  <a:pathLst>
                    <a:path extrusionOk="0" h="48" w="140">
                      <a:moveTo>
                        <a:pt x="0" y="47"/>
                      </a:move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139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9" name="Google Shape;2799;p23"/>
                <p:cNvSpPr/>
                <p:nvPr/>
              </p:nvSpPr>
              <p:spPr>
                <a:xfrm>
                  <a:off x="5064762" y="2736392"/>
                  <a:ext cx="7903" cy="3994"/>
                </a:xfrm>
                <a:custGeom>
                  <a:rect b="b" l="l" r="r" t="t"/>
                  <a:pathLst>
                    <a:path extrusionOk="0" h="94" w="186">
                      <a:moveTo>
                        <a:pt x="186" y="0"/>
                      </a:moveTo>
                      <a:lnTo>
                        <a:pt x="139" y="47"/>
                      </a:lnTo>
                      <a:lnTo>
                        <a:pt x="0" y="93"/>
                      </a:lnTo>
                      <a:lnTo>
                        <a:pt x="186" y="47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0" name="Google Shape;2800;p23"/>
                <p:cNvSpPr/>
                <p:nvPr/>
              </p:nvSpPr>
              <p:spPr>
                <a:xfrm>
                  <a:off x="5072622" y="2736392"/>
                  <a:ext cx="1997" cy="1997"/>
                </a:xfrm>
                <a:custGeom>
                  <a:rect b="b" l="l" r="r" t="t"/>
                  <a:pathLst>
                    <a:path extrusionOk="0" h="47" w="47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47" y="4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1" name="Google Shape;2801;p23"/>
                <p:cNvSpPr/>
                <p:nvPr/>
              </p:nvSpPr>
              <p:spPr>
                <a:xfrm>
                  <a:off x="5072622" y="273834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2" name="Google Shape;2802;p23"/>
                <p:cNvSpPr/>
                <p:nvPr/>
              </p:nvSpPr>
              <p:spPr>
                <a:xfrm>
                  <a:off x="5035276" y="2752112"/>
                  <a:ext cx="7903" cy="5948"/>
                </a:xfrm>
                <a:custGeom>
                  <a:rect b="b" l="l" r="r" t="t"/>
                  <a:pathLst>
                    <a:path extrusionOk="0" h="140" w="186">
                      <a:moveTo>
                        <a:pt x="139" y="1"/>
                      </a:moveTo>
                      <a:lnTo>
                        <a:pt x="0" y="140"/>
                      </a:lnTo>
                      <a:lnTo>
                        <a:pt x="185" y="47"/>
                      </a:lnTo>
                      <a:lnTo>
                        <a:pt x="1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3" name="Google Shape;2803;p23"/>
                <p:cNvSpPr/>
                <p:nvPr/>
              </p:nvSpPr>
              <p:spPr>
                <a:xfrm>
                  <a:off x="5049042" y="2740343"/>
                  <a:ext cx="15763" cy="9857"/>
                </a:xfrm>
                <a:custGeom>
                  <a:rect b="b" l="l" r="r" t="t"/>
                  <a:pathLst>
                    <a:path extrusionOk="0" h="232" w="371">
                      <a:moveTo>
                        <a:pt x="370" y="0"/>
                      </a:moveTo>
                      <a:lnTo>
                        <a:pt x="0" y="231"/>
                      </a:lnTo>
                      <a:lnTo>
                        <a:pt x="278" y="93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4" name="Google Shape;2804;p23"/>
                <p:cNvSpPr/>
                <p:nvPr/>
              </p:nvSpPr>
              <p:spPr>
                <a:xfrm>
                  <a:off x="5041139" y="2752112"/>
                  <a:ext cx="2039" cy="2039"/>
                </a:xfrm>
                <a:custGeom>
                  <a:rect b="b" l="l" r="r" t="t"/>
                  <a:pathLst>
                    <a:path extrusionOk="0" h="48" w="48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5" name="Google Shape;2805;p23"/>
                <p:cNvSpPr/>
                <p:nvPr/>
              </p:nvSpPr>
              <p:spPr>
                <a:xfrm>
                  <a:off x="5049042" y="275015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6" name="Google Shape;2806;p23"/>
                <p:cNvSpPr/>
                <p:nvPr/>
              </p:nvSpPr>
              <p:spPr>
                <a:xfrm>
                  <a:off x="5045090" y="275015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7" name="Google Shape;2807;p23"/>
                <p:cNvSpPr/>
                <p:nvPr/>
              </p:nvSpPr>
              <p:spPr>
                <a:xfrm>
                  <a:off x="5043136" y="2752112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0" y="1"/>
                      </a:moveTo>
                      <a:lnTo>
                        <a:pt x="0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23"/>
                <p:cNvSpPr/>
                <p:nvPr/>
              </p:nvSpPr>
              <p:spPr>
                <a:xfrm>
                  <a:off x="5045090" y="2750158"/>
                  <a:ext cx="3994" cy="1997"/>
                </a:xfrm>
                <a:custGeom>
                  <a:rect b="b" l="l" r="r" t="t"/>
                  <a:pathLst>
                    <a:path extrusionOk="0" h="47" w="94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23"/>
                <p:cNvSpPr/>
                <p:nvPr/>
              </p:nvSpPr>
              <p:spPr>
                <a:xfrm>
                  <a:off x="5045090" y="2750158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23"/>
                <p:cNvSpPr/>
                <p:nvPr/>
              </p:nvSpPr>
              <p:spPr>
                <a:xfrm>
                  <a:off x="5035276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23"/>
                <p:cNvSpPr/>
                <p:nvPr/>
              </p:nvSpPr>
              <p:spPr>
                <a:xfrm>
                  <a:off x="5060811" y="2740343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1" y="93"/>
                      </a:move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1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23"/>
                <p:cNvSpPr/>
                <p:nvPr/>
              </p:nvSpPr>
              <p:spPr>
                <a:xfrm>
                  <a:off x="5035276" y="2758018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23"/>
                <p:cNvSpPr/>
                <p:nvPr/>
              </p:nvSpPr>
              <p:spPr>
                <a:xfrm>
                  <a:off x="5060811" y="2738346"/>
                  <a:ext cx="11854" cy="5948"/>
                </a:xfrm>
                <a:custGeom>
                  <a:rect b="b" l="l" r="r" t="t"/>
                  <a:pathLst>
                    <a:path extrusionOk="0" h="140" w="279">
                      <a:moveTo>
                        <a:pt x="279" y="1"/>
                      </a:moveTo>
                      <a:lnTo>
                        <a:pt x="93" y="47"/>
                      </a:lnTo>
                      <a:lnTo>
                        <a:pt x="1" y="140"/>
                      </a:lnTo>
                      <a:lnTo>
                        <a:pt x="1" y="140"/>
                      </a:lnTo>
                      <a:lnTo>
                        <a:pt x="232" y="47"/>
                      </a:lnTo>
                      <a:lnTo>
                        <a:pt x="2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4" name="Google Shape;2814;p23"/>
                <p:cNvSpPr/>
                <p:nvPr/>
              </p:nvSpPr>
              <p:spPr>
                <a:xfrm>
                  <a:off x="5070668" y="2738346"/>
                  <a:ext cx="1997" cy="2039"/>
                </a:xfrm>
                <a:custGeom>
                  <a:rect b="b" l="l" r="r" t="t"/>
                  <a:pathLst>
                    <a:path extrusionOk="0" h="48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5" name="Google Shape;2815;p23"/>
                <p:cNvSpPr/>
                <p:nvPr/>
              </p:nvSpPr>
              <p:spPr>
                <a:xfrm>
                  <a:off x="5072622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6" name="Google Shape;2816;p23"/>
                <p:cNvSpPr/>
                <p:nvPr/>
              </p:nvSpPr>
              <p:spPr>
                <a:xfrm>
                  <a:off x="5072622" y="2738346"/>
                  <a:ext cx="1997" cy="42"/>
                </a:xfrm>
                <a:custGeom>
                  <a:rect b="b" l="l" r="r" t="t"/>
                  <a:pathLst>
                    <a:path extrusionOk="0" h="1" w="47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7" name="Google Shape;2817;p23"/>
                <p:cNvSpPr/>
                <p:nvPr/>
              </p:nvSpPr>
              <p:spPr>
                <a:xfrm>
                  <a:off x="5074577" y="2738346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8" name="Google Shape;2818;p23"/>
                <p:cNvSpPr/>
                <p:nvPr/>
              </p:nvSpPr>
              <p:spPr>
                <a:xfrm>
                  <a:off x="4938914" y="2075669"/>
                  <a:ext cx="247787" cy="222252"/>
                </a:xfrm>
                <a:custGeom>
                  <a:rect b="b" l="l" r="r" t="t"/>
                  <a:pathLst>
                    <a:path extrusionOk="0" h="5231" w="5832">
                      <a:moveTo>
                        <a:pt x="1342" y="1"/>
                      </a:moveTo>
                      <a:lnTo>
                        <a:pt x="1111" y="93"/>
                      </a:lnTo>
                      <a:lnTo>
                        <a:pt x="880" y="186"/>
                      </a:lnTo>
                      <a:lnTo>
                        <a:pt x="695" y="324"/>
                      </a:lnTo>
                      <a:lnTo>
                        <a:pt x="509" y="510"/>
                      </a:lnTo>
                      <a:lnTo>
                        <a:pt x="278" y="787"/>
                      </a:lnTo>
                      <a:lnTo>
                        <a:pt x="139" y="1111"/>
                      </a:lnTo>
                      <a:lnTo>
                        <a:pt x="47" y="1435"/>
                      </a:lnTo>
                      <a:lnTo>
                        <a:pt x="0" y="1713"/>
                      </a:lnTo>
                      <a:lnTo>
                        <a:pt x="0" y="1759"/>
                      </a:lnTo>
                      <a:lnTo>
                        <a:pt x="47" y="1759"/>
                      </a:lnTo>
                      <a:lnTo>
                        <a:pt x="232" y="2037"/>
                      </a:lnTo>
                      <a:lnTo>
                        <a:pt x="972" y="2685"/>
                      </a:lnTo>
                      <a:lnTo>
                        <a:pt x="1018" y="3055"/>
                      </a:lnTo>
                      <a:lnTo>
                        <a:pt x="1157" y="3425"/>
                      </a:lnTo>
                      <a:lnTo>
                        <a:pt x="1389" y="3749"/>
                      </a:lnTo>
                      <a:lnTo>
                        <a:pt x="1666" y="4027"/>
                      </a:lnTo>
                      <a:lnTo>
                        <a:pt x="1990" y="4259"/>
                      </a:lnTo>
                      <a:lnTo>
                        <a:pt x="2314" y="4351"/>
                      </a:lnTo>
                      <a:lnTo>
                        <a:pt x="3286" y="5138"/>
                      </a:lnTo>
                      <a:lnTo>
                        <a:pt x="3425" y="5230"/>
                      </a:lnTo>
                      <a:lnTo>
                        <a:pt x="3564" y="5230"/>
                      </a:lnTo>
                      <a:lnTo>
                        <a:pt x="3703" y="5184"/>
                      </a:lnTo>
                      <a:lnTo>
                        <a:pt x="3842" y="5092"/>
                      </a:lnTo>
                      <a:lnTo>
                        <a:pt x="3888" y="4999"/>
                      </a:lnTo>
                      <a:lnTo>
                        <a:pt x="3934" y="4814"/>
                      </a:lnTo>
                      <a:lnTo>
                        <a:pt x="3888" y="4721"/>
                      </a:lnTo>
                      <a:lnTo>
                        <a:pt x="3888" y="4721"/>
                      </a:lnTo>
                      <a:lnTo>
                        <a:pt x="4073" y="4860"/>
                      </a:lnTo>
                      <a:lnTo>
                        <a:pt x="4212" y="4953"/>
                      </a:lnTo>
                      <a:lnTo>
                        <a:pt x="4397" y="4953"/>
                      </a:lnTo>
                      <a:lnTo>
                        <a:pt x="4582" y="4906"/>
                      </a:lnTo>
                      <a:lnTo>
                        <a:pt x="4721" y="4814"/>
                      </a:lnTo>
                      <a:lnTo>
                        <a:pt x="4814" y="4629"/>
                      </a:lnTo>
                      <a:lnTo>
                        <a:pt x="4814" y="4444"/>
                      </a:lnTo>
                      <a:lnTo>
                        <a:pt x="4721" y="4259"/>
                      </a:lnTo>
                      <a:lnTo>
                        <a:pt x="4860" y="4305"/>
                      </a:lnTo>
                      <a:lnTo>
                        <a:pt x="4999" y="4259"/>
                      </a:lnTo>
                      <a:lnTo>
                        <a:pt x="5138" y="4212"/>
                      </a:lnTo>
                      <a:lnTo>
                        <a:pt x="5230" y="4120"/>
                      </a:lnTo>
                      <a:lnTo>
                        <a:pt x="5369" y="4027"/>
                      </a:lnTo>
                      <a:lnTo>
                        <a:pt x="5462" y="3888"/>
                      </a:lnTo>
                      <a:lnTo>
                        <a:pt x="5415" y="3749"/>
                      </a:lnTo>
                      <a:lnTo>
                        <a:pt x="5323" y="3611"/>
                      </a:lnTo>
                      <a:lnTo>
                        <a:pt x="5277" y="3564"/>
                      </a:lnTo>
                      <a:lnTo>
                        <a:pt x="5462" y="3564"/>
                      </a:lnTo>
                      <a:lnTo>
                        <a:pt x="5647" y="3518"/>
                      </a:lnTo>
                      <a:lnTo>
                        <a:pt x="5786" y="3379"/>
                      </a:lnTo>
                      <a:lnTo>
                        <a:pt x="5832" y="3194"/>
                      </a:lnTo>
                      <a:lnTo>
                        <a:pt x="5832" y="3055"/>
                      </a:lnTo>
                      <a:lnTo>
                        <a:pt x="5786" y="2870"/>
                      </a:lnTo>
                      <a:lnTo>
                        <a:pt x="5647" y="2731"/>
                      </a:lnTo>
                      <a:lnTo>
                        <a:pt x="4582" y="1898"/>
                      </a:lnTo>
                      <a:lnTo>
                        <a:pt x="4490" y="1852"/>
                      </a:lnTo>
                      <a:lnTo>
                        <a:pt x="4351" y="1620"/>
                      </a:lnTo>
                      <a:lnTo>
                        <a:pt x="4490" y="1713"/>
                      </a:lnTo>
                      <a:lnTo>
                        <a:pt x="4629" y="1806"/>
                      </a:lnTo>
                      <a:lnTo>
                        <a:pt x="4814" y="1806"/>
                      </a:lnTo>
                      <a:lnTo>
                        <a:pt x="4953" y="1759"/>
                      </a:lnTo>
                      <a:lnTo>
                        <a:pt x="5091" y="1620"/>
                      </a:lnTo>
                      <a:lnTo>
                        <a:pt x="5184" y="1482"/>
                      </a:lnTo>
                      <a:lnTo>
                        <a:pt x="5184" y="1296"/>
                      </a:lnTo>
                      <a:lnTo>
                        <a:pt x="5138" y="1111"/>
                      </a:lnTo>
                      <a:lnTo>
                        <a:pt x="4999" y="972"/>
                      </a:lnTo>
                      <a:lnTo>
                        <a:pt x="3981" y="278"/>
                      </a:lnTo>
                      <a:lnTo>
                        <a:pt x="3888" y="232"/>
                      </a:lnTo>
                      <a:lnTo>
                        <a:pt x="3657" y="232"/>
                      </a:lnTo>
                      <a:lnTo>
                        <a:pt x="3518" y="278"/>
                      </a:lnTo>
                      <a:lnTo>
                        <a:pt x="2500" y="834"/>
                      </a:lnTo>
                      <a:lnTo>
                        <a:pt x="1898" y="278"/>
                      </a:lnTo>
                      <a:lnTo>
                        <a:pt x="1666" y="93"/>
                      </a:lnTo>
                      <a:lnTo>
                        <a:pt x="13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23"/>
                <p:cNvSpPr/>
                <p:nvPr/>
              </p:nvSpPr>
              <p:spPr>
                <a:xfrm>
                  <a:off x="3554544" y="2494510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23"/>
                <p:cNvSpPr/>
                <p:nvPr/>
              </p:nvSpPr>
              <p:spPr>
                <a:xfrm>
                  <a:off x="3550593" y="2490601"/>
                  <a:ext cx="3994" cy="3951"/>
                </a:xfrm>
                <a:custGeom>
                  <a:rect b="b" l="l" r="r" t="t"/>
                  <a:pathLst>
                    <a:path extrusionOk="0" h="93" w="94">
                      <a:moveTo>
                        <a:pt x="93" y="93"/>
                      </a:moveTo>
                      <a:lnTo>
                        <a:pt x="1" y="0"/>
                      </a:lnTo>
                      <a:lnTo>
                        <a:pt x="93" y="93"/>
                      </a:lnTo>
                      <a:lnTo>
                        <a:pt x="93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23"/>
                <p:cNvSpPr/>
                <p:nvPr/>
              </p:nvSpPr>
              <p:spPr>
                <a:xfrm>
                  <a:off x="3971431" y="3296844"/>
                  <a:ext cx="41340" cy="11812"/>
                </a:xfrm>
                <a:custGeom>
                  <a:rect b="b" l="l" r="r" t="t"/>
                  <a:pathLst>
                    <a:path extrusionOk="0" h="278" w="973">
                      <a:moveTo>
                        <a:pt x="0" y="0"/>
                      </a:moveTo>
                      <a:lnTo>
                        <a:pt x="46" y="139"/>
                      </a:lnTo>
                      <a:lnTo>
                        <a:pt x="46" y="185"/>
                      </a:lnTo>
                      <a:lnTo>
                        <a:pt x="46" y="278"/>
                      </a:lnTo>
                      <a:lnTo>
                        <a:pt x="972" y="278"/>
                      </a:lnTo>
                      <a:lnTo>
                        <a:pt x="926" y="185"/>
                      </a:lnTo>
                      <a:lnTo>
                        <a:pt x="880" y="46"/>
                      </a:lnTo>
                      <a:lnTo>
                        <a:pt x="463" y="46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23"/>
                <p:cNvSpPr/>
                <p:nvPr/>
              </p:nvSpPr>
              <p:spPr>
                <a:xfrm>
                  <a:off x="3882930" y="3267315"/>
                  <a:ext cx="88544" cy="41340"/>
                </a:xfrm>
                <a:custGeom>
                  <a:rect b="b" l="l" r="r" t="t"/>
                  <a:pathLst>
                    <a:path extrusionOk="0" h="973" w="2084">
                      <a:moveTo>
                        <a:pt x="0" y="1"/>
                      </a:moveTo>
                      <a:lnTo>
                        <a:pt x="0" y="371"/>
                      </a:lnTo>
                      <a:lnTo>
                        <a:pt x="93" y="417"/>
                      </a:lnTo>
                      <a:lnTo>
                        <a:pt x="186" y="464"/>
                      </a:lnTo>
                      <a:lnTo>
                        <a:pt x="648" y="602"/>
                      </a:lnTo>
                      <a:lnTo>
                        <a:pt x="1111" y="788"/>
                      </a:lnTo>
                      <a:lnTo>
                        <a:pt x="1852" y="926"/>
                      </a:lnTo>
                      <a:lnTo>
                        <a:pt x="1898" y="926"/>
                      </a:lnTo>
                      <a:lnTo>
                        <a:pt x="2083" y="973"/>
                      </a:lnTo>
                      <a:lnTo>
                        <a:pt x="2037" y="834"/>
                      </a:lnTo>
                      <a:lnTo>
                        <a:pt x="2037" y="741"/>
                      </a:lnTo>
                      <a:lnTo>
                        <a:pt x="2037" y="649"/>
                      </a:lnTo>
                      <a:lnTo>
                        <a:pt x="1898" y="649"/>
                      </a:lnTo>
                      <a:lnTo>
                        <a:pt x="1667" y="556"/>
                      </a:lnTo>
                      <a:lnTo>
                        <a:pt x="1435" y="556"/>
                      </a:lnTo>
                      <a:lnTo>
                        <a:pt x="1204" y="464"/>
                      </a:lnTo>
                      <a:lnTo>
                        <a:pt x="972" y="417"/>
                      </a:lnTo>
                      <a:lnTo>
                        <a:pt x="834" y="325"/>
                      </a:lnTo>
                      <a:lnTo>
                        <a:pt x="602" y="232"/>
                      </a:lnTo>
                      <a:lnTo>
                        <a:pt x="510" y="232"/>
                      </a:lnTo>
                      <a:lnTo>
                        <a:pt x="463" y="186"/>
                      </a:lnTo>
                      <a:lnTo>
                        <a:pt x="324" y="14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23"/>
                <p:cNvSpPr/>
                <p:nvPr/>
              </p:nvSpPr>
              <p:spPr>
                <a:xfrm>
                  <a:off x="4010732" y="3298799"/>
                  <a:ext cx="23666" cy="9857"/>
                </a:xfrm>
                <a:custGeom>
                  <a:rect b="b" l="l" r="r" t="t"/>
                  <a:pathLst>
                    <a:path extrusionOk="0" h="232" w="557">
                      <a:moveTo>
                        <a:pt x="1" y="0"/>
                      </a:moveTo>
                      <a:lnTo>
                        <a:pt x="93" y="232"/>
                      </a:lnTo>
                      <a:lnTo>
                        <a:pt x="140" y="232"/>
                      </a:lnTo>
                      <a:lnTo>
                        <a:pt x="556" y="185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23"/>
                <p:cNvSpPr/>
                <p:nvPr/>
              </p:nvSpPr>
              <p:spPr>
                <a:xfrm>
                  <a:off x="3837681" y="3243735"/>
                  <a:ext cx="43337" cy="33480"/>
                </a:xfrm>
                <a:custGeom>
                  <a:rect b="b" l="l" r="r" t="t"/>
                  <a:pathLst>
                    <a:path extrusionOk="0" h="788" w="1020">
                      <a:moveTo>
                        <a:pt x="47" y="0"/>
                      </a:moveTo>
                      <a:lnTo>
                        <a:pt x="47" y="186"/>
                      </a:lnTo>
                      <a:lnTo>
                        <a:pt x="1" y="186"/>
                      </a:lnTo>
                      <a:lnTo>
                        <a:pt x="1019" y="787"/>
                      </a:lnTo>
                      <a:lnTo>
                        <a:pt x="1019" y="510"/>
                      </a:lnTo>
                      <a:lnTo>
                        <a:pt x="973" y="510"/>
                      </a:lnTo>
                      <a:lnTo>
                        <a:pt x="834" y="417"/>
                      </a:lnTo>
                      <a:lnTo>
                        <a:pt x="649" y="324"/>
                      </a:lnTo>
                      <a:lnTo>
                        <a:pt x="464" y="232"/>
                      </a:lnTo>
                      <a:lnTo>
                        <a:pt x="417" y="232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23"/>
                <p:cNvSpPr/>
                <p:nvPr/>
              </p:nvSpPr>
              <p:spPr>
                <a:xfrm>
                  <a:off x="3499480" y="2486650"/>
                  <a:ext cx="55106" cy="137702"/>
                </a:xfrm>
                <a:custGeom>
                  <a:rect b="b" l="l" r="r" t="t"/>
                  <a:pathLst>
                    <a:path extrusionOk="0" h="3241" w="1297">
                      <a:moveTo>
                        <a:pt x="972" y="1"/>
                      </a:moveTo>
                      <a:lnTo>
                        <a:pt x="833" y="232"/>
                      </a:lnTo>
                      <a:lnTo>
                        <a:pt x="833" y="278"/>
                      </a:lnTo>
                      <a:lnTo>
                        <a:pt x="695" y="510"/>
                      </a:lnTo>
                      <a:lnTo>
                        <a:pt x="648" y="602"/>
                      </a:lnTo>
                      <a:lnTo>
                        <a:pt x="602" y="741"/>
                      </a:lnTo>
                      <a:lnTo>
                        <a:pt x="741" y="787"/>
                      </a:lnTo>
                      <a:lnTo>
                        <a:pt x="648" y="926"/>
                      </a:lnTo>
                      <a:lnTo>
                        <a:pt x="648" y="973"/>
                      </a:lnTo>
                      <a:lnTo>
                        <a:pt x="741" y="1111"/>
                      </a:lnTo>
                      <a:lnTo>
                        <a:pt x="741" y="1111"/>
                      </a:lnTo>
                      <a:lnTo>
                        <a:pt x="602" y="926"/>
                      </a:lnTo>
                      <a:lnTo>
                        <a:pt x="509" y="1111"/>
                      </a:lnTo>
                      <a:lnTo>
                        <a:pt x="463" y="1250"/>
                      </a:lnTo>
                      <a:lnTo>
                        <a:pt x="232" y="1944"/>
                      </a:lnTo>
                      <a:lnTo>
                        <a:pt x="185" y="2037"/>
                      </a:lnTo>
                      <a:lnTo>
                        <a:pt x="93" y="2500"/>
                      </a:lnTo>
                      <a:lnTo>
                        <a:pt x="0" y="3009"/>
                      </a:lnTo>
                      <a:lnTo>
                        <a:pt x="0" y="3102"/>
                      </a:lnTo>
                      <a:lnTo>
                        <a:pt x="93" y="3102"/>
                      </a:lnTo>
                      <a:lnTo>
                        <a:pt x="324" y="3240"/>
                      </a:lnTo>
                      <a:lnTo>
                        <a:pt x="324" y="3102"/>
                      </a:lnTo>
                      <a:lnTo>
                        <a:pt x="417" y="2546"/>
                      </a:lnTo>
                      <a:lnTo>
                        <a:pt x="509" y="2083"/>
                      </a:lnTo>
                      <a:lnTo>
                        <a:pt x="556" y="1944"/>
                      </a:lnTo>
                      <a:lnTo>
                        <a:pt x="556" y="1806"/>
                      </a:lnTo>
                      <a:lnTo>
                        <a:pt x="741" y="1204"/>
                      </a:lnTo>
                      <a:lnTo>
                        <a:pt x="787" y="1158"/>
                      </a:lnTo>
                      <a:lnTo>
                        <a:pt x="833" y="1019"/>
                      </a:lnTo>
                      <a:lnTo>
                        <a:pt x="972" y="741"/>
                      </a:lnTo>
                      <a:lnTo>
                        <a:pt x="833" y="695"/>
                      </a:lnTo>
                      <a:lnTo>
                        <a:pt x="833" y="649"/>
                      </a:lnTo>
                      <a:lnTo>
                        <a:pt x="972" y="741"/>
                      </a:lnTo>
                      <a:lnTo>
                        <a:pt x="1157" y="371"/>
                      </a:lnTo>
                      <a:lnTo>
                        <a:pt x="1204" y="325"/>
                      </a:lnTo>
                      <a:lnTo>
                        <a:pt x="1111" y="186"/>
                      </a:lnTo>
                      <a:lnTo>
                        <a:pt x="1204" y="278"/>
                      </a:lnTo>
                      <a:lnTo>
                        <a:pt x="1296" y="186"/>
                      </a:lnTo>
                      <a:lnTo>
                        <a:pt x="1204" y="139"/>
                      </a:lnTo>
                      <a:lnTo>
                        <a:pt x="1204" y="93"/>
                      </a:lnTo>
                      <a:lnTo>
                        <a:pt x="1111" y="47"/>
                      </a:lnTo>
                      <a:lnTo>
                        <a:pt x="1111" y="93"/>
                      </a:lnTo>
                      <a:lnTo>
                        <a:pt x="1065" y="47"/>
                      </a:lnTo>
                      <a:lnTo>
                        <a:pt x="9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6" name="Google Shape;2826;p23"/>
                <p:cNvSpPr/>
                <p:nvPr/>
              </p:nvSpPr>
              <p:spPr>
                <a:xfrm>
                  <a:off x="3733459" y="2866191"/>
                  <a:ext cx="17760" cy="9857"/>
                </a:xfrm>
                <a:custGeom>
                  <a:rect b="b" l="l" r="r" t="t"/>
                  <a:pathLst>
                    <a:path extrusionOk="0" h="232" w="418">
                      <a:moveTo>
                        <a:pt x="47" y="0"/>
                      </a:moveTo>
                      <a:lnTo>
                        <a:pt x="1" y="185"/>
                      </a:lnTo>
                      <a:lnTo>
                        <a:pt x="417" y="232"/>
                      </a:lnTo>
                      <a:lnTo>
                        <a:pt x="417" y="4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23"/>
                <p:cNvSpPr/>
                <p:nvPr/>
              </p:nvSpPr>
              <p:spPr>
                <a:xfrm>
                  <a:off x="3548638" y="2848474"/>
                  <a:ext cx="15763" cy="7903"/>
                </a:xfrm>
                <a:custGeom>
                  <a:rect b="b" l="l" r="r" t="t"/>
                  <a:pathLst>
                    <a:path extrusionOk="0" h="186" w="371">
                      <a:moveTo>
                        <a:pt x="47" y="1"/>
                      </a:moveTo>
                      <a:lnTo>
                        <a:pt x="0" y="186"/>
                      </a:lnTo>
                      <a:lnTo>
                        <a:pt x="371" y="186"/>
                      </a:lnTo>
                      <a:lnTo>
                        <a:pt x="371" y="93"/>
                      </a:lnTo>
                      <a:lnTo>
                        <a:pt x="324" y="47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23"/>
                <p:cNvSpPr/>
                <p:nvPr/>
              </p:nvSpPr>
              <p:spPr>
                <a:xfrm>
                  <a:off x="3646954" y="2931069"/>
                  <a:ext cx="143608" cy="86547"/>
                </a:xfrm>
                <a:custGeom>
                  <a:rect b="b" l="l" r="r" t="t"/>
                  <a:pathLst>
                    <a:path extrusionOk="0" h="2037" w="3380">
                      <a:moveTo>
                        <a:pt x="3240" y="0"/>
                      </a:moveTo>
                      <a:lnTo>
                        <a:pt x="556" y="1528"/>
                      </a:lnTo>
                      <a:lnTo>
                        <a:pt x="510" y="1574"/>
                      </a:lnTo>
                      <a:lnTo>
                        <a:pt x="93" y="1805"/>
                      </a:lnTo>
                      <a:lnTo>
                        <a:pt x="0" y="1852"/>
                      </a:lnTo>
                      <a:lnTo>
                        <a:pt x="93" y="2037"/>
                      </a:lnTo>
                      <a:lnTo>
                        <a:pt x="556" y="1759"/>
                      </a:lnTo>
                      <a:lnTo>
                        <a:pt x="2777" y="510"/>
                      </a:lnTo>
                      <a:lnTo>
                        <a:pt x="2963" y="417"/>
                      </a:lnTo>
                      <a:lnTo>
                        <a:pt x="3287" y="186"/>
                      </a:lnTo>
                      <a:lnTo>
                        <a:pt x="3379" y="139"/>
                      </a:lnTo>
                      <a:lnTo>
                        <a:pt x="32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23"/>
                <p:cNvSpPr/>
                <p:nvPr/>
              </p:nvSpPr>
              <p:spPr>
                <a:xfrm>
                  <a:off x="3587939" y="2421772"/>
                  <a:ext cx="31526" cy="13808"/>
                </a:xfrm>
                <a:custGeom>
                  <a:rect b="b" l="l" r="r" t="t"/>
                  <a:pathLst>
                    <a:path extrusionOk="0" h="325" w="742">
                      <a:moveTo>
                        <a:pt x="742" y="0"/>
                      </a:moveTo>
                      <a:lnTo>
                        <a:pt x="325" y="47"/>
                      </a:lnTo>
                      <a:lnTo>
                        <a:pt x="1" y="232"/>
                      </a:lnTo>
                      <a:lnTo>
                        <a:pt x="140" y="324"/>
                      </a:lnTo>
                      <a:lnTo>
                        <a:pt x="232" y="324"/>
                      </a:lnTo>
                      <a:lnTo>
                        <a:pt x="371" y="232"/>
                      </a:lnTo>
                      <a:lnTo>
                        <a:pt x="74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23"/>
                <p:cNvSpPr/>
                <p:nvPr/>
              </p:nvSpPr>
              <p:spPr>
                <a:xfrm>
                  <a:off x="5178799" y="3475759"/>
                  <a:ext cx="19714" cy="80684"/>
                </a:xfrm>
                <a:custGeom>
                  <a:rect b="b" l="l" r="r" t="t"/>
                  <a:pathLst>
                    <a:path extrusionOk="0" h="1899" w="464">
                      <a:moveTo>
                        <a:pt x="1" y="1"/>
                      </a:moveTo>
                      <a:lnTo>
                        <a:pt x="1" y="649"/>
                      </a:lnTo>
                      <a:lnTo>
                        <a:pt x="1" y="1112"/>
                      </a:lnTo>
                      <a:lnTo>
                        <a:pt x="1" y="1389"/>
                      </a:lnTo>
                      <a:lnTo>
                        <a:pt x="1" y="1436"/>
                      </a:lnTo>
                      <a:lnTo>
                        <a:pt x="1" y="1482"/>
                      </a:lnTo>
                      <a:lnTo>
                        <a:pt x="186" y="1806"/>
                      </a:lnTo>
                      <a:lnTo>
                        <a:pt x="232" y="1898"/>
                      </a:lnTo>
                      <a:lnTo>
                        <a:pt x="371" y="1806"/>
                      </a:lnTo>
                      <a:lnTo>
                        <a:pt x="464" y="162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23"/>
                <p:cNvSpPr/>
                <p:nvPr/>
              </p:nvSpPr>
              <p:spPr>
                <a:xfrm>
                  <a:off x="5178799" y="3355817"/>
                  <a:ext cx="35435" cy="184906"/>
                </a:xfrm>
                <a:custGeom>
                  <a:rect b="b" l="l" r="r" t="t"/>
                  <a:pathLst>
                    <a:path extrusionOk="0" h="4352" w="834">
                      <a:moveTo>
                        <a:pt x="1" y="1"/>
                      </a:moveTo>
                      <a:lnTo>
                        <a:pt x="1" y="2639"/>
                      </a:lnTo>
                      <a:lnTo>
                        <a:pt x="232" y="3518"/>
                      </a:lnTo>
                      <a:lnTo>
                        <a:pt x="325" y="3703"/>
                      </a:lnTo>
                      <a:lnTo>
                        <a:pt x="464" y="4120"/>
                      </a:lnTo>
                      <a:lnTo>
                        <a:pt x="510" y="4351"/>
                      </a:lnTo>
                      <a:lnTo>
                        <a:pt x="834" y="3657"/>
                      </a:lnTo>
                      <a:lnTo>
                        <a:pt x="788" y="3611"/>
                      </a:lnTo>
                      <a:lnTo>
                        <a:pt x="695" y="3379"/>
                      </a:lnTo>
                      <a:lnTo>
                        <a:pt x="649" y="3148"/>
                      </a:lnTo>
                      <a:lnTo>
                        <a:pt x="602" y="2916"/>
                      </a:lnTo>
                      <a:lnTo>
                        <a:pt x="325" y="1065"/>
                      </a:lnTo>
                      <a:lnTo>
                        <a:pt x="325" y="787"/>
                      </a:lnTo>
                      <a:lnTo>
                        <a:pt x="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23"/>
                <p:cNvSpPr/>
                <p:nvPr/>
              </p:nvSpPr>
              <p:spPr>
                <a:xfrm>
                  <a:off x="5200425" y="3517057"/>
                  <a:ext cx="19714" cy="31526"/>
                </a:xfrm>
                <a:custGeom>
                  <a:rect b="b" l="l" r="r" t="t"/>
                  <a:pathLst>
                    <a:path extrusionOk="0" h="742" w="464">
                      <a:moveTo>
                        <a:pt x="371" y="1"/>
                      </a:moveTo>
                      <a:lnTo>
                        <a:pt x="1" y="741"/>
                      </a:lnTo>
                      <a:lnTo>
                        <a:pt x="232" y="602"/>
                      </a:lnTo>
                      <a:lnTo>
                        <a:pt x="279" y="602"/>
                      </a:lnTo>
                      <a:lnTo>
                        <a:pt x="371" y="649"/>
                      </a:lnTo>
                      <a:lnTo>
                        <a:pt x="464" y="649"/>
                      </a:lnTo>
                      <a:lnTo>
                        <a:pt x="464" y="278"/>
                      </a:lnTo>
                      <a:lnTo>
                        <a:pt x="3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23"/>
                <p:cNvSpPr/>
                <p:nvPr/>
              </p:nvSpPr>
              <p:spPr>
                <a:xfrm>
                  <a:off x="5139498" y="3367628"/>
                  <a:ext cx="37389" cy="163237"/>
                </a:xfrm>
                <a:custGeom>
                  <a:rect b="b" l="l" r="r" t="t"/>
                  <a:pathLst>
                    <a:path extrusionOk="0" h="3842" w="880">
                      <a:moveTo>
                        <a:pt x="185" y="0"/>
                      </a:moveTo>
                      <a:lnTo>
                        <a:pt x="0" y="46"/>
                      </a:lnTo>
                      <a:lnTo>
                        <a:pt x="417" y="2823"/>
                      </a:lnTo>
                      <a:lnTo>
                        <a:pt x="463" y="3055"/>
                      </a:lnTo>
                      <a:lnTo>
                        <a:pt x="509" y="3101"/>
                      </a:lnTo>
                      <a:lnTo>
                        <a:pt x="556" y="3240"/>
                      </a:lnTo>
                      <a:lnTo>
                        <a:pt x="694" y="3471"/>
                      </a:lnTo>
                      <a:lnTo>
                        <a:pt x="833" y="3842"/>
                      </a:lnTo>
                      <a:lnTo>
                        <a:pt x="833" y="3425"/>
                      </a:lnTo>
                      <a:lnTo>
                        <a:pt x="833" y="3379"/>
                      </a:lnTo>
                      <a:lnTo>
                        <a:pt x="833" y="3240"/>
                      </a:lnTo>
                      <a:lnTo>
                        <a:pt x="879" y="2361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4" name="Google Shape;2834;p23"/>
                <p:cNvSpPr/>
                <p:nvPr/>
              </p:nvSpPr>
              <p:spPr>
                <a:xfrm>
                  <a:off x="3497483" y="1755143"/>
                  <a:ext cx="2025507" cy="1866178"/>
                </a:xfrm>
                <a:custGeom>
                  <a:rect b="b" l="l" r="r" t="t"/>
                  <a:pathLst>
                    <a:path extrusionOk="0" h="43923" w="47673">
                      <a:moveTo>
                        <a:pt x="12266" y="23095"/>
                      </a:moveTo>
                      <a:lnTo>
                        <a:pt x="12266" y="24530"/>
                      </a:lnTo>
                      <a:lnTo>
                        <a:pt x="11016" y="25271"/>
                      </a:lnTo>
                      <a:lnTo>
                        <a:pt x="9952" y="24484"/>
                      </a:lnTo>
                      <a:lnTo>
                        <a:pt x="10044" y="24299"/>
                      </a:lnTo>
                      <a:lnTo>
                        <a:pt x="10276" y="24067"/>
                      </a:lnTo>
                      <a:lnTo>
                        <a:pt x="10322" y="24206"/>
                      </a:lnTo>
                      <a:lnTo>
                        <a:pt x="12266" y="23095"/>
                      </a:lnTo>
                      <a:close/>
                      <a:moveTo>
                        <a:pt x="12266" y="24762"/>
                      </a:moveTo>
                      <a:lnTo>
                        <a:pt x="12266" y="26150"/>
                      </a:lnTo>
                      <a:lnTo>
                        <a:pt x="11572" y="25687"/>
                      </a:lnTo>
                      <a:lnTo>
                        <a:pt x="11525" y="25641"/>
                      </a:lnTo>
                      <a:lnTo>
                        <a:pt x="11572" y="25502"/>
                      </a:lnTo>
                      <a:lnTo>
                        <a:pt x="11155" y="25502"/>
                      </a:lnTo>
                      <a:lnTo>
                        <a:pt x="11155" y="25595"/>
                      </a:lnTo>
                      <a:lnTo>
                        <a:pt x="10831" y="25595"/>
                      </a:lnTo>
                      <a:lnTo>
                        <a:pt x="10970" y="25502"/>
                      </a:lnTo>
                      <a:lnTo>
                        <a:pt x="12266" y="24762"/>
                      </a:lnTo>
                      <a:close/>
                      <a:moveTo>
                        <a:pt x="23698" y="29714"/>
                      </a:moveTo>
                      <a:lnTo>
                        <a:pt x="23744" y="29760"/>
                      </a:lnTo>
                      <a:lnTo>
                        <a:pt x="23698" y="29760"/>
                      </a:lnTo>
                      <a:lnTo>
                        <a:pt x="23698" y="29714"/>
                      </a:lnTo>
                      <a:close/>
                      <a:moveTo>
                        <a:pt x="21800" y="27353"/>
                      </a:moveTo>
                      <a:lnTo>
                        <a:pt x="21708" y="27446"/>
                      </a:lnTo>
                      <a:lnTo>
                        <a:pt x="21661" y="27492"/>
                      </a:lnTo>
                      <a:lnTo>
                        <a:pt x="21661" y="27539"/>
                      </a:lnTo>
                      <a:lnTo>
                        <a:pt x="21846" y="28557"/>
                      </a:lnTo>
                      <a:lnTo>
                        <a:pt x="22078" y="28788"/>
                      </a:lnTo>
                      <a:lnTo>
                        <a:pt x="22309" y="28927"/>
                      </a:lnTo>
                      <a:lnTo>
                        <a:pt x="22772" y="29205"/>
                      </a:lnTo>
                      <a:lnTo>
                        <a:pt x="23420" y="29575"/>
                      </a:lnTo>
                      <a:lnTo>
                        <a:pt x="23513" y="29621"/>
                      </a:lnTo>
                      <a:lnTo>
                        <a:pt x="23466" y="29714"/>
                      </a:lnTo>
                      <a:lnTo>
                        <a:pt x="23466" y="29760"/>
                      </a:lnTo>
                      <a:lnTo>
                        <a:pt x="23235" y="29806"/>
                      </a:lnTo>
                      <a:lnTo>
                        <a:pt x="23975" y="29945"/>
                      </a:lnTo>
                      <a:lnTo>
                        <a:pt x="24253" y="29992"/>
                      </a:lnTo>
                      <a:lnTo>
                        <a:pt x="24346" y="29575"/>
                      </a:lnTo>
                      <a:lnTo>
                        <a:pt x="24207" y="29621"/>
                      </a:lnTo>
                      <a:lnTo>
                        <a:pt x="24253" y="29482"/>
                      </a:lnTo>
                      <a:lnTo>
                        <a:pt x="24299" y="29344"/>
                      </a:lnTo>
                      <a:lnTo>
                        <a:pt x="24253" y="29159"/>
                      </a:lnTo>
                      <a:lnTo>
                        <a:pt x="24207" y="28973"/>
                      </a:lnTo>
                      <a:lnTo>
                        <a:pt x="24068" y="28696"/>
                      </a:lnTo>
                      <a:lnTo>
                        <a:pt x="23883" y="28464"/>
                      </a:lnTo>
                      <a:lnTo>
                        <a:pt x="23790" y="28418"/>
                      </a:lnTo>
                      <a:lnTo>
                        <a:pt x="23744" y="28372"/>
                      </a:lnTo>
                      <a:lnTo>
                        <a:pt x="23559" y="28233"/>
                      </a:lnTo>
                      <a:lnTo>
                        <a:pt x="22170" y="27446"/>
                      </a:lnTo>
                      <a:lnTo>
                        <a:pt x="22032" y="27400"/>
                      </a:lnTo>
                      <a:lnTo>
                        <a:pt x="21893" y="27353"/>
                      </a:lnTo>
                      <a:close/>
                      <a:moveTo>
                        <a:pt x="21615" y="25132"/>
                      </a:moveTo>
                      <a:lnTo>
                        <a:pt x="22217" y="25363"/>
                      </a:lnTo>
                      <a:lnTo>
                        <a:pt x="22032" y="25734"/>
                      </a:lnTo>
                      <a:lnTo>
                        <a:pt x="21939" y="25919"/>
                      </a:lnTo>
                      <a:lnTo>
                        <a:pt x="21893" y="26104"/>
                      </a:lnTo>
                      <a:lnTo>
                        <a:pt x="21846" y="26289"/>
                      </a:lnTo>
                      <a:lnTo>
                        <a:pt x="21893" y="26474"/>
                      </a:lnTo>
                      <a:lnTo>
                        <a:pt x="21939" y="26659"/>
                      </a:lnTo>
                      <a:lnTo>
                        <a:pt x="22032" y="26798"/>
                      </a:lnTo>
                      <a:lnTo>
                        <a:pt x="22170" y="26937"/>
                      </a:lnTo>
                      <a:lnTo>
                        <a:pt x="22309" y="27030"/>
                      </a:lnTo>
                      <a:lnTo>
                        <a:pt x="25781" y="29251"/>
                      </a:lnTo>
                      <a:lnTo>
                        <a:pt x="25873" y="29297"/>
                      </a:lnTo>
                      <a:lnTo>
                        <a:pt x="24299" y="30501"/>
                      </a:lnTo>
                      <a:lnTo>
                        <a:pt x="24253" y="30547"/>
                      </a:lnTo>
                      <a:lnTo>
                        <a:pt x="24207" y="30593"/>
                      </a:lnTo>
                      <a:lnTo>
                        <a:pt x="24161" y="30640"/>
                      </a:lnTo>
                      <a:lnTo>
                        <a:pt x="24068" y="30686"/>
                      </a:lnTo>
                      <a:lnTo>
                        <a:pt x="24022" y="30732"/>
                      </a:lnTo>
                      <a:lnTo>
                        <a:pt x="23929" y="30778"/>
                      </a:lnTo>
                      <a:lnTo>
                        <a:pt x="23466" y="30917"/>
                      </a:lnTo>
                      <a:lnTo>
                        <a:pt x="23142" y="31010"/>
                      </a:lnTo>
                      <a:lnTo>
                        <a:pt x="22957" y="31056"/>
                      </a:lnTo>
                      <a:lnTo>
                        <a:pt x="22448" y="31056"/>
                      </a:lnTo>
                      <a:lnTo>
                        <a:pt x="22309" y="31010"/>
                      </a:lnTo>
                      <a:lnTo>
                        <a:pt x="21708" y="30917"/>
                      </a:lnTo>
                      <a:lnTo>
                        <a:pt x="21661" y="30871"/>
                      </a:lnTo>
                      <a:lnTo>
                        <a:pt x="21661" y="27539"/>
                      </a:lnTo>
                      <a:lnTo>
                        <a:pt x="21615" y="25132"/>
                      </a:lnTo>
                      <a:close/>
                      <a:moveTo>
                        <a:pt x="24022" y="32583"/>
                      </a:moveTo>
                      <a:lnTo>
                        <a:pt x="24022" y="32676"/>
                      </a:lnTo>
                      <a:lnTo>
                        <a:pt x="24022" y="32722"/>
                      </a:lnTo>
                      <a:lnTo>
                        <a:pt x="24022" y="32815"/>
                      </a:lnTo>
                      <a:lnTo>
                        <a:pt x="24114" y="32861"/>
                      </a:lnTo>
                      <a:lnTo>
                        <a:pt x="24022" y="32861"/>
                      </a:lnTo>
                      <a:lnTo>
                        <a:pt x="24022" y="32954"/>
                      </a:lnTo>
                      <a:lnTo>
                        <a:pt x="24022" y="33000"/>
                      </a:lnTo>
                      <a:lnTo>
                        <a:pt x="23975" y="33093"/>
                      </a:lnTo>
                      <a:lnTo>
                        <a:pt x="23929" y="33185"/>
                      </a:lnTo>
                      <a:lnTo>
                        <a:pt x="23837" y="33278"/>
                      </a:lnTo>
                      <a:lnTo>
                        <a:pt x="23698" y="33324"/>
                      </a:lnTo>
                      <a:lnTo>
                        <a:pt x="23513" y="33324"/>
                      </a:lnTo>
                      <a:lnTo>
                        <a:pt x="23374" y="33278"/>
                      </a:lnTo>
                      <a:lnTo>
                        <a:pt x="23281" y="33231"/>
                      </a:lnTo>
                      <a:lnTo>
                        <a:pt x="23142" y="33139"/>
                      </a:lnTo>
                      <a:lnTo>
                        <a:pt x="23096" y="33093"/>
                      </a:lnTo>
                      <a:lnTo>
                        <a:pt x="23004" y="33000"/>
                      </a:lnTo>
                      <a:lnTo>
                        <a:pt x="22957" y="33000"/>
                      </a:lnTo>
                      <a:lnTo>
                        <a:pt x="22865" y="32861"/>
                      </a:lnTo>
                      <a:lnTo>
                        <a:pt x="22680" y="32630"/>
                      </a:lnTo>
                      <a:lnTo>
                        <a:pt x="22818" y="32630"/>
                      </a:lnTo>
                      <a:lnTo>
                        <a:pt x="23004" y="32676"/>
                      </a:lnTo>
                      <a:lnTo>
                        <a:pt x="23513" y="32676"/>
                      </a:lnTo>
                      <a:lnTo>
                        <a:pt x="23790" y="32630"/>
                      </a:lnTo>
                      <a:lnTo>
                        <a:pt x="23975" y="32583"/>
                      </a:lnTo>
                      <a:close/>
                      <a:moveTo>
                        <a:pt x="24161" y="34203"/>
                      </a:moveTo>
                      <a:lnTo>
                        <a:pt x="24207" y="34250"/>
                      </a:lnTo>
                      <a:lnTo>
                        <a:pt x="24299" y="34250"/>
                      </a:lnTo>
                      <a:lnTo>
                        <a:pt x="24346" y="34296"/>
                      </a:lnTo>
                      <a:lnTo>
                        <a:pt x="24392" y="34296"/>
                      </a:lnTo>
                      <a:lnTo>
                        <a:pt x="24716" y="34527"/>
                      </a:lnTo>
                      <a:lnTo>
                        <a:pt x="24947" y="34851"/>
                      </a:lnTo>
                      <a:lnTo>
                        <a:pt x="25133" y="35175"/>
                      </a:lnTo>
                      <a:lnTo>
                        <a:pt x="25179" y="35592"/>
                      </a:lnTo>
                      <a:lnTo>
                        <a:pt x="25179" y="35731"/>
                      </a:lnTo>
                      <a:lnTo>
                        <a:pt x="25179" y="35777"/>
                      </a:lnTo>
                      <a:lnTo>
                        <a:pt x="25179" y="35823"/>
                      </a:lnTo>
                      <a:lnTo>
                        <a:pt x="25133" y="35962"/>
                      </a:lnTo>
                      <a:lnTo>
                        <a:pt x="25040" y="36055"/>
                      </a:lnTo>
                      <a:lnTo>
                        <a:pt x="24947" y="36147"/>
                      </a:lnTo>
                      <a:lnTo>
                        <a:pt x="24855" y="36193"/>
                      </a:lnTo>
                      <a:lnTo>
                        <a:pt x="24670" y="36193"/>
                      </a:lnTo>
                      <a:lnTo>
                        <a:pt x="24438" y="36101"/>
                      </a:lnTo>
                      <a:lnTo>
                        <a:pt x="24114" y="35869"/>
                      </a:lnTo>
                      <a:lnTo>
                        <a:pt x="24114" y="35823"/>
                      </a:lnTo>
                      <a:lnTo>
                        <a:pt x="24022" y="35731"/>
                      </a:lnTo>
                      <a:lnTo>
                        <a:pt x="23975" y="35684"/>
                      </a:lnTo>
                      <a:lnTo>
                        <a:pt x="23929" y="35638"/>
                      </a:lnTo>
                      <a:lnTo>
                        <a:pt x="23929" y="35592"/>
                      </a:lnTo>
                      <a:lnTo>
                        <a:pt x="23837" y="35453"/>
                      </a:lnTo>
                      <a:lnTo>
                        <a:pt x="23837" y="35407"/>
                      </a:lnTo>
                      <a:lnTo>
                        <a:pt x="23744" y="35268"/>
                      </a:lnTo>
                      <a:lnTo>
                        <a:pt x="23698" y="35083"/>
                      </a:lnTo>
                      <a:lnTo>
                        <a:pt x="23651" y="34944"/>
                      </a:lnTo>
                      <a:lnTo>
                        <a:pt x="23651" y="34898"/>
                      </a:lnTo>
                      <a:lnTo>
                        <a:pt x="23651" y="34851"/>
                      </a:lnTo>
                      <a:lnTo>
                        <a:pt x="23651" y="34805"/>
                      </a:lnTo>
                      <a:lnTo>
                        <a:pt x="23651" y="34759"/>
                      </a:lnTo>
                      <a:lnTo>
                        <a:pt x="23651" y="34712"/>
                      </a:lnTo>
                      <a:lnTo>
                        <a:pt x="23651" y="34527"/>
                      </a:lnTo>
                      <a:lnTo>
                        <a:pt x="23744" y="34388"/>
                      </a:lnTo>
                      <a:lnTo>
                        <a:pt x="23837" y="34296"/>
                      </a:lnTo>
                      <a:lnTo>
                        <a:pt x="23790" y="34203"/>
                      </a:lnTo>
                      <a:lnTo>
                        <a:pt x="23790" y="34203"/>
                      </a:lnTo>
                      <a:lnTo>
                        <a:pt x="23883" y="34250"/>
                      </a:lnTo>
                      <a:lnTo>
                        <a:pt x="24022" y="34203"/>
                      </a:lnTo>
                      <a:close/>
                      <a:moveTo>
                        <a:pt x="21291" y="35962"/>
                      </a:moveTo>
                      <a:lnTo>
                        <a:pt x="21384" y="36008"/>
                      </a:lnTo>
                      <a:lnTo>
                        <a:pt x="21430" y="36055"/>
                      </a:lnTo>
                      <a:lnTo>
                        <a:pt x="21522" y="36055"/>
                      </a:lnTo>
                      <a:lnTo>
                        <a:pt x="21522" y="36101"/>
                      </a:lnTo>
                      <a:lnTo>
                        <a:pt x="21800" y="36332"/>
                      </a:lnTo>
                      <a:lnTo>
                        <a:pt x="22032" y="36610"/>
                      </a:lnTo>
                      <a:lnTo>
                        <a:pt x="22124" y="36795"/>
                      </a:lnTo>
                      <a:lnTo>
                        <a:pt x="22217" y="37073"/>
                      </a:lnTo>
                      <a:lnTo>
                        <a:pt x="22263" y="37304"/>
                      </a:lnTo>
                      <a:lnTo>
                        <a:pt x="22263" y="37489"/>
                      </a:lnTo>
                      <a:lnTo>
                        <a:pt x="22263" y="37536"/>
                      </a:lnTo>
                      <a:lnTo>
                        <a:pt x="22263" y="37582"/>
                      </a:lnTo>
                      <a:lnTo>
                        <a:pt x="22217" y="37675"/>
                      </a:lnTo>
                      <a:lnTo>
                        <a:pt x="22124" y="37813"/>
                      </a:lnTo>
                      <a:lnTo>
                        <a:pt x="22032" y="37860"/>
                      </a:lnTo>
                      <a:lnTo>
                        <a:pt x="21939" y="37906"/>
                      </a:lnTo>
                      <a:lnTo>
                        <a:pt x="21846" y="37952"/>
                      </a:lnTo>
                      <a:lnTo>
                        <a:pt x="21661" y="37906"/>
                      </a:lnTo>
                      <a:lnTo>
                        <a:pt x="21522" y="37860"/>
                      </a:lnTo>
                      <a:lnTo>
                        <a:pt x="21476" y="37860"/>
                      </a:lnTo>
                      <a:lnTo>
                        <a:pt x="21199" y="37628"/>
                      </a:lnTo>
                      <a:lnTo>
                        <a:pt x="21199" y="37582"/>
                      </a:lnTo>
                      <a:lnTo>
                        <a:pt x="21106" y="37489"/>
                      </a:lnTo>
                      <a:lnTo>
                        <a:pt x="21060" y="37443"/>
                      </a:lnTo>
                      <a:lnTo>
                        <a:pt x="21013" y="37397"/>
                      </a:lnTo>
                      <a:lnTo>
                        <a:pt x="21013" y="37351"/>
                      </a:lnTo>
                      <a:lnTo>
                        <a:pt x="20921" y="37212"/>
                      </a:lnTo>
                      <a:lnTo>
                        <a:pt x="20921" y="37165"/>
                      </a:lnTo>
                      <a:lnTo>
                        <a:pt x="20828" y="37027"/>
                      </a:lnTo>
                      <a:lnTo>
                        <a:pt x="20782" y="37027"/>
                      </a:lnTo>
                      <a:lnTo>
                        <a:pt x="20828" y="36980"/>
                      </a:lnTo>
                      <a:lnTo>
                        <a:pt x="20782" y="36934"/>
                      </a:lnTo>
                      <a:lnTo>
                        <a:pt x="20782" y="36795"/>
                      </a:lnTo>
                      <a:lnTo>
                        <a:pt x="20875" y="36656"/>
                      </a:lnTo>
                      <a:lnTo>
                        <a:pt x="21106" y="36240"/>
                      </a:lnTo>
                      <a:lnTo>
                        <a:pt x="21152" y="36147"/>
                      </a:lnTo>
                      <a:lnTo>
                        <a:pt x="21199" y="36055"/>
                      </a:lnTo>
                      <a:lnTo>
                        <a:pt x="21245" y="35962"/>
                      </a:lnTo>
                      <a:close/>
                      <a:moveTo>
                        <a:pt x="14580" y="0"/>
                      </a:moveTo>
                      <a:lnTo>
                        <a:pt x="14488" y="93"/>
                      </a:lnTo>
                      <a:lnTo>
                        <a:pt x="13932" y="556"/>
                      </a:lnTo>
                      <a:lnTo>
                        <a:pt x="13469" y="1111"/>
                      </a:lnTo>
                      <a:lnTo>
                        <a:pt x="13053" y="1713"/>
                      </a:lnTo>
                      <a:lnTo>
                        <a:pt x="12682" y="2315"/>
                      </a:lnTo>
                      <a:lnTo>
                        <a:pt x="12405" y="2963"/>
                      </a:lnTo>
                      <a:lnTo>
                        <a:pt x="12173" y="3657"/>
                      </a:lnTo>
                      <a:lnTo>
                        <a:pt x="12081" y="4351"/>
                      </a:lnTo>
                      <a:lnTo>
                        <a:pt x="11988" y="5092"/>
                      </a:lnTo>
                      <a:lnTo>
                        <a:pt x="12035" y="5554"/>
                      </a:lnTo>
                      <a:lnTo>
                        <a:pt x="12035" y="5971"/>
                      </a:lnTo>
                      <a:lnTo>
                        <a:pt x="12127" y="6434"/>
                      </a:lnTo>
                      <a:lnTo>
                        <a:pt x="12220" y="6850"/>
                      </a:lnTo>
                      <a:lnTo>
                        <a:pt x="12220" y="15829"/>
                      </a:lnTo>
                      <a:lnTo>
                        <a:pt x="3981" y="11062"/>
                      </a:lnTo>
                      <a:lnTo>
                        <a:pt x="3842" y="11016"/>
                      </a:lnTo>
                      <a:lnTo>
                        <a:pt x="3750" y="10969"/>
                      </a:lnTo>
                      <a:lnTo>
                        <a:pt x="3611" y="10969"/>
                      </a:lnTo>
                      <a:lnTo>
                        <a:pt x="3518" y="11016"/>
                      </a:lnTo>
                      <a:lnTo>
                        <a:pt x="3426" y="11062"/>
                      </a:lnTo>
                      <a:lnTo>
                        <a:pt x="3380" y="11155"/>
                      </a:lnTo>
                      <a:lnTo>
                        <a:pt x="3333" y="11293"/>
                      </a:lnTo>
                      <a:lnTo>
                        <a:pt x="3333" y="11432"/>
                      </a:lnTo>
                      <a:lnTo>
                        <a:pt x="3380" y="11756"/>
                      </a:lnTo>
                      <a:lnTo>
                        <a:pt x="3518" y="12034"/>
                      </a:lnTo>
                      <a:lnTo>
                        <a:pt x="3704" y="12312"/>
                      </a:lnTo>
                      <a:lnTo>
                        <a:pt x="3935" y="12497"/>
                      </a:lnTo>
                      <a:lnTo>
                        <a:pt x="12266" y="17264"/>
                      </a:lnTo>
                      <a:lnTo>
                        <a:pt x="12266" y="17449"/>
                      </a:lnTo>
                      <a:lnTo>
                        <a:pt x="11387" y="16894"/>
                      </a:lnTo>
                      <a:lnTo>
                        <a:pt x="12266" y="17773"/>
                      </a:lnTo>
                      <a:lnTo>
                        <a:pt x="12266" y="22864"/>
                      </a:lnTo>
                      <a:lnTo>
                        <a:pt x="10831" y="23697"/>
                      </a:lnTo>
                      <a:lnTo>
                        <a:pt x="10646" y="23790"/>
                      </a:lnTo>
                      <a:lnTo>
                        <a:pt x="10461" y="23882"/>
                      </a:lnTo>
                      <a:lnTo>
                        <a:pt x="10415" y="23929"/>
                      </a:lnTo>
                      <a:lnTo>
                        <a:pt x="10322" y="24021"/>
                      </a:lnTo>
                      <a:lnTo>
                        <a:pt x="9767" y="24299"/>
                      </a:lnTo>
                      <a:lnTo>
                        <a:pt x="9674" y="24253"/>
                      </a:lnTo>
                      <a:lnTo>
                        <a:pt x="9628" y="24206"/>
                      </a:lnTo>
                      <a:lnTo>
                        <a:pt x="9489" y="24160"/>
                      </a:lnTo>
                      <a:lnTo>
                        <a:pt x="9350" y="24160"/>
                      </a:lnTo>
                      <a:lnTo>
                        <a:pt x="9350" y="24114"/>
                      </a:lnTo>
                      <a:lnTo>
                        <a:pt x="9258" y="24160"/>
                      </a:lnTo>
                      <a:lnTo>
                        <a:pt x="9165" y="24160"/>
                      </a:lnTo>
                      <a:lnTo>
                        <a:pt x="9165" y="24206"/>
                      </a:lnTo>
                      <a:lnTo>
                        <a:pt x="9119" y="24253"/>
                      </a:lnTo>
                      <a:lnTo>
                        <a:pt x="9119" y="24299"/>
                      </a:lnTo>
                      <a:lnTo>
                        <a:pt x="9119" y="24391"/>
                      </a:lnTo>
                      <a:lnTo>
                        <a:pt x="9119" y="24438"/>
                      </a:lnTo>
                      <a:lnTo>
                        <a:pt x="9165" y="24438"/>
                      </a:lnTo>
                      <a:lnTo>
                        <a:pt x="9258" y="24484"/>
                      </a:lnTo>
                      <a:lnTo>
                        <a:pt x="9350" y="24530"/>
                      </a:lnTo>
                      <a:lnTo>
                        <a:pt x="8517" y="24993"/>
                      </a:lnTo>
                      <a:lnTo>
                        <a:pt x="8378" y="25086"/>
                      </a:lnTo>
                      <a:lnTo>
                        <a:pt x="8332" y="25132"/>
                      </a:lnTo>
                      <a:lnTo>
                        <a:pt x="8424" y="25317"/>
                      </a:lnTo>
                      <a:lnTo>
                        <a:pt x="9350" y="24762"/>
                      </a:lnTo>
                      <a:lnTo>
                        <a:pt x="9396" y="24715"/>
                      </a:lnTo>
                      <a:lnTo>
                        <a:pt x="9489" y="24669"/>
                      </a:lnTo>
                      <a:lnTo>
                        <a:pt x="9582" y="24715"/>
                      </a:lnTo>
                      <a:lnTo>
                        <a:pt x="9674" y="24808"/>
                      </a:lnTo>
                      <a:lnTo>
                        <a:pt x="9720" y="24854"/>
                      </a:lnTo>
                      <a:lnTo>
                        <a:pt x="9720" y="24901"/>
                      </a:lnTo>
                      <a:lnTo>
                        <a:pt x="9813" y="24947"/>
                      </a:lnTo>
                      <a:lnTo>
                        <a:pt x="10044" y="25363"/>
                      </a:lnTo>
                      <a:lnTo>
                        <a:pt x="9720" y="25317"/>
                      </a:lnTo>
                      <a:lnTo>
                        <a:pt x="9674" y="25363"/>
                      </a:lnTo>
                      <a:lnTo>
                        <a:pt x="9258" y="25271"/>
                      </a:lnTo>
                      <a:lnTo>
                        <a:pt x="9258" y="25317"/>
                      </a:lnTo>
                      <a:lnTo>
                        <a:pt x="9211" y="25271"/>
                      </a:lnTo>
                      <a:lnTo>
                        <a:pt x="9026" y="25224"/>
                      </a:lnTo>
                      <a:lnTo>
                        <a:pt x="8702" y="25224"/>
                      </a:lnTo>
                      <a:lnTo>
                        <a:pt x="8702" y="25410"/>
                      </a:lnTo>
                      <a:lnTo>
                        <a:pt x="8841" y="25410"/>
                      </a:lnTo>
                      <a:lnTo>
                        <a:pt x="8887" y="25456"/>
                      </a:lnTo>
                      <a:lnTo>
                        <a:pt x="9165" y="25456"/>
                      </a:lnTo>
                      <a:lnTo>
                        <a:pt x="9211" y="25502"/>
                      </a:lnTo>
                      <a:lnTo>
                        <a:pt x="9258" y="25502"/>
                      </a:lnTo>
                      <a:lnTo>
                        <a:pt x="9304" y="25456"/>
                      </a:lnTo>
                      <a:lnTo>
                        <a:pt x="9396" y="25456"/>
                      </a:lnTo>
                      <a:lnTo>
                        <a:pt x="9813" y="25548"/>
                      </a:lnTo>
                      <a:lnTo>
                        <a:pt x="10044" y="25595"/>
                      </a:lnTo>
                      <a:lnTo>
                        <a:pt x="10461" y="25595"/>
                      </a:lnTo>
                      <a:lnTo>
                        <a:pt x="9767" y="25965"/>
                      </a:lnTo>
                      <a:lnTo>
                        <a:pt x="9720" y="26011"/>
                      </a:lnTo>
                      <a:lnTo>
                        <a:pt x="9674" y="26011"/>
                      </a:lnTo>
                      <a:lnTo>
                        <a:pt x="9443" y="26150"/>
                      </a:lnTo>
                      <a:lnTo>
                        <a:pt x="9396" y="26196"/>
                      </a:lnTo>
                      <a:lnTo>
                        <a:pt x="9258" y="26243"/>
                      </a:lnTo>
                      <a:lnTo>
                        <a:pt x="9396" y="26335"/>
                      </a:lnTo>
                      <a:lnTo>
                        <a:pt x="9443" y="26382"/>
                      </a:lnTo>
                      <a:lnTo>
                        <a:pt x="9489" y="26335"/>
                      </a:lnTo>
                      <a:lnTo>
                        <a:pt x="9535" y="26335"/>
                      </a:lnTo>
                      <a:lnTo>
                        <a:pt x="9813" y="26150"/>
                      </a:lnTo>
                      <a:lnTo>
                        <a:pt x="9859" y="26150"/>
                      </a:lnTo>
                      <a:lnTo>
                        <a:pt x="10276" y="25919"/>
                      </a:lnTo>
                      <a:lnTo>
                        <a:pt x="10322" y="26150"/>
                      </a:lnTo>
                      <a:lnTo>
                        <a:pt x="10322" y="26196"/>
                      </a:lnTo>
                      <a:lnTo>
                        <a:pt x="11155" y="26798"/>
                      </a:lnTo>
                      <a:lnTo>
                        <a:pt x="12266" y="26937"/>
                      </a:lnTo>
                      <a:lnTo>
                        <a:pt x="12266" y="27030"/>
                      </a:lnTo>
                      <a:lnTo>
                        <a:pt x="11201" y="26891"/>
                      </a:lnTo>
                      <a:lnTo>
                        <a:pt x="11618" y="27122"/>
                      </a:lnTo>
                      <a:lnTo>
                        <a:pt x="11896" y="27307"/>
                      </a:lnTo>
                      <a:lnTo>
                        <a:pt x="12081" y="27446"/>
                      </a:lnTo>
                      <a:lnTo>
                        <a:pt x="12266" y="27539"/>
                      </a:lnTo>
                      <a:lnTo>
                        <a:pt x="12266" y="29251"/>
                      </a:lnTo>
                      <a:lnTo>
                        <a:pt x="8841" y="26752"/>
                      </a:lnTo>
                      <a:lnTo>
                        <a:pt x="8795" y="26798"/>
                      </a:lnTo>
                      <a:lnTo>
                        <a:pt x="8841" y="26706"/>
                      </a:lnTo>
                      <a:lnTo>
                        <a:pt x="8054" y="26150"/>
                      </a:lnTo>
                      <a:lnTo>
                        <a:pt x="7453" y="25687"/>
                      </a:lnTo>
                      <a:lnTo>
                        <a:pt x="7360" y="25641"/>
                      </a:lnTo>
                      <a:lnTo>
                        <a:pt x="7314" y="25595"/>
                      </a:lnTo>
                      <a:lnTo>
                        <a:pt x="7175" y="25548"/>
                      </a:lnTo>
                      <a:lnTo>
                        <a:pt x="7129" y="25548"/>
                      </a:lnTo>
                      <a:lnTo>
                        <a:pt x="7036" y="25502"/>
                      </a:lnTo>
                      <a:lnTo>
                        <a:pt x="6943" y="25502"/>
                      </a:lnTo>
                      <a:lnTo>
                        <a:pt x="6851" y="25548"/>
                      </a:lnTo>
                      <a:lnTo>
                        <a:pt x="6758" y="25595"/>
                      </a:lnTo>
                      <a:lnTo>
                        <a:pt x="6712" y="25734"/>
                      </a:lnTo>
                      <a:lnTo>
                        <a:pt x="6666" y="25872"/>
                      </a:lnTo>
                      <a:lnTo>
                        <a:pt x="6666" y="25965"/>
                      </a:lnTo>
                      <a:lnTo>
                        <a:pt x="6666" y="26058"/>
                      </a:lnTo>
                      <a:lnTo>
                        <a:pt x="3333" y="27955"/>
                      </a:lnTo>
                      <a:lnTo>
                        <a:pt x="3333" y="28001"/>
                      </a:lnTo>
                      <a:lnTo>
                        <a:pt x="2361" y="28557"/>
                      </a:lnTo>
                      <a:lnTo>
                        <a:pt x="2361" y="28511"/>
                      </a:lnTo>
                      <a:lnTo>
                        <a:pt x="2223" y="28325"/>
                      </a:lnTo>
                      <a:lnTo>
                        <a:pt x="2084" y="28048"/>
                      </a:lnTo>
                      <a:lnTo>
                        <a:pt x="1991" y="27909"/>
                      </a:lnTo>
                      <a:lnTo>
                        <a:pt x="1945" y="27677"/>
                      </a:lnTo>
                      <a:lnTo>
                        <a:pt x="1760" y="27353"/>
                      </a:lnTo>
                      <a:lnTo>
                        <a:pt x="1713" y="27215"/>
                      </a:lnTo>
                      <a:lnTo>
                        <a:pt x="1667" y="27215"/>
                      </a:lnTo>
                      <a:lnTo>
                        <a:pt x="1621" y="26983"/>
                      </a:lnTo>
                      <a:lnTo>
                        <a:pt x="1482" y="26659"/>
                      </a:lnTo>
                      <a:lnTo>
                        <a:pt x="1389" y="26474"/>
                      </a:lnTo>
                      <a:lnTo>
                        <a:pt x="1343" y="26289"/>
                      </a:lnTo>
                      <a:lnTo>
                        <a:pt x="1204" y="25919"/>
                      </a:lnTo>
                      <a:lnTo>
                        <a:pt x="1158" y="25872"/>
                      </a:lnTo>
                      <a:lnTo>
                        <a:pt x="1112" y="25826"/>
                      </a:lnTo>
                      <a:lnTo>
                        <a:pt x="973" y="25780"/>
                      </a:lnTo>
                      <a:lnTo>
                        <a:pt x="927" y="25687"/>
                      </a:lnTo>
                      <a:lnTo>
                        <a:pt x="880" y="25548"/>
                      </a:lnTo>
                      <a:lnTo>
                        <a:pt x="788" y="25224"/>
                      </a:lnTo>
                      <a:lnTo>
                        <a:pt x="742" y="24993"/>
                      </a:lnTo>
                      <a:lnTo>
                        <a:pt x="603" y="24438"/>
                      </a:lnTo>
                      <a:lnTo>
                        <a:pt x="742" y="24438"/>
                      </a:lnTo>
                      <a:lnTo>
                        <a:pt x="695" y="24299"/>
                      </a:lnTo>
                      <a:lnTo>
                        <a:pt x="649" y="24021"/>
                      </a:lnTo>
                      <a:lnTo>
                        <a:pt x="649" y="23975"/>
                      </a:lnTo>
                      <a:lnTo>
                        <a:pt x="603" y="23975"/>
                      </a:lnTo>
                      <a:lnTo>
                        <a:pt x="603" y="23882"/>
                      </a:lnTo>
                      <a:lnTo>
                        <a:pt x="603" y="23743"/>
                      </a:lnTo>
                      <a:lnTo>
                        <a:pt x="556" y="23558"/>
                      </a:lnTo>
                      <a:lnTo>
                        <a:pt x="510" y="23373"/>
                      </a:lnTo>
                      <a:lnTo>
                        <a:pt x="464" y="22864"/>
                      </a:lnTo>
                      <a:lnTo>
                        <a:pt x="464" y="22818"/>
                      </a:lnTo>
                      <a:lnTo>
                        <a:pt x="418" y="22818"/>
                      </a:lnTo>
                      <a:lnTo>
                        <a:pt x="418" y="22679"/>
                      </a:lnTo>
                      <a:lnTo>
                        <a:pt x="418" y="22540"/>
                      </a:lnTo>
                      <a:lnTo>
                        <a:pt x="418" y="22448"/>
                      </a:lnTo>
                      <a:lnTo>
                        <a:pt x="371" y="21753"/>
                      </a:lnTo>
                      <a:lnTo>
                        <a:pt x="371" y="21707"/>
                      </a:lnTo>
                      <a:lnTo>
                        <a:pt x="325" y="21661"/>
                      </a:lnTo>
                      <a:lnTo>
                        <a:pt x="232" y="21614"/>
                      </a:lnTo>
                      <a:lnTo>
                        <a:pt x="186" y="21522"/>
                      </a:lnTo>
                      <a:lnTo>
                        <a:pt x="1" y="20966"/>
                      </a:lnTo>
                      <a:lnTo>
                        <a:pt x="1" y="21568"/>
                      </a:lnTo>
                      <a:lnTo>
                        <a:pt x="1" y="22262"/>
                      </a:lnTo>
                      <a:lnTo>
                        <a:pt x="94" y="23003"/>
                      </a:lnTo>
                      <a:lnTo>
                        <a:pt x="94" y="23049"/>
                      </a:lnTo>
                      <a:lnTo>
                        <a:pt x="94" y="23234"/>
                      </a:lnTo>
                      <a:lnTo>
                        <a:pt x="140" y="23466"/>
                      </a:lnTo>
                      <a:lnTo>
                        <a:pt x="186" y="23512"/>
                      </a:lnTo>
                      <a:lnTo>
                        <a:pt x="279" y="24160"/>
                      </a:lnTo>
                      <a:lnTo>
                        <a:pt x="279" y="24253"/>
                      </a:lnTo>
                      <a:lnTo>
                        <a:pt x="371" y="24484"/>
                      </a:lnTo>
                      <a:lnTo>
                        <a:pt x="510" y="25086"/>
                      </a:lnTo>
                      <a:lnTo>
                        <a:pt x="556" y="25317"/>
                      </a:lnTo>
                      <a:lnTo>
                        <a:pt x="695" y="25687"/>
                      </a:lnTo>
                      <a:lnTo>
                        <a:pt x="788" y="25919"/>
                      </a:lnTo>
                      <a:lnTo>
                        <a:pt x="788" y="26104"/>
                      </a:lnTo>
                      <a:lnTo>
                        <a:pt x="927" y="26428"/>
                      </a:lnTo>
                      <a:lnTo>
                        <a:pt x="1065" y="26706"/>
                      </a:lnTo>
                      <a:lnTo>
                        <a:pt x="1112" y="26937"/>
                      </a:lnTo>
                      <a:lnTo>
                        <a:pt x="1204" y="27168"/>
                      </a:lnTo>
                      <a:lnTo>
                        <a:pt x="1343" y="27446"/>
                      </a:lnTo>
                      <a:lnTo>
                        <a:pt x="1436" y="27631"/>
                      </a:lnTo>
                      <a:lnTo>
                        <a:pt x="1528" y="27863"/>
                      </a:lnTo>
                      <a:lnTo>
                        <a:pt x="1667" y="28140"/>
                      </a:lnTo>
                      <a:lnTo>
                        <a:pt x="1760" y="28372"/>
                      </a:lnTo>
                      <a:lnTo>
                        <a:pt x="1899" y="28603"/>
                      </a:lnTo>
                      <a:lnTo>
                        <a:pt x="2037" y="28835"/>
                      </a:lnTo>
                      <a:lnTo>
                        <a:pt x="2130" y="29020"/>
                      </a:lnTo>
                      <a:lnTo>
                        <a:pt x="2269" y="29297"/>
                      </a:lnTo>
                      <a:lnTo>
                        <a:pt x="3009" y="30454"/>
                      </a:lnTo>
                      <a:lnTo>
                        <a:pt x="3842" y="31611"/>
                      </a:lnTo>
                      <a:lnTo>
                        <a:pt x="4120" y="31982"/>
                      </a:lnTo>
                      <a:lnTo>
                        <a:pt x="4305" y="32167"/>
                      </a:lnTo>
                      <a:lnTo>
                        <a:pt x="4352" y="32213"/>
                      </a:lnTo>
                      <a:lnTo>
                        <a:pt x="4490" y="32445"/>
                      </a:lnTo>
                      <a:lnTo>
                        <a:pt x="5185" y="33185"/>
                      </a:lnTo>
                      <a:lnTo>
                        <a:pt x="5879" y="33833"/>
                      </a:lnTo>
                      <a:lnTo>
                        <a:pt x="6619" y="34435"/>
                      </a:lnTo>
                      <a:lnTo>
                        <a:pt x="7314" y="34990"/>
                      </a:lnTo>
                      <a:lnTo>
                        <a:pt x="7453" y="35083"/>
                      </a:lnTo>
                      <a:lnTo>
                        <a:pt x="7545" y="35129"/>
                      </a:lnTo>
                      <a:lnTo>
                        <a:pt x="7776" y="35268"/>
                      </a:lnTo>
                      <a:lnTo>
                        <a:pt x="8054" y="35453"/>
                      </a:lnTo>
                      <a:lnTo>
                        <a:pt x="8054" y="35453"/>
                      </a:lnTo>
                      <a:lnTo>
                        <a:pt x="8008" y="35222"/>
                      </a:lnTo>
                      <a:lnTo>
                        <a:pt x="8008" y="35175"/>
                      </a:lnTo>
                      <a:lnTo>
                        <a:pt x="7962" y="35036"/>
                      </a:lnTo>
                      <a:lnTo>
                        <a:pt x="7962" y="34944"/>
                      </a:lnTo>
                      <a:lnTo>
                        <a:pt x="7915" y="34944"/>
                      </a:lnTo>
                      <a:lnTo>
                        <a:pt x="7314" y="34481"/>
                      </a:lnTo>
                      <a:lnTo>
                        <a:pt x="6666" y="34018"/>
                      </a:lnTo>
                      <a:lnTo>
                        <a:pt x="5925" y="33324"/>
                      </a:lnTo>
                      <a:lnTo>
                        <a:pt x="5833" y="33231"/>
                      </a:lnTo>
                      <a:lnTo>
                        <a:pt x="5740" y="33231"/>
                      </a:lnTo>
                      <a:lnTo>
                        <a:pt x="5740" y="33185"/>
                      </a:lnTo>
                      <a:lnTo>
                        <a:pt x="5740" y="33139"/>
                      </a:lnTo>
                      <a:lnTo>
                        <a:pt x="5694" y="33139"/>
                      </a:lnTo>
                      <a:lnTo>
                        <a:pt x="5416" y="32815"/>
                      </a:lnTo>
                      <a:lnTo>
                        <a:pt x="5000" y="32352"/>
                      </a:lnTo>
                      <a:lnTo>
                        <a:pt x="4953" y="32352"/>
                      </a:lnTo>
                      <a:lnTo>
                        <a:pt x="4907" y="32306"/>
                      </a:lnTo>
                      <a:lnTo>
                        <a:pt x="4861" y="32259"/>
                      </a:lnTo>
                      <a:lnTo>
                        <a:pt x="4861" y="32213"/>
                      </a:lnTo>
                      <a:lnTo>
                        <a:pt x="4814" y="32167"/>
                      </a:lnTo>
                      <a:lnTo>
                        <a:pt x="4490" y="31843"/>
                      </a:lnTo>
                      <a:lnTo>
                        <a:pt x="4444" y="31750"/>
                      </a:lnTo>
                      <a:lnTo>
                        <a:pt x="4305" y="31519"/>
                      </a:lnTo>
                      <a:lnTo>
                        <a:pt x="4166" y="31426"/>
                      </a:lnTo>
                      <a:lnTo>
                        <a:pt x="4074" y="31241"/>
                      </a:lnTo>
                      <a:lnTo>
                        <a:pt x="3796" y="30825"/>
                      </a:lnTo>
                      <a:lnTo>
                        <a:pt x="3657" y="30686"/>
                      </a:lnTo>
                      <a:lnTo>
                        <a:pt x="3611" y="30686"/>
                      </a:lnTo>
                      <a:lnTo>
                        <a:pt x="3565" y="30501"/>
                      </a:lnTo>
                      <a:lnTo>
                        <a:pt x="3287" y="30130"/>
                      </a:lnTo>
                      <a:lnTo>
                        <a:pt x="3194" y="29992"/>
                      </a:lnTo>
                      <a:lnTo>
                        <a:pt x="3148" y="29945"/>
                      </a:lnTo>
                      <a:lnTo>
                        <a:pt x="3102" y="29899"/>
                      </a:lnTo>
                      <a:lnTo>
                        <a:pt x="3056" y="29806"/>
                      </a:lnTo>
                      <a:lnTo>
                        <a:pt x="3009" y="29853"/>
                      </a:lnTo>
                      <a:lnTo>
                        <a:pt x="2917" y="29853"/>
                      </a:lnTo>
                      <a:lnTo>
                        <a:pt x="2315" y="28788"/>
                      </a:lnTo>
                      <a:lnTo>
                        <a:pt x="2361" y="28742"/>
                      </a:lnTo>
                      <a:lnTo>
                        <a:pt x="3333" y="28187"/>
                      </a:lnTo>
                      <a:lnTo>
                        <a:pt x="3380" y="28187"/>
                      </a:lnTo>
                      <a:lnTo>
                        <a:pt x="6666" y="26289"/>
                      </a:lnTo>
                      <a:lnTo>
                        <a:pt x="6712" y="26289"/>
                      </a:lnTo>
                      <a:lnTo>
                        <a:pt x="6712" y="26335"/>
                      </a:lnTo>
                      <a:lnTo>
                        <a:pt x="6758" y="26428"/>
                      </a:lnTo>
                      <a:lnTo>
                        <a:pt x="6758" y="26474"/>
                      </a:lnTo>
                      <a:lnTo>
                        <a:pt x="6805" y="26520"/>
                      </a:lnTo>
                      <a:lnTo>
                        <a:pt x="6805" y="26567"/>
                      </a:lnTo>
                      <a:lnTo>
                        <a:pt x="6851" y="26613"/>
                      </a:lnTo>
                      <a:lnTo>
                        <a:pt x="6990" y="26798"/>
                      </a:lnTo>
                      <a:lnTo>
                        <a:pt x="7175" y="26983"/>
                      </a:lnTo>
                      <a:lnTo>
                        <a:pt x="7545" y="27261"/>
                      </a:lnTo>
                      <a:lnTo>
                        <a:pt x="7406" y="27307"/>
                      </a:lnTo>
                      <a:lnTo>
                        <a:pt x="7267" y="27400"/>
                      </a:lnTo>
                      <a:lnTo>
                        <a:pt x="7360" y="27585"/>
                      </a:lnTo>
                      <a:lnTo>
                        <a:pt x="7638" y="27400"/>
                      </a:lnTo>
                      <a:lnTo>
                        <a:pt x="7684" y="27353"/>
                      </a:lnTo>
                      <a:lnTo>
                        <a:pt x="12266" y="30732"/>
                      </a:lnTo>
                      <a:lnTo>
                        <a:pt x="12266" y="34064"/>
                      </a:lnTo>
                      <a:lnTo>
                        <a:pt x="12312" y="34574"/>
                      </a:lnTo>
                      <a:lnTo>
                        <a:pt x="12405" y="35083"/>
                      </a:lnTo>
                      <a:lnTo>
                        <a:pt x="12544" y="35546"/>
                      </a:lnTo>
                      <a:lnTo>
                        <a:pt x="12729" y="36008"/>
                      </a:lnTo>
                      <a:lnTo>
                        <a:pt x="12775" y="36147"/>
                      </a:lnTo>
                      <a:lnTo>
                        <a:pt x="12868" y="36286"/>
                      </a:lnTo>
                      <a:lnTo>
                        <a:pt x="12960" y="36471"/>
                      </a:lnTo>
                      <a:lnTo>
                        <a:pt x="13284" y="36980"/>
                      </a:lnTo>
                      <a:lnTo>
                        <a:pt x="13377" y="37073"/>
                      </a:lnTo>
                      <a:lnTo>
                        <a:pt x="13654" y="37351"/>
                      </a:lnTo>
                      <a:lnTo>
                        <a:pt x="13932" y="37628"/>
                      </a:lnTo>
                      <a:lnTo>
                        <a:pt x="14256" y="37860"/>
                      </a:lnTo>
                      <a:lnTo>
                        <a:pt x="14580" y="38091"/>
                      </a:lnTo>
                      <a:lnTo>
                        <a:pt x="14626" y="38091"/>
                      </a:lnTo>
                      <a:lnTo>
                        <a:pt x="14904" y="38276"/>
                      </a:lnTo>
                      <a:lnTo>
                        <a:pt x="15043" y="38322"/>
                      </a:lnTo>
                      <a:lnTo>
                        <a:pt x="15367" y="38461"/>
                      </a:lnTo>
                      <a:lnTo>
                        <a:pt x="16293" y="38693"/>
                      </a:lnTo>
                      <a:lnTo>
                        <a:pt x="16987" y="38739"/>
                      </a:lnTo>
                      <a:lnTo>
                        <a:pt x="17635" y="38693"/>
                      </a:lnTo>
                      <a:lnTo>
                        <a:pt x="17774" y="38693"/>
                      </a:lnTo>
                      <a:lnTo>
                        <a:pt x="18144" y="38600"/>
                      </a:lnTo>
                      <a:lnTo>
                        <a:pt x="18514" y="38461"/>
                      </a:lnTo>
                      <a:lnTo>
                        <a:pt x="18514" y="38461"/>
                      </a:lnTo>
                      <a:lnTo>
                        <a:pt x="18422" y="38924"/>
                      </a:lnTo>
                      <a:lnTo>
                        <a:pt x="18190" y="38832"/>
                      </a:lnTo>
                      <a:lnTo>
                        <a:pt x="18144" y="38832"/>
                      </a:lnTo>
                      <a:lnTo>
                        <a:pt x="17866" y="39017"/>
                      </a:lnTo>
                      <a:lnTo>
                        <a:pt x="17496" y="39109"/>
                      </a:lnTo>
                      <a:lnTo>
                        <a:pt x="17172" y="39202"/>
                      </a:lnTo>
                      <a:lnTo>
                        <a:pt x="16802" y="39202"/>
                      </a:lnTo>
                      <a:lnTo>
                        <a:pt x="16200" y="39156"/>
                      </a:lnTo>
                      <a:lnTo>
                        <a:pt x="15645" y="39063"/>
                      </a:lnTo>
                      <a:lnTo>
                        <a:pt x="15228" y="38878"/>
                      </a:lnTo>
                      <a:lnTo>
                        <a:pt x="14904" y="38785"/>
                      </a:lnTo>
                      <a:lnTo>
                        <a:pt x="14765" y="38693"/>
                      </a:lnTo>
                      <a:lnTo>
                        <a:pt x="13886" y="40683"/>
                      </a:lnTo>
                      <a:lnTo>
                        <a:pt x="13840" y="40868"/>
                      </a:lnTo>
                      <a:lnTo>
                        <a:pt x="13840" y="41007"/>
                      </a:lnTo>
                      <a:lnTo>
                        <a:pt x="13840" y="41192"/>
                      </a:lnTo>
                      <a:lnTo>
                        <a:pt x="13886" y="41377"/>
                      </a:lnTo>
                      <a:lnTo>
                        <a:pt x="13978" y="41516"/>
                      </a:lnTo>
                      <a:lnTo>
                        <a:pt x="14071" y="41655"/>
                      </a:lnTo>
                      <a:lnTo>
                        <a:pt x="14210" y="41747"/>
                      </a:lnTo>
                      <a:lnTo>
                        <a:pt x="14349" y="41840"/>
                      </a:lnTo>
                      <a:lnTo>
                        <a:pt x="19023" y="43876"/>
                      </a:lnTo>
                      <a:lnTo>
                        <a:pt x="19116" y="43876"/>
                      </a:lnTo>
                      <a:lnTo>
                        <a:pt x="19347" y="43923"/>
                      </a:lnTo>
                      <a:lnTo>
                        <a:pt x="19579" y="43876"/>
                      </a:lnTo>
                      <a:lnTo>
                        <a:pt x="19810" y="43784"/>
                      </a:lnTo>
                      <a:lnTo>
                        <a:pt x="19995" y="43645"/>
                      </a:lnTo>
                      <a:lnTo>
                        <a:pt x="20134" y="43414"/>
                      </a:lnTo>
                      <a:lnTo>
                        <a:pt x="20227" y="43228"/>
                      </a:lnTo>
                      <a:lnTo>
                        <a:pt x="20227" y="43182"/>
                      </a:lnTo>
                      <a:lnTo>
                        <a:pt x="20273" y="43136"/>
                      </a:lnTo>
                      <a:lnTo>
                        <a:pt x="20273" y="43090"/>
                      </a:lnTo>
                      <a:lnTo>
                        <a:pt x="20412" y="42627"/>
                      </a:lnTo>
                      <a:lnTo>
                        <a:pt x="20458" y="42118"/>
                      </a:lnTo>
                      <a:lnTo>
                        <a:pt x="20458" y="42071"/>
                      </a:lnTo>
                      <a:lnTo>
                        <a:pt x="20504" y="41979"/>
                      </a:lnTo>
                      <a:lnTo>
                        <a:pt x="20504" y="41886"/>
                      </a:lnTo>
                      <a:lnTo>
                        <a:pt x="20412" y="41331"/>
                      </a:lnTo>
                      <a:lnTo>
                        <a:pt x="20273" y="40775"/>
                      </a:lnTo>
                      <a:lnTo>
                        <a:pt x="20041" y="40313"/>
                      </a:lnTo>
                      <a:lnTo>
                        <a:pt x="19717" y="39850"/>
                      </a:lnTo>
                      <a:lnTo>
                        <a:pt x="19671" y="39804"/>
                      </a:lnTo>
                      <a:lnTo>
                        <a:pt x="19625" y="39757"/>
                      </a:lnTo>
                      <a:lnTo>
                        <a:pt x="19625" y="39711"/>
                      </a:lnTo>
                      <a:lnTo>
                        <a:pt x="19486" y="39618"/>
                      </a:lnTo>
                      <a:lnTo>
                        <a:pt x="19486" y="39572"/>
                      </a:lnTo>
                      <a:lnTo>
                        <a:pt x="19440" y="39572"/>
                      </a:lnTo>
                      <a:lnTo>
                        <a:pt x="19301" y="39433"/>
                      </a:lnTo>
                      <a:lnTo>
                        <a:pt x="19255" y="39387"/>
                      </a:lnTo>
                      <a:lnTo>
                        <a:pt x="19208" y="39341"/>
                      </a:lnTo>
                      <a:lnTo>
                        <a:pt x="19162" y="39341"/>
                      </a:lnTo>
                      <a:lnTo>
                        <a:pt x="19486" y="37998"/>
                      </a:lnTo>
                      <a:lnTo>
                        <a:pt x="19532" y="37952"/>
                      </a:lnTo>
                      <a:lnTo>
                        <a:pt x="19625" y="37906"/>
                      </a:lnTo>
                      <a:lnTo>
                        <a:pt x="19995" y="37628"/>
                      </a:lnTo>
                      <a:lnTo>
                        <a:pt x="20088" y="37582"/>
                      </a:lnTo>
                      <a:lnTo>
                        <a:pt x="20227" y="37443"/>
                      </a:lnTo>
                      <a:lnTo>
                        <a:pt x="20319" y="37304"/>
                      </a:lnTo>
                      <a:lnTo>
                        <a:pt x="20412" y="37721"/>
                      </a:lnTo>
                      <a:lnTo>
                        <a:pt x="20412" y="37860"/>
                      </a:lnTo>
                      <a:lnTo>
                        <a:pt x="20412" y="37906"/>
                      </a:lnTo>
                      <a:lnTo>
                        <a:pt x="20412" y="37952"/>
                      </a:lnTo>
                      <a:lnTo>
                        <a:pt x="20365" y="38091"/>
                      </a:lnTo>
                      <a:lnTo>
                        <a:pt x="20273" y="38184"/>
                      </a:lnTo>
                      <a:lnTo>
                        <a:pt x="20180" y="38276"/>
                      </a:lnTo>
                      <a:lnTo>
                        <a:pt x="20088" y="38276"/>
                      </a:lnTo>
                      <a:lnTo>
                        <a:pt x="20041" y="38322"/>
                      </a:lnTo>
                      <a:lnTo>
                        <a:pt x="19949" y="38322"/>
                      </a:lnTo>
                      <a:lnTo>
                        <a:pt x="19810" y="38878"/>
                      </a:lnTo>
                      <a:lnTo>
                        <a:pt x="19903" y="38878"/>
                      </a:lnTo>
                      <a:lnTo>
                        <a:pt x="20227" y="39063"/>
                      </a:lnTo>
                      <a:lnTo>
                        <a:pt x="20551" y="39202"/>
                      </a:lnTo>
                      <a:lnTo>
                        <a:pt x="20875" y="39294"/>
                      </a:lnTo>
                      <a:lnTo>
                        <a:pt x="21522" y="39294"/>
                      </a:lnTo>
                      <a:lnTo>
                        <a:pt x="21754" y="39202"/>
                      </a:lnTo>
                      <a:lnTo>
                        <a:pt x="21985" y="39109"/>
                      </a:lnTo>
                      <a:lnTo>
                        <a:pt x="22217" y="38924"/>
                      </a:lnTo>
                      <a:lnTo>
                        <a:pt x="22448" y="38646"/>
                      </a:lnTo>
                      <a:lnTo>
                        <a:pt x="22587" y="38461"/>
                      </a:lnTo>
                      <a:lnTo>
                        <a:pt x="22680" y="38230"/>
                      </a:lnTo>
                      <a:lnTo>
                        <a:pt x="22726" y="37952"/>
                      </a:lnTo>
                      <a:lnTo>
                        <a:pt x="22772" y="37628"/>
                      </a:lnTo>
                      <a:lnTo>
                        <a:pt x="22818" y="37536"/>
                      </a:lnTo>
                      <a:lnTo>
                        <a:pt x="22818" y="37489"/>
                      </a:lnTo>
                      <a:lnTo>
                        <a:pt x="22818" y="37119"/>
                      </a:lnTo>
                      <a:lnTo>
                        <a:pt x="22818" y="36980"/>
                      </a:lnTo>
                      <a:lnTo>
                        <a:pt x="22772" y="36610"/>
                      </a:lnTo>
                      <a:lnTo>
                        <a:pt x="22772" y="36564"/>
                      </a:lnTo>
                      <a:lnTo>
                        <a:pt x="22726" y="36379"/>
                      </a:lnTo>
                      <a:lnTo>
                        <a:pt x="22726" y="36332"/>
                      </a:lnTo>
                      <a:lnTo>
                        <a:pt x="22587" y="35869"/>
                      </a:lnTo>
                      <a:lnTo>
                        <a:pt x="22448" y="35407"/>
                      </a:lnTo>
                      <a:lnTo>
                        <a:pt x="22402" y="35268"/>
                      </a:lnTo>
                      <a:lnTo>
                        <a:pt x="22263" y="34990"/>
                      </a:lnTo>
                      <a:lnTo>
                        <a:pt x="22217" y="34944"/>
                      </a:lnTo>
                      <a:lnTo>
                        <a:pt x="22170" y="34851"/>
                      </a:lnTo>
                      <a:lnTo>
                        <a:pt x="22124" y="34759"/>
                      </a:lnTo>
                      <a:lnTo>
                        <a:pt x="22032" y="34527"/>
                      </a:lnTo>
                      <a:lnTo>
                        <a:pt x="21754" y="34157"/>
                      </a:lnTo>
                      <a:lnTo>
                        <a:pt x="21661" y="33972"/>
                      </a:lnTo>
                      <a:lnTo>
                        <a:pt x="21661" y="32398"/>
                      </a:lnTo>
                      <a:lnTo>
                        <a:pt x="21985" y="32491"/>
                      </a:lnTo>
                      <a:lnTo>
                        <a:pt x="22541" y="32630"/>
                      </a:lnTo>
                      <a:lnTo>
                        <a:pt x="22633" y="32630"/>
                      </a:lnTo>
                      <a:lnTo>
                        <a:pt x="22726" y="33139"/>
                      </a:lnTo>
                      <a:lnTo>
                        <a:pt x="23050" y="33370"/>
                      </a:lnTo>
                      <a:lnTo>
                        <a:pt x="23142" y="33417"/>
                      </a:lnTo>
                      <a:lnTo>
                        <a:pt x="23189" y="33463"/>
                      </a:lnTo>
                      <a:lnTo>
                        <a:pt x="23235" y="33509"/>
                      </a:lnTo>
                      <a:lnTo>
                        <a:pt x="23281" y="33602"/>
                      </a:lnTo>
                      <a:lnTo>
                        <a:pt x="23328" y="33648"/>
                      </a:lnTo>
                      <a:lnTo>
                        <a:pt x="23420" y="33787"/>
                      </a:lnTo>
                      <a:lnTo>
                        <a:pt x="23466" y="33833"/>
                      </a:lnTo>
                      <a:lnTo>
                        <a:pt x="23513" y="34018"/>
                      </a:lnTo>
                      <a:lnTo>
                        <a:pt x="23513" y="34064"/>
                      </a:lnTo>
                      <a:lnTo>
                        <a:pt x="23559" y="34157"/>
                      </a:lnTo>
                      <a:lnTo>
                        <a:pt x="23559" y="34250"/>
                      </a:lnTo>
                      <a:lnTo>
                        <a:pt x="23559" y="34296"/>
                      </a:lnTo>
                      <a:lnTo>
                        <a:pt x="23559" y="34342"/>
                      </a:lnTo>
                      <a:lnTo>
                        <a:pt x="23559" y="34527"/>
                      </a:lnTo>
                      <a:lnTo>
                        <a:pt x="23466" y="34620"/>
                      </a:lnTo>
                      <a:lnTo>
                        <a:pt x="23420" y="34712"/>
                      </a:lnTo>
                      <a:lnTo>
                        <a:pt x="23050" y="34898"/>
                      </a:lnTo>
                      <a:lnTo>
                        <a:pt x="23096" y="34990"/>
                      </a:lnTo>
                      <a:lnTo>
                        <a:pt x="23281" y="35546"/>
                      </a:lnTo>
                      <a:lnTo>
                        <a:pt x="23420" y="36147"/>
                      </a:lnTo>
                      <a:lnTo>
                        <a:pt x="23420" y="36240"/>
                      </a:lnTo>
                      <a:lnTo>
                        <a:pt x="23420" y="36332"/>
                      </a:lnTo>
                      <a:lnTo>
                        <a:pt x="23466" y="36425"/>
                      </a:lnTo>
                      <a:lnTo>
                        <a:pt x="23466" y="36888"/>
                      </a:lnTo>
                      <a:lnTo>
                        <a:pt x="23420" y="37351"/>
                      </a:lnTo>
                      <a:lnTo>
                        <a:pt x="23420" y="37443"/>
                      </a:lnTo>
                      <a:lnTo>
                        <a:pt x="23513" y="37443"/>
                      </a:lnTo>
                      <a:lnTo>
                        <a:pt x="23790" y="37536"/>
                      </a:lnTo>
                      <a:lnTo>
                        <a:pt x="24485" y="37536"/>
                      </a:lnTo>
                      <a:lnTo>
                        <a:pt x="24670" y="37443"/>
                      </a:lnTo>
                      <a:lnTo>
                        <a:pt x="24901" y="37351"/>
                      </a:lnTo>
                      <a:lnTo>
                        <a:pt x="25133" y="37212"/>
                      </a:lnTo>
                      <a:lnTo>
                        <a:pt x="25364" y="36934"/>
                      </a:lnTo>
                      <a:lnTo>
                        <a:pt x="25503" y="36703"/>
                      </a:lnTo>
                      <a:lnTo>
                        <a:pt x="25595" y="36471"/>
                      </a:lnTo>
                      <a:lnTo>
                        <a:pt x="25642" y="36193"/>
                      </a:lnTo>
                      <a:lnTo>
                        <a:pt x="25688" y="35916"/>
                      </a:lnTo>
                      <a:lnTo>
                        <a:pt x="25688" y="35869"/>
                      </a:lnTo>
                      <a:lnTo>
                        <a:pt x="25734" y="35777"/>
                      </a:lnTo>
                      <a:lnTo>
                        <a:pt x="25734" y="35731"/>
                      </a:lnTo>
                      <a:lnTo>
                        <a:pt x="25734" y="35175"/>
                      </a:lnTo>
                      <a:lnTo>
                        <a:pt x="25642" y="34666"/>
                      </a:lnTo>
                      <a:lnTo>
                        <a:pt x="25642" y="34620"/>
                      </a:lnTo>
                      <a:lnTo>
                        <a:pt x="25642" y="34574"/>
                      </a:lnTo>
                      <a:lnTo>
                        <a:pt x="25503" y="34018"/>
                      </a:lnTo>
                      <a:lnTo>
                        <a:pt x="25271" y="33463"/>
                      </a:lnTo>
                      <a:lnTo>
                        <a:pt x="24994" y="32907"/>
                      </a:lnTo>
                      <a:lnTo>
                        <a:pt x="24670" y="32398"/>
                      </a:lnTo>
                      <a:lnTo>
                        <a:pt x="24670" y="32352"/>
                      </a:lnTo>
                      <a:lnTo>
                        <a:pt x="24716" y="32352"/>
                      </a:lnTo>
                      <a:lnTo>
                        <a:pt x="24994" y="32167"/>
                      </a:lnTo>
                      <a:lnTo>
                        <a:pt x="25086" y="32121"/>
                      </a:lnTo>
                      <a:lnTo>
                        <a:pt x="25271" y="31982"/>
                      </a:lnTo>
                      <a:lnTo>
                        <a:pt x="29252" y="28881"/>
                      </a:lnTo>
                      <a:lnTo>
                        <a:pt x="29391" y="28788"/>
                      </a:lnTo>
                      <a:lnTo>
                        <a:pt x="29344" y="28696"/>
                      </a:lnTo>
                      <a:lnTo>
                        <a:pt x="29344" y="28696"/>
                      </a:lnTo>
                      <a:lnTo>
                        <a:pt x="29437" y="28788"/>
                      </a:lnTo>
                      <a:lnTo>
                        <a:pt x="29576" y="28696"/>
                      </a:lnTo>
                      <a:lnTo>
                        <a:pt x="29853" y="28557"/>
                      </a:lnTo>
                      <a:lnTo>
                        <a:pt x="30131" y="28418"/>
                      </a:lnTo>
                      <a:lnTo>
                        <a:pt x="30409" y="28372"/>
                      </a:lnTo>
                      <a:lnTo>
                        <a:pt x="30548" y="28325"/>
                      </a:lnTo>
                      <a:lnTo>
                        <a:pt x="30686" y="28325"/>
                      </a:lnTo>
                      <a:lnTo>
                        <a:pt x="31057" y="28279"/>
                      </a:lnTo>
                      <a:lnTo>
                        <a:pt x="31427" y="28279"/>
                      </a:lnTo>
                      <a:lnTo>
                        <a:pt x="31844" y="28325"/>
                      </a:lnTo>
                      <a:lnTo>
                        <a:pt x="32214" y="28418"/>
                      </a:lnTo>
                      <a:lnTo>
                        <a:pt x="32723" y="28557"/>
                      </a:lnTo>
                      <a:lnTo>
                        <a:pt x="32353" y="26983"/>
                      </a:lnTo>
                      <a:lnTo>
                        <a:pt x="31936" y="26844"/>
                      </a:lnTo>
                      <a:lnTo>
                        <a:pt x="31658" y="26798"/>
                      </a:lnTo>
                      <a:lnTo>
                        <a:pt x="31612" y="26798"/>
                      </a:lnTo>
                      <a:lnTo>
                        <a:pt x="31427" y="26752"/>
                      </a:lnTo>
                      <a:lnTo>
                        <a:pt x="31334" y="26706"/>
                      </a:lnTo>
                      <a:lnTo>
                        <a:pt x="31057" y="26706"/>
                      </a:lnTo>
                      <a:lnTo>
                        <a:pt x="30964" y="26659"/>
                      </a:lnTo>
                      <a:lnTo>
                        <a:pt x="30594" y="26659"/>
                      </a:lnTo>
                      <a:lnTo>
                        <a:pt x="29992" y="26706"/>
                      </a:lnTo>
                      <a:lnTo>
                        <a:pt x="29807" y="26752"/>
                      </a:lnTo>
                      <a:lnTo>
                        <a:pt x="29668" y="26752"/>
                      </a:lnTo>
                      <a:lnTo>
                        <a:pt x="29576" y="26798"/>
                      </a:lnTo>
                      <a:lnTo>
                        <a:pt x="29391" y="26844"/>
                      </a:lnTo>
                      <a:lnTo>
                        <a:pt x="29205" y="26891"/>
                      </a:lnTo>
                      <a:lnTo>
                        <a:pt x="29205" y="26937"/>
                      </a:lnTo>
                      <a:lnTo>
                        <a:pt x="29020" y="26983"/>
                      </a:lnTo>
                      <a:lnTo>
                        <a:pt x="28881" y="27076"/>
                      </a:lnTo>
                      <a:lnTo>
                        <a:pt x="28789" y="27076"/>
                      </a:lnTo>
                      <a:lnTo>
                        <a:pt x="28743" y="27122"/>
                      </a:lnTo>
                      <a:lnTo>
                        <a:pt x="28280" y="27400"/>
                      </a:lnTo>
                      <a:lnTo>
                        <a:pt x="27493" y="28048"/>
                      </a:lnTo>
                      <a:lnTo>
                        <a:pt x="27539" y="27909"/>
                      </a:lnTo>
                      <a:lnTo>
                        <a:pt x="27539" y="27816"/>
                      </a:lnTo>
                      <a:lnTo>
                        <a:pt x="27586" y="27770"/>
                      </a:lnTo>
                      <a:lnTo>
                        <a:pt x="27586" y="27677"/>
                      </a:lnTo>
                      <a:lnTo>
                        <a:pt x="27632" y="27215"/>
                      </a:lnTo>
                      <a:lnTo>
                        <a:pt x="27586" y="26706"/>
                      </a:lnTo>
                      <a:lnTo>
                        <a:pt x="27586" y="26613"/>
                      </a:lnTo>
                      <a:lnTo>
                        <a:pt x="27539" y="26520"/>
                      </a:lnTo>
                      <a:lnTo>
                        <a:pt x="27539" y="26428"/>
                      </a:lnTo>
                      <a:lnTo>
                        <a:pt x="27447" y="26104"/>
                      </a:lnTo>
                      <a:lnTo>
                        <a:pt x="27354" y="25826"/>
                      </a:lnTo>
                      <a:lnTo>
                        <a:pt x="27169" y="25502"/>
                      </a:lnTo>
                      <a:lnTo>
                        <a:pt x="26984" y="25224"/>
                      </a:lnTo>
                      <a:lnTo>
                        <a:pt x="33695" y="24438"/>
                      </a:lnTo>
                      <a:lnTo>
                        <a:pt x="33741" y="24808"/>
                      </a:lnTo>
                      <a:lnTo>
                        <a:pt x="32029" y="25780"/>
                      </a:lnTo>
                      <a:lnTo>
                        <a:pt x="36935" y="28649"/>
                      </a:lnTo>
                      <a:lnTo>
                        <a:pt x="38323" y="35129"/>
                      </a:lnTo>
                      <a:lnTo>
                        <a:pt x="38369" y="35268"/>
                      </a:lnTo>
                      <a:lnTo>
                        <a:pt x="38416" y="35314"/>
                      </a:lnTo>
                      <a:lnTo>
                        <a:pt x="38416" y="35314"/>
                      </a:lnTo>
                      <a:lnTo>
                        <a:pt x="38231" y="35222"/>
                      </a:lnTo>
                      <a:lnTo>
                        <a:pt x="38369" y="36332"/>
                      </a:lnTo>
                      <a:lnTo>
                        <a:pt x="39526" y="40174"/>
                      </a:lnTo>
                      <a:lnTo>
                        <a:pt x="39526" y="39480"/>
                      </a:lnTo>
                      <a:lnTo>
                        <a:pt x="39526" y="36101"/>
                      </a:lnTo>
                      <a:lnTo>
                        <a:pt x="39388" y="35268"/>
                      </a:lnTo>
                      <a:lnTo>
                        <a:pt x="45358" y="31843"/>
                      </a:lnTo>
                      <a:lnTo>
                        <a:pt x="45636" y="31611"/>
                      </a:lnTo>
                      <a:lnTo>
                        <a:pt x="45867" y="31334"/>
                      </a:lnTo>
                      <a:lnTo>
                        <a:pt x="46006" y="31010"/>
                      </a:lnTo>
                      <a:lnTo>
                        <a:pt x="46145" y="30686"/>
                      </a:lnTo>
                      <a:lnTo>
                        <a:pt x="47672" y="22494"/>
                      </a:lnTo>
                      <a:lnTo>
                        <a:pt x="47672" y="22448"/>
                      </a:lnTo>
                      <a:lnTo>
                        <a:pt x="47626" y="22448"/>
                      </a:lnTo>
                      <a:lnTo>
                        <a:pt x="42766" y="19624"/>
                      </a:lnTo>
                      <a:lnTo>
                        <a:pt x="38879" y="21846"/>
                      </a:lnTo>
                      <a:lnTo>
                        <a:pt x="39156" y="21892"/>
                      </a:lnTo>
                      <a:lnTo>
                        <a:pt x="39203" y="21938"/>
                      </a:lnTo>
                      <a:lnTo>
                        <a:pt x="39249" y="21938"/>
                      </a:lnTo>
                      <a:lnTo>
                        <a:pt x="42581" y="20041"/>
                      </a:lnTo>
                      <a:lnTo>
                        <a:pt x="42720" y="19948"/>
                      </a:lnTo>
                      <a:lnTo>
                        <a:pt x="47117" y="22494"/>
                      </a:lnTo>
                      <a:lnTo>
                        <a:pt x="40452" y="26335"/>
                      </a:lnTo>
                      <a:lnTo>
                        <a:pt x="40452" y="26243"/>
                      </a:lnTo>
                      <a:lnTo>
                        <a:pt x="40360" y="26058"/>
                      </a:lnTo>
                      <a:lnTo>
                        <a:pt x="40174" y="25687"/>
                      </a:lnTo>
                      <a:lnTo>
                        <a:pt x="40036" y="25456"/>
                      </a:lnTo>
                      <a:lnTo>
                        <a:pt x="39850" y="25132"/>
                      </a:lnTo>
                      <a:lnTo>
                        <a:pt x="39665" y="24854"/>
                      </a:lnTo>
                      <a:lnTo>
                        <a:pt x="39526" y="24669"/>
                      </a:lnTo>
                      <a:lnTo>
                        <a:pt x="39480" y="24901"/>
                      </a:lnTo>
                      <a:lnTo>
                        <a:pt x="39480" y="24993"/>
                      </a:lnTo>
                      <a:lnTo>
                        <a:pt x="39434" y="25086"/>
                      </a:lnTo>
                      <a:lnTo>
                        <a:pt x="39434" y="25132"/>
                      </a:lnTo>
                      <a:lnTo>
                        <a:pt x="39434" y="25178"/>
                      </a:lnTo>
                      <a:lnTo>
                        <a:pt x="39341" y="25317"/>
                      </a:lnTo>
                      <a:lnTo>
                        <a:pt x="39341" y="25363"/>
                      </a:lnTo>
                      <a:lnTo>
                        <a:pt x="39249" y="25502"/>
                      </a:lnTo>
                      <a:lnTo>
                        <a:pt x="39203" y="25595"/>
                      </a:lnTo>
                      <a:lnTo>
                        <a:pt x="39156" y="25641"/>
                      </a:lnTo>
                      <a:lnTo>
                        <a:pt x="39017" y="25780"/>
                      </a:lnTo>
                      <a:lnTo>
                        <a:pt x="38925" y="25919"/>
                      </a:lnTo>
                      <a:lnTo>
                        <a:pt x="38832" y="26011"/>
                      </a:lnTo>
                      <a:lnTo>
                        <a:pt x="38740" y="26058"/>
                      </a:lnTo>
                      <a:lnTo>
                        <a:pt x="38693" y="26104"/>
                      </a:lnTo>
                      <a:lnTo>
                        <a:pt x="38647" y="26150"/>
                      </a:lnTo>
                      <a:lnTo>
                        <a:pt x="38555" y="26150"/>
                      </a:lnTo>
                      <a:lnTo>
                        <a:pt x="38555" y="26196"/>
                      </a:lnTo>
                      <a:lnTo>
                        <a:pt x="38462" y="26243"/>
                      </a:lnTo>
                      <a:lnTo>
                        <a:pt x="38323" y="26335"/>
                      </a:lnTo>
                      <a:lnTo>
                        <a:pt x="38231" y="26382"/>
                      </a:lnTo>
                      <a:lnTo>
                        <a:pt x="38184" y="26382"/>
                      </a:lnTo>
                      <a:lnTo>
                        <a:pt x="38092" y="26428"/>
                      </a:lnTo>
                      <a:lnTo>
                        <a:pt x="38045" y="26474"/>
                      </a:lnTo>
                      <a:lnTo>
                        <a:pt x="38045" y="26567"/>
                      </a:lnTo>
                      <a:lnTo>
                        <a:pt x="37999" y="26474"/>
                      </a:lnTo>
                      <a:lnTo>
                        <a:pt x="37953" y="26520"/>
                      </a:lnTo>
                      <a:lnTo>
                        <a:pt x="37629" y="26613"/>
                      </a:lnTo>
                      <a:lnTo>
                        <a:pt x="37536" y="26659"/>
                      </a:lnTo>
                      <a:lnTo>
                        <a:pt x="37397" y="26659"/>
                      </a:lnTo>
                      <a:lnTo>
                        <a:pt x="37259" y="26706"/>
                      </a:lnTo>
                      <a:lnTo>
                        <a:pt x="36657" y="26706"/>
                      </a:lnTo>
                      <a:lnTo>
                        <a:pt x="36518" y="26659"/>
                      </a:lnTo>
                      <a:lnTo>
                        <a:pt x="36472" y="26659"/>
                      </a:lnTo>
                      <a:lnTo>
                        <a:pt x="36333" y="26613"/>
                      </a:lnTo>
                      <a:lnTo>
                        <a:pt x="36055" y="26474"/>
                      </a:lnTo>
                      <a:lnTo>
                        <a:pt x="36148" y="26659"/>
                      </a:lnTo>
                      <a:lnTo>
                        <a:pt x="36379" y="27261"/>
                      </a:lnTo>
                      <a:lnTo>
                        <a:pt x="36426" y="27400"/>
                      </a:lnTo>
                      <a:lnTo>
                        <a:pt x="36472" y="27446"/>
                      </a:lnTo>
                      <a:lnTo>
                        <a:pt x="36611" y="27770"/>
                      </a:lnTo>
                      <a:lnTo>
                        <a:pt x="36750" y="28048"/>
                      </a:lnTo>
                      <a:lnTo>
                        <a:pt x="36750" y="28048"/>
                      </a:lnTo>
                      <a:lnTo>
                        <a:pt x="32723" y="25734"/>
                      </a:lnTo>
                      <a:lnTo>
                        <a:pt x="35870" y="23929"/>
                      </a:lnTo>
                      <a:lnTo>
                        <a:pt x="35870" y="23882"/>
                      </a:lnTo>
                      <a:lnTo>
                        <a:pt x="35963" y="23836"/>
                      </a:lnTo>
                      <a:lnTo>
                        <a:pt x="35963" y="23790"/>
                      </a:lnTo>
                      <a:lnTo>
                        <a:pt x="35963" y="23743"/>
                      </a:lnTo>
                      <a:lnTo>
                        <a:pt x="35963" y="23697"/>
                      </a:lnTo>
                      <a:lnTo>
                        <a:pt x="36009" y="23512"/>
                      </a:lnTo>
                      <a:lnTo>
                        <a:pt x="35685" y="23697"/>
                      </a:lnTo>
                      <a:lnTo>
                        <a:pt x="35639" y="23558"/>
                      </a:lnTo>
                      <a:lnTo>
                        <a:pt x="35592" y="23327"/>
                      </a:lnTo>
                      <a:lnTo>
                        <a:pt x="35315" y="22679"/>
                      </a:lnTo>
                      <a:lnTo>
                        <a:pt x="35500" y="23836"/>
                      </a:lnTo>
                      <a:lnTo>
                        <a:pt x="34806" y="24206"/>
                      </a:lnTo>
                      <a:lnTo>
                        <a:pt x="34667" y="23373"/>
                      </a:lnTo>
                      <a:lnTo>
                        <a:pt x="34574" y="23419"/>
                      </a:lnTo>
                      <a:lnTo>
                        <a:pt x="34065" y="23512"/>
                      </a:lnTo>
                      <a:lnTo>
                        <a:pt x="33649" y="23558"/>
                      </a:lnTo>
                      <a:lnTo>
                        <a:pt x="33556" y="23558"/>
                      </a:lnTo>
                      <a:lnTo>
                        <a:pt x="33278" y="23605"/>
                      </a:lnTo>
                      <a:lnTo>
                        <a:pt x="33232" y="23605"/>
                      </a:lnTo>
                      <a:lnTo>
                        <a:pt x="33232" y="23558"/>
                      </a:lnTo>
                      <a:lnTo>
                        <a:pt x="33139" y="23512"/>
                      </a:lnTo>
                      <a:lnTo>
                        <a:pt x="33047" y="23512"/>
                      </a:lnTo>
                      <a:lnTo>
                        <a:pt x="33047" y="23558"/>
                      </a:lnTo>
                      <a:lnTo>
                        <a:pt x="32769" y="23558"/>
                      </a:lnTo>
                      <a:lnTo>
                        <a:pt x="32214" y="23466"/>
                      </a:lnTo>
                      <a:lnTo>
                        <a:pt x="31890" y="23373"/>
                      </a:lnTo>
                      <a:lnTo>
                        <a:pt x="31612" y="23234"/>
                      </a:lnTo>
                      <a:lnTo>
                        <a:pt x="31473" y="23142"/>
                      </a:lnTo>
                      <a:lnTo>
                        <a:pt x="31288" y="23003"/>
                      </a:lnTo>
                      <a:lnTo>
                        <a:pt x="23281" y="23975"/>
                      </a:lnTo>
                      <a:lnTo>
                        <a:pt x="23189" y="23975"/>
                      </a:lnTo>
                      <a:lnTo>
                        <a:pt x="23096" y="24021"/>
                      </a:lnTo>
                      <a:lnTo>
                        <a:pt x="23004" y="24021"/>
                      </a:lnTo>
                      <a:lnTo>
                        <a:pt x="22818" y="23975"/>
                      </a:lnTo>
                      <a:lnTo>
                        <a:pt x="22587" y="23975"/>
                      </a:lnTo>
                      <a:lnTo>
                        <a:pt x="22309" y="23929"/>
                      </a:lnTo>
                      <a:lnTo>
                        <a:pt x="22078" y="23836"/>
                      </a:lnTo>
                      <a:lnTo>
                        <a:pt x="21846" y="23743"/>
                      </a:lnTo>
                      <a:lnTo>
                        <a:pt x="21754" y="23697"/>
                      </a:lnTo>
                      <a:lnTo>
                        <a:pt x="21615" y="23651"/>
                      </a:lnTo>
                      <a:lnTo>
                        <a:pt x="21615" y="21522"/>
                      </a:lnTo>
                      <a:lnTo>
                        <a:pt x="23189" y="22401"/>
                      </a:lnTo>
                      <a:lnTo>
                        <a:pt x="23328" y="22494"/>
                      </a:lnTo>
                      <a:lnTo>
                        <a:pt x="23374" y="22540"/>
                      </a:lnTo>
                      <a:lnTo>
                        <a:pt x="23466" y="22540"/>
                      </a:lnTo>
                      <a:lnTo>
                        <a:pt x="23744" y="22679"/>
                      </a:lnTo>
                      <a:lnTo>
                        <a:pt x="23837" y="22725"/>
                      </a:lnTo>
                      <a:lnTo>
                        <a:pt x="23975" y="22772"/>
                      </a:lnTo>
                      <a:lnTo>
                        <a:pt x="24022" y="22679"/>
                      </a:lnTo>
                      <a:lnTo>
                        <a:pt x="24022" y="22772"/>
                      </a:lnTo>
                      <a:lnTo>
                        <a:pt x="24114" y="22818"/>
                      </a:lnTo>
                      <a:lnTo>
                        <a:pt x="24207" y="22864"/>
                      </a:lnTo>
                      <a:lnTo>
                        <a:pt x="24346" y="22864"/>
                      </a:lnTo>
                      <a:lnTo>
                        <a:pt x="24485" y="22910"/>
                      </a:lnTo>
                      <a:lnTo>
                        <a:pt x="24670" y="22910"/>
                      </a:lnTo>
                      <a:lnTo>
                        <a:pt x="24762" y="22957"/>
                      </a:lnTo>
                      <a:lnTo>
                        <a:pt x="25086" y="22957"/>
                      </a:lnTo>
                      <a:lnTo>
                        <a:pt x="25179" y="22910"/>
                      </a:lnTo>
                      <a:lnTo>
                        <a:pt x="29807" y="22355"/>
                      </a:lnTo>
                      <a:lnTo>
                        <a:pt x="29853" y="22355"/>
                      </a:lnTo>
                      <a:lnTo>
                        <a:pt x="29900" y="22216"/>
                      </a:lnTo>
                      <a:lnTo>
                        <a:pt x="28557" y="21429"/>
                      </a:lnTo>
                      <a:lnTo>
                        <a:pt x="28280" y="21290"/>
                      </a:lnTo>
                      <a:lnTo>
                        <a:pt x="27956" y="21105"/>
                      </a:lnTo>
                      <a:lnTo>
                        <a:pt x="27771" y="21013"/>
                      </a:lnTo>
                      <a:lnTo>
                        <a:pt x="27632" y="20920"/>
                      </a:lnTo>
                      <a:lnTo>
                        <a:pt x="27586" y="20828"/>
                      </a:lnTo>
                      <a:lnTo>
                        <a:pt x="27447" y="20643"/>
                      </a:lnTo>
                      <a:lnTo>
                        <a:pt x="27400" y="20643"/>
                      </a:lnTo>
                      <a:lnTo>
                        <a:pt x="27400" y="20550"/>
                      </a:lnTo>
                      <a:lnTo>
                        <a:pt x="27354" y="20457"/>
                      </a:lnTo>
                      <a:lnTo>
                        <a:pt x="27354" y="20411"/>
                      </a:lnTo>
                      <a:lnTo>
                        <a:pt x="27354" y="20272"/>
                      </a:lnTo>
                      <a:lnTo>
                        <a:pt x="27354" y="20226"/>
                      </a:lnTo>
                      <a:lnTo>
                        <a:pt x="27354" y="20133"/>
                      </a:lnTo>
                      <a:lnTo>
                        <a:pt x="27354" y="20087"/>
                      </a:lnTo>
                      <a:lnTo>
                        <a:pt x="27308" y="20087"/>
                      </a:lnTo>
                      <a:lnTo>
                        <a:pt x="27308" y="19995"/>
                      </a:lnTo>
                      <a:lnTo>
                        <a:pt x="27447" y="20087"/>
                      </a:lnTo>
                      <a:lnTo>
                        <a:pt x="27586" y="20133"/>
                      </a:lnTo>
                      <a:lnTo>
                        <a:pt x="27724" y="20133"/>
                      </a:lnTo>
                      <a:lnTo>
                        <a:pt x="27910" y="20041"/>
                      </a:lnTo>
                      <a:lnTo>
                        <a:pt x="28002" y="19948"/>
                      </a:lnTo>
                      <a:lnTo>
                        <a:pt x="28095" y="19856"/>
                      </a:lnTo>
                      <a:lnTo>
                        <a:pt x="28095" y="19717"/>
                      </a:lnTo>
                      <a:lnTo>
                        <a:pt x="28095" y="19578"/>
                      </a:lnTo>
                      <a:lnTo>
                        <a:pt x="28280" y="19624"/>
                      </a:lnTo>
                      <a:lnTo>
                        <a:pt x="28557" y="19624"/>
                      </a:lnTo>
                      <a:lnTo>
                        <a:pt x="28557" y="19578"/>
                      </a:lnTo>
                      <a:lnTo>
                        <a:pt x="28650" y="19624"/>
                      </a:lnTo>
                      <a:lnTo>
                        <a:pt x="28835" y="19763"/>
                      </a:lnTo>
                      <a:lnTo>
                        <a:pt x="29113" y="19948"/>
                      </a:lnTo>
                      <a:lnTo>
                        <a:pt x="30455" y="20735"/>
                      </a:lnTo>
                      <a:lnTo>
                        <a:pt x="32306" y="13515"/>
                      </a:lnTo>
                      <a:lnTo>
                        <a:pt x="32399" y="13098"/>
                      </a:lnTo>
                      <a:lnTo>
                        <a:pt x="32445" y="12682"/>
                      </a:lnTo>
                      <a:lnTo>
                        <a:pt x="32445" y="12265"/>
                      </a:lnTo>
                      <a:lnTo>
                        <a:pt x="32399" y="11849"/>
                      </a:lnTo>
                      <a:lnTo>
                        <a:pt x="32353" y="11432"/>
                      </a:lnTo>
                      <a:lnTo>
                        <a:pt x="32260" y="11062"/>
                      </a:lnTo>
                      <a:lnTo>
                        <a:pt x="32121" y="10645"/>
                      </a:lnTo>
                      <a:lnTo>
                        <a:pt x="31936" y="10275"/>
                      </a:lnTo>
                      <a:lnTo>
                        <a:pt x="31890" y="10183"/>
                      </a:lnTo>
                      <a:lnTo>
                        <a:pt x="31844" y="10090"/>
                      </a:lnTo>
                      <a:lnTo>
                        <a:pt x="31612" y="9720"/>
                      </a:lnTo>
                      <a:lnTo>
                        <a:pt x="31334" y="9350"/>
                      </a:lnTo>
                      <a:lnTo>
                        <a:pt x="31057" y="9026"/>
                      </a:lnTo>
                      <a:lnTo>
                        <a:pt x="30733" y="8748"/>
                      </a:lnTo>
                      <a:lnTo>
                        <a:pt x="26799" y="5508"/>
                      </a:lnTo>
                      <a:lnTo>
                        <a:pt x="26382" y="5878"/>
                      </a:lnTo>
                      <a:lnTo>
                        <a:pt x="26012" y="6156"/>
                      </a:lnTo>
                      <a:lnTo>
                        <a:pt x="25642" y="6387"/>
                      </a:lnTo>
                      <a:lnTo>
                        <a:pt x="25225" y="6619"/>
                      </a:lnTo>
                      <a:lnTo>
                        <a:pt x="24809" y="6804"/>
                      </a:lnTo>
                      <a:lnTo>
                        <a:pt x="24762" y="6804"/>
                      </a:lnTo>
                      <a:lnTo>
                        <a:pt x="24716" y="6850"/>
                      </a:lnTo>
                      <a:lnTo>
                        <a:pt x="24716" y="6989"/>
                      </a:lnTo>
                      <a:lnTo>
                        <a:pt x="24670" y="7035"/>
                      </a:lnTo>
                      <a:lnTo>
                        <a:pt x="26660" y="10044"/>
                      </a:lnTo>
                      <a:lnTo>
                        <a:pt x="26845" y="10321"/>
                      </a:lnTo>
                      <a:lnTo>
                        <a:pt x="26984" y="10645"/>
                      </a:lnTo>
                      <a:lnTo>
                        <a:pt x="27123" y="10923"/>
                      </a:lnTo>
                      <a:lnTo>
                        <a:pt x="27215" y="11293"/>
                      </a:lnTo>
                      <a:lnTo>
                        <a:pt x="27262" y="11617"/>
                      </a:lnTo>
                      <a:lnTo>
                        <a:pt x="27262" y="11941"/>
                      </a:lnTo>
                      <a:lnTo>
                        <a:pt x="27262" y="12265"/>
                      </a:lnTo>
                      <a:lnTo>
                        <a:pt x="27215" y="12636"/>
                      </a:lnTo>
                      <a:lnTo>
                        <a:pt x="27076" y="13098"/>
                      </a:lnTo>
                      <a:lnTo>
                        <a:pt x="26845" y="13561"/>
                      </a:lnTo>
                      <a:lnTo>
                        <a:pt x="26614" y="13978"/>
                      </a:lnTo>
                      <a:lnTo>
                        <a:pt x="26243" y="14394"/>
                      </a:lnTo>
                      <a:lnTo>
                        <a:pt x="26197" y="14441"/>
                      </a:lnTo>
                      <a:lnTo>
                        <a:pt x="26706" y="15227"/>
                      </a:lnTo>
                      <a:lnTo>
                        <a:pt x="26428" y="15135"/>
                      </a:lnTo>
                      <a:lnTo>
                        <a:pt x="26104" y="15089"/>
                      </a:lnTo>
                      <a:lnTo>
                        <a:pt x="25734" y="15135"/>
                      </a:lnTo>
                      <a:lnTo>
                        <a:pt x="25364" y="15181"/>
                      </a:lnTo>
                      <a:lnTo>
                        <a:pt x="24716" y="15413"/>
                      </a:lnTo>
                      <a:lnTo>
                        <a:pt x="24253" y="15598"/>
                      </a:lnTo>
                      <a:lnTo>
                        <a:pt x="24207" y="15598"/>
                      </a:lnTo>
                      <a:lnTo>
                        <a:pt x="24068" y="15413"/>
                      </a:lnTo>
                      <a:lnTo>
                        <a:pt x="23559" y="15413"/>
                      </a:lnTo>
                      <a:lnTo>
                        <a:pt x="23142" y="15320"/>
                      </a:lnTo>
                      <a:lnTo>
                        <a:pt x="22726" y="15227"/>
                      </a:lnTo>
                      <a:lnTo>
                        <a:pt x="22356" y="15089"/>
                      </a:lnTo>
                      <a:lnTo>
                        <a:pt x="22263" y="15042"/>
                      </a:lnTo>
                      <a:lnTo>
                        <a:pt x="21615" y="17588"/>
                      </a:lnTo>
                      <a:lnTo>
                        <a:pt x="21615" y="14626"/>
                      </a:lnTo>
                      <a:lnTo>
                        <a:pt x="21569" y="14579"/>
                      </a:lnTo>
                      <a:lnTo>
                        <a:pt x="21245" y="14255"/>
                      </a:lnTo>
                      <a:lnTo>
                        <a:pt x="20921" y="13885"/>
                      </a:lnTo>
                      <a:lnTo>
                        <a:pt x="16848" y="7730"/>
                      </a:lnTo>
                      <a:lnTo>
                        <a:pt x="16617" y="7313"/>
                      </a:lnTo>
                      <a:lnTo>
                        <a:pt x="16431" y="6943"/>
                      </a:lnTo>
                      <a:lnTo>
                        <a:pt x="16339" y="6480"/>
                      </a:lnTo>
                      <a:lnTo>
                        <a:pt x="16246" y="6063"/>
                      </a:lnTo>
                      <a:lnTo>
                        <a:pt x="16246" y="5601"/>
                      </a:lnTo>
                      <a:lnTo>
                        <a:pt x="16293" y="5184"/>
                      </a:lnTo>
                      <a:lnTo>
                        <a:pt x="16431" y="4768"/>
                      </a:lnTo>
                      <a:lnTo>
                        <a:pt x="16570" y="4351"/>
                      </a:lnTo>
                      <a:lnTo>
                        <a:pt x="17079" y="3240"/>
                      </a:lnTo>
                      <a:lnTo>
                        <a:pt x="15135" y="880"/>
                      </a:lnTo>
                      <a:lnTo>
                        <a:pt x="14858" y="510"/>
                      </a:lnTo>
                      <a:lnTo>
                        <a:pt x="14626" y="139"/>
                      </a:lnTo>
                      <a:lnTo>
                        <a:pt x="145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5" name="Google Shape;2835;p23"/>
                <p:cNvSpPr/>
                <p:nvPr/>
              </p:nvSpPr>
              <p:spPr>
                <a:xfrm>
                  <a:off x="4820926" y="3172951"/>
                  <a:ext cx="367772" cy="859352"/>
                </a:xfrm>
                <a:custGeom>
                  <a:rect b="b" l="l" r="r" t="t"/>
                  <a:pathLst>
                    <a:path extrusionOk="0" h="20226" w="8656">
                      <a:moveTo>
                        <a:pt x="3888" y="0"/>
                      </a:moveTo>
                      <a:lnTo>
                        <a:pt x="5230" y="8701"/>
                      </a:lnTo>
                      <a:lnTo>
                        <a:pt x="5230" y="8794"/>
                      </a:lnTo>
                      <a:lnTo>
                        <a:pt x="5277" y="8979"/>
                      </a:lnTo>
                      <a:lnTo>
                        <a:pt x="5323" y="9072"/>
                      </a:lnTo>
                      <a:lnTo>
                        <a:pt x="5369" y="9072"/>
                      </a:lnTo>
                      <a:lnTo>
                        <a:pt x="5369" y="9118"/>
                      </a:lnTo>
                      <a:lnTo>
                        <a:pt x="5415" y="9257"/>
                      </a:lnTo>
                      <a:lnTo>
                        <a:pt x="5462" y="9303"/>
                      </a:lnTo>
                      <a:lnTo>
                        <a:pt x="5508" y="9442"/>
                      </a:lnTo>
                      <a:lnTo>
                        <a:pt x="5601" y="9673"/>
                      </a:lnTo>
                      <a:lnTo>
                        <a:pt x="5693" y="9858"/>
                      </a:lnTo>
                      <a:lnTo>
                        <a:pt x="6017" y="10553"/>
                      </a:lnTo>
                      <a:lnTo>
                        <a:pt x="6063" y="10645"/>
                      </a:lnTo>
                      <a:lnTo>
                        <a:pt x="5739" y="10599"/>
                      </a:lnTo>
                      <a:lnTo>
                        <a:pt x="5693" y="10784"/>
                      </a:lnTo>
                      <a:lnTo>
                        <a:pt x="5786" y="10784"/>
                      </a:lnTo>
                      <a:lnTo>
                        <a:pt x="6063" y="10830"/>
                      </a:lnTo>
                      <a:lnTo>
                        <a:pt x="6156" y="10830"/>
                      </a:lnTo>
                      <a:lnTo>
                        <a:pt x="6202" y="10923"/>
                      </a:lnTo>
                      <a:lnTo>
                        <a:pt x="2500" y="13052"/>
                      </a:lnTo>
                      <a:lnTo>
                        <a:pt x="2453" y="13052"/>
                      </a:lnTo>
                      <a:lnTo>
                        <a:pt x="2361" y="12821"/>
                      </a:lnTo>
                      <a:lnTo>
                        <a:pt x="2222" y="12543"/>
                      </a:lnTo>
                      <a:lnTo>
                        <a:pt x="2129" y="12404"/>
                      </a:lnTo>
                      <a:lnTo>
                        <a:pt x="2037" y="12173"/>
                      </a:lnTo>
                      <a:lnTo>
                        <a:pt x="1852" y="11849"/>
                      </a:lnTo>
                      <a:lnTo>
                        <a:pt x="1805" y="11663"/>
                      </a:lnTo>
                      <a:lnTo>
                        <a:pt x="1759" y="11663"/>
                      </a:lnTo>
                      <a:lnTo>
                        <a:pt x="1713" y="11478"/>
                      </a:lnTo>
                      <a:lnTo>
                        <a:pt x="1574" y="11108"/>
                      </a:lnTo>
                      <a:lnTo>
                        <a:pt x="1481" y="10923"/>
                      </a:lnTo>
                      <a:lnTo>
                        <a:pt x="1435" y="10738"/>
                      </a:lnTo>
                      <a:lnTo>
                        <a:pt x="1250" y="10321"/>
                      </a:lnTo>
                      <a:lnTo>
                        <a:pt x="1574" y="10321"/>
                      </a:lnTo>
                      <a:lnTo>
                        <a:pt x="1620" y="10368"/>
                      </a:lnTo>
                      <a:lnTo>
                        <a:pt x="1620" y="10182"/>
                      </a:lnTo>
                      <a:lnTo>
                        <a:pt x="1481" y="10136"/>
                      </a:lnTo>
                      <a:lnTo>
                        <a:pt x="1250" y="10136"/>
                      </a:lnTo>
                      <a:lnTo>
                        <a:pt x="1250" y="10275"/>
                      </a:lnTo>
                      <a:lnTo>
                        <a:pt x="1157" y="10275"/>
                      </a:lnTo>
                      <a:lnTo>
                        <a:pt x="1019" y="10182"/>
                      </a:lnTo>
                      <a:lnTo>
                        <a:pt x="972" y="10090"/>
                      </a:lnTo>
                      <a:lnTo>
                        <a:pt x="926" y="9951"/>
                      </a:lnTo>
                      <a:lnTo>
                        <a:pt x="880" y="9627"/>
                      </a:lnTo>
                      <a:lnTo>
                        <a:pt x="787" y="9396"/>
                      </a:lnTo>
                      <a:lnTo>
                        <a:pt x="648" y="8933"/>
                      </a:lnTo>
                      <a:lnTo>
                        <a:pt x="741" y="8933"/>
                      </a:lnTo>
                      <a:lnTo>
                        <a:pt x="1250" y="8794"/>
                      </a:lnTo>
                      <a:lnTo>
                        <a:pt x="787" y="8748"/>
                      </a:lnTo>
                      <a:lnTo>
                        <a:pt x="787" y="8655"/>
                      </a:lnTo>
                      <a:lnTo>
                        <a:pt x="695" y="8377"/>
                      </a:lnTo>
                      <a:lnTo>
                        <a:pt x="695" y="8331"/>
                      </a:lnTo>
                      <a:lnTo>
                        <a:pt x="648" y="8331"/>
                      </a:lnTo>
                      <a:lnTo>
                        <a:pt x="648" y="8285"/>
                      </a:lnTo>
                      <a:lnTo>
                        <a:pt x="695" y="8239"/>
                      </a:lnTo>
                      <a:lnTo>
                        <a:pt x="648" y="8053"/>
                      </a:lnTo>
                      <a:lnTo>
                        <a:pt x="602" y="7868"/>
                      </a:lnTo>
                      <a:lnTo>
                        <a:pt x="556" y="7729"/>
                      </a:lnTo>
                      <a:lnTo>
                        <a:pt x="509" y="7174"/>
                      </a:lnTo>
                      <a:lnTo>
                        <a:pt x="509" y="7128"/>
                      </a:lnTo>
                      <a:lnTo>
                        <a:pt x="463" y="7128"/>
                      </a:lnTo>
                      <a:lnTo>
                        <a:pt x="463" y="7035"/>
                      </a:lnTo>
                      <a:lnTo>
                        <a:pt x="463" y="6850"/>
                      </a:lnTo>
                      <a:lnTo>
                        <a:pt x="463" y="6757"/>
                      </a:lnTo>
                      <a:lnTo>
                        <a:pt x="371" y="6017"/>
                      </a:lnTo>
                      <a:lnTo>
                        <a:pt x="371" y="5971"/>
                      </a:lnTo>
                      <a:lnTo>
                        <a:pt x="324" y="5924"/>
                      </a:lnTo>
                      <a:lnTo>
                        <a:pt x="232" y="5878"/>
                      </a:lnTo>
                      <a:lnTo>
                        <a:pt x="185" y="5786"/>
                      </a:lnTo>
                      <a:lnTo>
                        <a:pt x="0" y="5184"/>
                      </a:lnTo>
                      <a:lnTo>
                        <a:pt x="0" y="5786"/>
                      </a:lnTo>
                      <a:lnTo>
                        <a:pt x="47" y="6387"/>
                      </a:lnTo>
                      <a:lnTo>
                        <a:pt x="47" y="6757"/>
                      </a:lnTo>
                      <a:lnTo>
                        <a:pt x="93" y="6850"/>
                      </a:lnTo>
                      <a:lnTo>
                        <a:pt x="93" y="7220"/>
                      </a:lnTo>
                      <a:lnTo>
                        <a:pt x="139" y="7544"/>
                      </a:lnTo>
                      <a:lnTo>
                        <a:pt x="185" y="7729"/>
                      </a:lnTo>
                      <a:lnTo>
                        <a:pt x="232" y="7961"/>
                      </a:lnTo>
                      <a:lnTo>
                        <a:pt x="232" y="8100"/>
                      </a:lnTo>
                      <a:lnTo>
                        <a:pt x="278" y="8192"/>
                      </a:lnTo>
                      <a:lnTo>
                        <a:pt x="278" y="8377"/>
                      </a:lnTo>
                      <a:lnTo>
                        <a:pt x="371" y="8794"/>
                      </a:lnTo>
                      <a:lnTo>
                        <a:pt x="417" y="8933"/>
                      </a:lnTo>
                      <a:lnTo>
                        <a:pt x="463" y="9118"/>
                      </a:lnTo>
                      <a:lnTo>
                        <a:pt x="556" y="9349"/>
                      </a:lnTo>
                      <a:lnTo>
                        <a:pt x="556" y="9396"/>
                      </a:lnTo>
                      <a:lnTo>
                        <a:pt x="602" y="9581"/>
                      </a:lnTo>
                      <a:lnTo>
                        <a:pt x="602" y="9627"/>
                      </a:lnTo>
                      <a:lnTo>
                        <a:pt x="741" y="10044"/>
                      </a:lnTo>
                      <a:lnTo>
                        <a:pt x="833" y="10321"/>
                      </a:lnTo>
                      <a:lnTo>
                        <a:pt x="880" y="10506"/>
                      </a:lnTo>
                      <a:lnTo>
                        <a:pt x="1019" y="10923"/>
                      </a:lnTo>
                      <a:lnTo>
                        <a:pt x="1111" y="11108"/>
                      </a:lnTo>
                      <a:lnTo>
                        <a:pt x="1204" y="11339"/>
                      </a:lnTo>
                      <a:lnTo>
                        <a:pt x="1805" y="12682"/>
                      </a:lnTo>
                      <a:lnTo>
                        <a:pt x="2500" y="14024"/>
                      </a:lnTo>
                      <a:lnTo>
                        <a:pt x="3055" y="14950"/>
                      </a:lnTo>
                      <a:lnTo>
                        <a:pt x="3472" y="15505"/>
                      </a:lnTo>
                      <a:lnTo>
                        <a:pt x="3657" y="15829"/>
                      </a:lnTo>
                      <a:lnTo>
                        <a:pt x="3981" y="16199"/>
                      </a:lnTo>
                      <a:lnTo>
                        <a:pt x="4027" y="16292"/>
                      </a:lnTo>
                      <a:lnTo>
                        <a:pt x="4351" y="16662"/>
                      </a:lnTo>
                      <a:lnTo>
                        <a:pt x="4397" y="16755"/>
                      </a:lnTo>
                      <a:lnTo>
                        <a:pt x="4721" y="17125"/>
                      </a:lnTo>
                      <a:lnTo>
                        <a:pt x="4860" y="17264"/>
                      </a:lnTo>
                      <a:lnTo>
                        <a:pt x="4953" y="17356"/>
                      </a:lnTo>
                      <a:lnTo>
                        <a:pt x="5138" y="17541"/>
                      </a:lnTo>
                      <a:lnTo>
                        <a:pt x="5230" y="17680"/>
                      </a:lnTo>
                      <a:lnTo>
                        <a:pt x="5277" y="17680"/>
                      </a:lnTo>
                      <a:lnTo>
                        <a:pt x="5601" y="18050"/>
                      </a:lnTo>
                      <a:lnTo>
                        <a:pt x="6110" y="18560"/>
                      </a:lnTo>
                      <a:lnTo>
                        <a:pt x="6619" y="18976"/>
                      </a:lnTo>
                      <a:lnTo>
                        <a:pt x="7128" y="19393"/>
                      </a:lnTo>
                      <a:lnTo>
                        <a:pt x="7637" y="19763"/>
                      </a:lnTo>
                      <a:lnTo>
                        <a:pt x="7868" y="19902"/>
                      </a:lnTo>
                      <a:lnTo>
                        <a:pt x="8100" y="20041"/>
                      </a:lnTo>
                      <a:lnTo>
                        <a:pt x="8377" y="20226"/>
                      </a:lnTo>
                      <a:lnTo>
                        <a:pt x="8331" y="19994"/>
                      </a:lnTo>
                      <a:lnTo>
                        <a:pt x="8331" y="19948"/>
                      </a:lnTo>
                      <a:lnTo>
                        <a:pt x="8285" y="19809"/>
                      </a:lnTo>
                      <a:lnTo>
                        <a:pt x="8285" y="19717"/>
                      </a:lnTo>
                      <a:lnTo>
                        <a:pt x="8424" y="19717"/>
                      </a:lnTo>
                      <a:lnTo>
                        <a:pt x="8424" y="19161"/>
                      </a:lnTo>
                      <a:lnTo>
                        <a:pt x="8239" y="19161"/>
                      </a:lnTo>
                      <a:lnTo>
                        <a:pt x="8239" y="19717"/>
                      </a:lnTo>
                      <a:lnTo>
                        <a:pt x="8100" y="19624"/>
                      </a:lnTo>
                      <a:lnTo>
                        <a:pt x="7730" y="19346"/>
                      </a:lnTo>
                      <a:lnTo>
                        <a:pt x="7313" y="19022"/>
                      </a:lnTo>
                      <a:lnTo>
                        <a:pt x="7220" y="18930"/>
                      </a:lnTo>
                      <a:lnTo>
                        <a:pt x="7082" y="18884"/>
                      </a:lnTo>
                      <a:lnTo>
                        <a:pt x="6943" y="18745"/>
                      </a:lnTo>
                      <a:lnTo>
                        <a:pt x="6896" y="18698"/>
                      </a:lnTo>
                      <a:lnTo>
                        <a:pt x="6850" y="18652"/>
                      </a:lnTo>
                      <a:lnTo>
                        <a:pt x="6665" y="18513"/>
                      </a:lnTo>
                      <a:lnTo>
                        <a:pt x="6387" y="18236"/>
                      </a:lnTo>
                      <a:lnTo>
                        <a:pt x="6248" y="18097"/>
                      </a:lnTo>
                      <a:lnTo>
                        <a:pt x="6110" y="18004"/>
                      </a:lnTo>
                      <a:lnTo>
                        <a:pt x="6341" y="17541"/>
                      </a:lnTo>
                      <a:lnTo>
                        <a:pt x="5925" y="18004"/>
                      </a:lnTo>
                      <a:lnTo>
                        <a:pt x="5878" y="18050"/>
                      </a:lnTo>
                      <a:lnTo>
                        <a:pt x="5601" y="17726"/>
                      </a:lnTo>
                      <a:lnTo>
                        <a:pt x="5415" y="17541"/>
                      </a:lnTo>
                      <a:lnTo>
                        <a:pt x="5184" y="17356"/>
                      </a:lnTo>
                      <a:lnTo>
                        <a:pt x="4999" y="17125"/>
                      </a:lnTo>
                      <a:lnTo>
                        <a:pt x="4999" y="17032"/>
                      </a:lnTo>
                      <a:lnTo>
                        <a:pt x="4999" y="16986"/>
                      </a:lnTo>
                      <a:lnTo>
                        <a:pt x="5138" y="17032"/>
                      </a:lnTo>
                      <a:lnTo>
                        <a:pt x="5138" y="16986"/>
                      </a:lnTo>
                      <a:lnTo>
                        <a:pt x="5138" y="16940"/>
                      </a:lnTo>
                      <a:lnTo>
                        <a:pt x="5184" y="16940"/>
                      </a:lnTo>
                      <a:lnTo>
                        <a:pt x="5277" y="16662"/>
                      </a:lnTo>
                      <a:lnTo>
                        <a:pt x="5138" y="16616"/>
                      </a:lnTo>
                      <a:lnTo>
                        <a:pt x="5091" y="16662"/>
                      </a:lnTo>
                      <a:lnTo>
                        <a:pt x="4999" y="16801"/>
                      </a:lnTo>
                      <a:lnTo>
                        <a:pt x="4721" y="16477"/>
                      </a:lnTo>
                      <a:lnTo>
                        <a:pt x="4629" y="16384"/>
                      </a:lnTo>
                      <a:lnTo>
                        <a:pt x="4443" y="16153"/>
                      </a:lnTo>
                      <a:lnTo>
                        <a:pt x="4351" y="16060"/>
                      </a:lnTo>
                      <a:lnTo>
                        <a:pt x="4258" y="15875"/>
                      </a:lnTo>
                      <a:lnTo>
                        <a:pt x="3981" y="15459"/>
                      </a:lnTo>
                      <a:lnTo>
                        <a:pt x="3795" y="15274"/>
                      </a:lnTo>
                      <a:lnTo>
                        <a:pt x="3703" y="15135"/>
                      </a:lnTo>
                      <a:lnTo>
                        <a:pt x="3425" y="14672"/>
                      </a:lnTo>
                      <a:lnTo>
                        <a:pt x="3333" y="14533"/>
                      </a:lnTo>
                      <a:lnTo>
                        <a:pt x="3240" y="14394"/>
                      </a:lnTo>
                      <a:lnTo>
                        <a:pt x="3055" y="14394"/>
                      </a:lnTo>
                      <a:lnTo>
                        <a:pt x="2407" y="13330"/>
                      </a:lnTo>
                      <a:lnTo>
                        <a:pt x="2453" y="13283"/>
                      </a:lnTo>
                      <a:lnTo>
                        <a:pt x="6248" y="11154"/>
                      </a:lnTo>
                      <a:lnTo>
                        <a:pt x="6295" y="11108"/>
                      </a:lnTo>
                      <a:lnTo>
                        <a:pt x="6341" y="11247"/>
                      </a:lnTo>
                      <a:lnTo>
                        <a:pt x="6480" y="11432"/>
                      </a:lnTo>
                      <a:lnTo>
                        <a:pt x="6665" y="11663"/>
                      </a:lnTo>
                      <a:lnTo>
                        <a:pt x="6711" y="11710"/>
                      </a:lnTo>
                      <a:lnTo>
                        <a:pt x="6850" y="11756"/>
                      </a:lnTo>
                      <a:lnTo>
                        <a:pt x="6943" y="11802"/>
                      </a:lnTo>
                      <a:lnTo>
                        <a:pt x="7082" y="11941"/>
                      </a:lnTo>
                      <a:lnTo>
                        <a:pt x="7174" y="12080"/>
                      </a:lnTo>
                      <a:lnTo>
                        <a:pt x="3795" y="14024"/>
                      </a:lnTo>
                      <a:lnTo>
                        <a:pt x="3657" y="14116"/>
                      </a:lnTo>
                      <a:lnTo>
                        <a:pt x="3610" y="14116"/>
                      </a:lnTo>
                      <a:lnTo>
                        <a:pt x="3703" y="14302"/>
                      </a:lnTo>
                      <a:lnTo>
                        <a:pt x="6572" y="12682"/>
                      </a:lnTo>
                      <a:lnTo>
                        <a:pt x="6711" y="12589"/>
                      </a:lnTo>
                      <a:lnTo>
                        <a:pt x="7082" y="12358"/>
                      </a:lnTo>
                      <a:lnTo>
                        <a:pt x="7174" y="12311"/>
                      </a:lnTo>
                      <a:lnTo>
                        <a:pt x="7267" y="12219"/>
                      </a:lnTo>
                      <a:lnTo>
                        <a:pt x="7359" y="12265"/>
                      </a:lnTo>
                      <a:lnTo>
                        <a:pt x="7406" y="12311"/>
                      </a:lnTo>
                      <a:lnTo>
                        <a:pt x="7591" y="12450"/>
                      </a:lnTo>
                      <a:lnTo>
                        <a:pt x="7822" y="12543"/>
                      </a:lnTo>
                      <a:lnTo>
                        <a:pt x="8146" y="12543"/>
                      </a:lnTo>
                      <a:lnTo>
                        <a:pt x="8285" y="12497"/>
                      </a:lnTo>
                      <a:lnTo>
                        <a:pt x="8331" y="12497"/>
                      </a:lnTo>
                      <a:lnTo>
                        <a:pt x="8377" y="12450"/>
                      </a:lnTo>
                      <a:lnTo>
                        <a:pt x="8516" y="12358"/>
                      </a:lnTo>
                      <a:lnTo>
                        <a:pt x="8563" y="12219"/>
                      </a:lnTo>
                      <a:lnTo>
                        <a:pt x="8609" y="12080"/>
                      </a:lnTo>
                      <a:lnTo>
                        <a:pt x="8655" y="11895"/>
                      </a:lnTo>
                      <a:lnTo>
                        <a:pt x="8655" y="11849"/>
                      </a:lnTo>
                      <a:lnTo>
                        <a:pt x="8655" y="11756"/>
                      </a:lnTo>
                      <a:lnTo>
                        <a:pt x="8655" y="11710"/>
                      </a:lnTo>
                      <a:lnTo>
                        <a:pt x="8655" y="11525"/>
                      </a:lnTo>
                      <a:lnTo>
                        <a:pt x="8609" y="11478"/>
                      </a:lnTo>
                      <a:lnTo>
                        <a:pt x="8609" y="11432"/>
                      </a:lnTo>
                      <a:lnTo>
                        <a:pt x="8609" y="11339"/>
                      </a:lnTo>
                      <a:lnTo>
                        <a:pt x="8563" y="11293"/>
                      </a:lnTo>
                      <a:lnTo>
                        <a:pt x="8563" y="11154"/>
                      </a:lnTo>
                      <a:lnTo>
                        <a:pt x="8516" y="11062"/>
                      </a:lnTo>
                      <a:lnTo>
                        <a:pt x="8470" y="11015"/>
                      </a:lnTo>
                      <a:lnTo>
                        <a:pt x="8470" y="10969"/>
                      </a:lnTo>
                      <a:lnTo>
                        <a:pt x="8424" y="10923"/>
                      </a:lnTo>
                      <a:lnTo>
                        <a:pt x="8377" y="10830"/>
                      </a:lnTo>
                      <a:lnTo>
                        <a:pt x="8377" y="10784"/>
                      </a:lnTo>
                      <a:lnTo>
                        <a:pt x="8331" y="10738"/>
                      </a:lnTo>
                      <a:lnTo>
                        <a:pt x="8285" y="10692"/>
                      </a:lnTo>
                      <a:lnTo>
                        <a:pt x="8239" y="10599"/>
                      </a:lnTo>
                      <a:lnTo>
                        <a:pt x="8239" y="10553"/>
                      </a:lnTo>
                      <a:lnTo>
                        <a:pt x="7868" y="10090"/>
                      </a:lnTo>
                      <a:lnTo>
                        <a:pt x="8054" y="10692"/>
                      </a:lnTo>
                      <a:lnTo>
                        <a:pt x="8100" y="10692"/>
                      </a:lnTo>
                      <a:lnTo>
                        <a:pt x="8100" y="10830"/>
                      </a:lnTo>
                      <a:lnTo>
                        <a:pt x="8100" y="10877"/>
                      </a:lnTo>
                      <a:lnTo>
                        <a:pt x="8100" y="10969"/>
                      </a:lnTo>
                      <a:lnTo>
                        <a:pt x="8100" y="11015"/>
                      </a:lnTo>
                      <a:lnTo>
                        <a:pt x="8100" y="11062"/>
                      </a:lnTo>
                      <a:lnTo>
                        <a:pt x="8100" y="11108"/>
                      </a:lnTo>
                      <a:lnTo>
                        <a:pt x="8100" y="11154"/>
                      </a:lnTo>
                      <a:lnTo>
                        <a:pt x="8054" y="11247"/>
                      </a:lnTo>
                      <a:lnTo>
                        <a:pt x="8054" y="11293"/>
                      </a:lnTo>
                      <a:lnTo>
                        <a:pt x="8007" y="11339"/>
                      </a:lnTo>
                      <a:lnTo>
                        <a:pt x="7822" y="11525"/>
                      </a:lnTo>
                      <a:lnTo>
                        <a:pt x="7637" y="11663"/>
                      </a:lnTo>
                      <a:lnTo>
                        <a:pt x="7544" y="11710"/>
                      </a:lnTo>
                      <a:lnTo>
                        <a:pt x="7359" y="11756"/>
                      </a:lnTo>
                      <a:lnTo>
                        <a:pt x="7267" y="11802"/>
                      </a:lnTo>
                      <a:lnTo>
                        <a:pt x="7220" y="11802"/>
                      </a:lnTo>
                      <a:lnTo>
                        <a:pt x="7359" y="11710"/>
                      </a:lnTo>
                      <a:lnTo>
                        <a:pt x="7406" y="11617"/>
                      </a:lnTo>
                      <a:lnTo>
                        <a:pt x="7452" y="11525"/>
                      </a:lnTo>
                      <a:lnTo>
                        <a:pt x="7452" y="11478"/>
                      </a:lnTo>
                      <a:lnTo>
                        <a:pt x="7452" y="11432"/>
                      </a:lnTo>
                      <a:lnTo>
                        <a:pt x="7452" y="11339"/>
                      </a:lnTo>
                      <a:lnTo>
                        <a:pt x="7452" y="11247"/>
                      </a:lnTo>
                      <a:lnTo>
                        <a:pt x="7452" y="11201"/>
                      </a:lnTo>
                      <a:lnTo>
                        <a:pt x="7406" y="11062"/>
                      </a:lnTo>
                      <a:lnTo>
                        <a:pt x="6572" y="9257"/>
                      </a:lnTo>
                      <a:lnTo>
                        <a:pt x="6480" y="9072"/>
                      </a:lnTo>
                      <a:lnTo>
                        <a:pt x="6434" y="8979"/>
                      </a:lnTo>
                      <a:lnTo>
                        <a:pt x="6387" y="8886"/>
                      </a:lnTo>
                      <a:lnTo>
                        <a:pt x="6387" y="8748"/>
                      </a:lnTo>
                      <a:lnTo>
                        <a:pt x="6341" y="8470"/>
                      </a:lnTo>
                      <a:lnTo>
                        <a:pt x="6295" y="8146"/>
                      </a:lnTo>
                      <a:lnTo>
                        <a:pt x="6202" y="8146"/>
                      </a:lnTo>
                      <a:lnTo>
                        <a:pt x="6295" y="8100"/>
                      </a:lnTo>
                      <a:lnTo>
                        <a:pt x="6248" y="7915"/>
                      </a:lnTo>
                      <a:lnTo>
                        <a:pt x="6110" y="6757"/>
                      </a:lnTo>
                      <a:lnTo>
                        <a:pt x="5184" y="741"/>
                      </a:lnTo>
                      <a:lnTo>
                        <a:pt x="38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23"/>
                <p:cNvSpPr/>
                <p:nvPr/>
              </p:nvSpPr>
              <p:spPr>
                <a:xfrm>
                  <a:off x="5222051" y="4038166"/>
                  <a:ext cx="92495" cy="43295"/>
                </a:xfrm>
                <a:custGeom>
                  <a:rect b="b" l="l" r="r" t="t"/>
                  <a:pathLst>
                    <a:path extrusionOk="0" h="1019" w="2177">
                      <a:moveTo>
                        <a:pt x="1" y="1"/>
                      </a:moveTo>
                      <a:lnTo>
                        <a:pt x="1" y="371"/>
                      </a:lnTo>
                      <a:lnTo>
                        <a:pt x="47" y="417"/>
                      </a:lnTo>
                      <a:lnTo>
                        <a:pt x="927" y="741"/>
                      </a:lnTo>
                      <a:lnTo>
                        <a:pt x="1760" y="926"/>
                      </a:lnTo>
                      <a:lnTo>
                        <a:pt x="2037" y="973"/>
                      </a:lnTo>
                      <a:lnTo>
                        <a:pt x="2176" y="1019"/>
                      </a:lnTo>
                      <a:lnTo>
                        <a:pt x="2130" y="880"/>
                      </a:lnTo>
                      <a:lnTo>
                        <a:pt x="2130" y="787"/>
                      </a:lnTo>
                      <a:lnTo>
                        <a:pt x="2084" y="695"/>
                      </a:lnTo>
                      <a:lnTo>
                        <a:pt x="1991" y="695"/>
                      </a:lnTo>
                      <a:lnTo>
                        <a:pt x="1760" y="602"/>
                      </a:lnTo>
                      <a:lnTo>
                        <a:pt x="1482" y="602"/>
                      </a:lnTo>
                      <a:lnTo>
                        <a:pt x="1251" y="510"/>
                      </a:lnTo>
                      <a:lnTo>
                        <a:pt x="1019" y="463"/>
                      </a:lnTo>
                      <a:lnTo>
                        <a:pt x="1019" y="417"/>
                      </a:lnTo>
                      <a:lnTo>
                        <a:pt x="927" y="417"/>
                      </a:lnTo>
                      <a:lnTo>
                        <a:pt x="880" y="371"/>
                      </a:lnTo>
                      <a:lnTo>
                        <a:pt x="649" y="278"/>
                      </a:lnTo>
                      <a:lnTo>
                        <a:pt x="510" y="232"/>
                      </a:lnTo>
                      <a:lnTo>
                        <a:pt x="464" y="232"/>
                      </a:lnTo>
                      <a:lnTo>
                        <a:pt x="325" y="1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23"/>
                <p:cNvSpPr/>
                <p:nvPr/>
              </p:nvSpPr>
              <p:spPr>
                <a:xfrm>
                  <a:off x="4824835" y="3228015"/>
                  <a:ext cx="57103" cy="143565"/>
                </a:xfrm>
                <a:custGeom>
                  <a:rect b="b" l="l" r="r" t="t"/>
                  <a:pathLst>
                    <a:path extrusionOk="0" h="3379" w="1344">
                      <a:moveTo>
                        <a:pt x="1019" y="0"/>
                      </a:moveTo>
                      <a:lnTo>
                        <a:pt x="927" y="93"/>
                      </a:lnTo>
                      <a:lnTo>
                        <a:pt x="927" y="185"/>
                      </a:lnTo>
                      <a:lnTo>
                        <a:pt x="834" y="278"/>
                      </a:lnTo>
                      <a:lnTo>
                        <a:pt x="695" y="556"/>
                      </a:lnTo>
                      <a:lnTo>
                        <a:pt x="603" y="787"/>
                      </a:lnTo>
                      <a:lnTo>
                        <a:pt x="741" y="880"/>
                      </a:lnTo>
                      <a:lnTo>
                        <a:pt x="649" y="1018"/>
                      </a:lnTo>
                      <a:lnTo>
                        <a:pt x="695" y="1065"/>
                      </a:lnTo>
                      <a:lnTo>
                        <a:pt x="788" y="1203"/>
                      </a:lnTo>
                      <a:lnTo>
                        <a:pt x="695" y="1111"/>
                      </a:lnTo>
                      <a:lnTo>
                        <a:pt x="603" y="1018"/>
                      </a:lnTo>
                      <a:lnTo>
                        <a:pt x="464" y="1250"/>
                      </a:lnTo>
                      <a:lnTo>
                        <a:pt x="232" y="1990"/>
                      </a:lnTo>
                      <a:lnTo>
                        <a:pt x="140" y="2222"/>
                      </a:lnTo>
                      <a:lnTo>
                        <a:pt x="140" y="2453"/>
                      </a:lnTo>
                      <a:lnTo>
                        <a:pt x="93" y="2453"/>
                      </a:lnTo>
                      <a:lnTo>
                        <a:pt x="93" y="2638"/>
                      </a:lnTo>
                      <a:lnTo>
                        <a:pt x="47" y="2685"/>
                      </a:lnTo>
                      <a:lnTo>
                        <a:pt x="47" y="2823"/>
                      </a:lnTo>
                      <a:lnTo>
                        <a:pt x="1" y="3147"/>
                      </a:lnTo>
                      <a:lnTo>
                        <a:pt x="1" y="3240"/>
                      </a:lnTo>
                      <a:lnTo>
                        <a:pt x="93" y="3240"/>
                      </a:lnTo>
                      <a:lnTo>
                        <a:pt x="325" y="3379"/>
                      </a:lnTo>
                      <a:lnTo>
                        <a:pt x="325" y="3240"/>
                      </a:lnTo>
                      <a:lnTo>
                        <a:pt x="417" y="2685"/>
                      </a:lnTo>
                      <a:lnTo>
                        <a:pt x="510" y="2175"/>
                      </a:lnTo>
                      <a:lnTo>
                        <a:pt x="556" y="2037"/>
                      </a:lnTo>
                      <a:lnTo>
                        <a:pt x="556" y="1898"/>
                      </a:lnTo>
                      <a:lnTo>
                        <a:pt x="788" y="1250"/>
                      </a:lnTo>
                      <a:lnTo>
                        <a:pt x="788" y="1203"/>
                      </a:lnTo>
                      <a:lnTo>
                        <a:pt x="880" y="1065"/>
                      </a:lnTo>
                      <a:lnTo>
                        <a:pt x="1204" y="417"/>
                      </a:lnTo>
                      <a:lnTo>
                        <a:pt x="1204" y="324"/>
                      </a:lnTo>
                      <a:lnTo>
                        <a:pt x="1112" y="232"/>
                      </a:lnTo>
                      <a:lnTo>
                        <a:pt x="1158" y="185"/>
                      </a:lnTo>
                      <a:lnTo>
                        <a:pt x="1251" y="278"/>
                      </a:lnTo>
                      <a:lnTo>
                        <a:pt x="1343" y="185"/>
                      </a:lnTo>
                      <a:lnTo>
                        <a:pt x="1343" y="139"/>
                      </a:lnTo>
                      <a:lnTo>
                        <a:pt x="1297" y="93"/>
                      </a:lnTo>
                      <a:lnTo>
                        <a:pt x="1204" y="46"/>
                      </a:lnTo>
                      <a:lnTo>
                        <a:pt x="1158" y="46"/>
                      </a:lnTo>
                      <a:lnTo>
                        <a:pt x="1158" y="9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23"/>
                <p:cNvSpPr/>
                <p:nvPr/>
              </p:nvSpPr>
              <p:spPr>
                <a:xfrm>
                  <a:off x="5314504" y="4069649"/>
                  <a:ext cx="41340" cy="11812"/>
                </a:xfrm>
                <a:custGeom>
                  <a:rect b="b" l="l" r="r" t="t"/>
                  <a:pathLst>
                    <a:path extrusionOk="0" h="278" w="973">
                      <a:moveTo>
                        <a:pt x="93" y="0"/>
                      </a:moveTo>
                      <a:lnTo>
                        <a:pt x="0" y="46"/>
                      </a:lnTo>
                      <a:lnTo>
                        <a:pt x="0" y="139"/>
                      </a:lnTo>
                      <a:lnTo>
                        <a:pt x="47" y="185"/>
                      </a:lnTo>
                      <a:lnTo>
                        <a:pt x="47" y="278"/>
                      </a:lnTo>
                      <a:lnTo>
                        <a:pt x="972" y="278"/>
                      </a:lnTo>
                      <a:lnTo>
                        <a:pt x="926" y="185"/>
                      </a:lnTo>
                      <a:lnTo>
                        <a:pt x="926" y="46"/>
                      </a:lnTo>
                      <a:lnTo>
                        <a:pt x="463" y="46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23"/>
                <p:cNvSpPr/>
                <p:nvPr/>
              </p:nvSpPr>
              <p:spPr>
                <a:xfrm>
                  <a:off x="5176844" y="4014586"/>
                  <a:ext cx="43295" cy="33438"/>
                </a:xfrm>
                <a:custGeom>
                  <a:rect b="b" l="l" r="r" t="t"/>
                  <a:pathLst>
                    <a:path extrusionOk="0" h="787" w="1019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47" y="232"/>
                      </a:lnTo>
                      <a:lnTo>
                        <a:pt x="1019" y="787"/>
                      </a:lnTo>
                      <a:lnTo>
                        <a:pt x="1019" y="556"/>
                      </a:lnTo>
                      <a:lnTo>
                        <a:pt x="972" y="509"/>
                      </a:lnTo>
                      <a:lnTo>
                        <a:pt x="834" y="417"/>
                      </a:lnTo>
                      <a:lnTo>
                        <a:pt x="648" y="324"/>
                      </a:lnTo>
                      <a:lnTo>
                        <a:pt x="417" y="2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23"/>
                <p:cNvSpPr/>
                <p:nvPr/>
              </p:nvSpPr>
              <p:spPr>
                <a:xfrm>
                  <a:off x="5355801" y="4071604"/>
                  <a:ext cx="23623" cy="9857"/>
                </a:xfrm>
                <a:custGeom>
                  <a:rect b="b" l="l" r="r" t="t"/>
                  <a:pathLst>
                    <a:path extrusionOk="0" h="232" w="556">
                      <a:moveTo>
                        <a:pt x="0" y="0"/>
                      </a:moveTo>
                      <a:lnTo>
                        <a:pt x="47" y="232"/>
                      </a:lnTo>
                      <a:lnTo>
                        <a:pt x="139" y="232"/>
                      </a:lnTo>
                      <a:lnTo>
                        <a:pt x="324" y="186"/>
                      </a:lnTo>
                      <a:lnTo>
                        <a:pt x="556" y="186"/>
                      </a:lnTo>
                      <a:lnTo>
                        <a:pt x="509" y="93"/>
                      </a:lnTo>
                      <a:lnTo>
                        <a:pt x="50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23"/>
                <p:cNvSpPr/>
                <p:nvPr/>
              </p:nvSpPr>
              <p:spPr>
                <a:xfrm>
                  <a:off x="5294832" y="3178857"/>
                  <a:ext cx="350055" cy="918367"/>
                </a:xfrm>
                <a:custGeom>
                  <a:rect b="b" l="l" r="r" t="t"/>
                  <a:pathLst>
                    <a:path extrusionOk="0" h="21615" w="8239">
                      <a:moveTo>
                        <a:pt x="371" y="0"/>
                      </a:moveTo>
                      <a:lnTo>
                        <a:pt x="324" y="46"/>
                      </a:lnTo>
                      <a:lnTo>
                        <a:pt x="139" y="139"/>
                      </a:lnTo>
                      <a:lnTo>
                        <a:pt x="0" y="185"/>
                      </a:lnTo>
                      <a:lnTo>
                        <a:pt x="417" y="555"/>
                      </a:lnTo>
                      <a:lnTo>
                        <a:pt x="556" y="694"/>
                      </a:lnTo>
                      <a:lnTo>
                        <a:pt x="602" y="741"/>
                      </a:lnTo>
                      <a:lnTo>
                        <a:pt x="741" y="879"/>
                      </a:lnTo>
                      <a:lnTo>
                        <a:pt x="787" y="926"/>
                      </a:lnTo>
                      <a:lnTo>
                        <a:pt x="926" y="1065"/>
                      </a:lnTo>
                      <a:lnTo>
                        <a:pt x="972" y="1111"/>
                      </a:lnTo>
                      <a:lnTo>
                        <a:pt x="1111" y="1250"/>
                      </a:lnTo>
                      <a:lnTo>
                        <a:pt x="1158" y="1296"/>
                      </a:lnTo>
                      <a:lnTo>
                        <a:pt x="1296" y="1435"/>
                      </a:lnTo>
                      <a:lnTo>
                        <a:pt x="1343" y="1481"/>
                      </a:lnTo>
                      <a:lnTo>
                        <a:pt x="1482" y="1666"/>
                      </a:lnTo>
                      <a:lnTo>
                        <a:pt x="1620" y="1759"/>
                      </a:lnTo>
                      <a:lnTo>
                        <a:pt x="2407" y="2638"/>
                      </a:lnTo>
                      <a:lnTo>
                        <a:pt x="2592" y="2916"/>
                      </a:lnTo>
                      <a:lnTo>
                        <a:pt x="2639" y="2962"/>
                      </a:lnTo>
                      <a:lnTo>
                        <a:pt x="2824" y="3194"/>
                      </a:lnTo>
                      <a:lnTo>
                        <a:pt x="2870" y="3240"/>
                      </a:lnTo>
                      <a:lnTo>
                        <a:pt x="3009" y="3471"/>
                      </a:lnTo>
                      <a:lnTo>
                        <a:pt x="3101" y="3518"/>
                      </a:lnTo>
                      <a:lnTo>
                        <a:pt x="3240" y="3749"/>
                      </a:lnTo>
                      <a:lnTo>
                        <a:pt x="3796" y="4536"/>
                      </a:lnTo>
                      <a:lnTo>
                        <a:pt x="3935" y="4767"/>
                      </a:lnTo>
                      <a:lnTo>
                        <a:pt x="3981" y="4813"/>
                      </a:lnTo>
                      <a:lnTo>
                        <a:pt x="4166" y="5045"/>
                      </a:lnTo>
                      <a:lnTo>
                        <a:pt x="4166" y="5091"/>
                      </a:lnTo>
                      <a:lnTo>
                        <a:pt x="4629" y="5832"/>
                      </a:lnTo>
                      <a:lnTo>
                        <a:pt x="5045" y="6618"/>
                      </a:lnTo>
                      <a:lnTo>
                        <a:pt x="5508" y="7405"/>
                      </a:lnTo>
                      <a:lnTo>
                        <a:pt x="5878" y="8238"/>
                      </a:lnTo>
                      <a:lnTo>
                        <a:pt x="6017" y="8470"/>
                      </a:lnTo>
                      <a:lnTo>
                        <a:pt x="6573" y="9858"/>
                      </a:lnTo>
                      <a:lnTo>
                        <a:pt x="6619" y="10043"/>
                      </a:lnTo>
                      <a:lnTo>
                        <a:pt x="6711" y="10321"/>
                      </a:lnTo>
                      <a:lnTo>
                        <a:pt x="6804" y="10553"/>
                      </a:lnTo>
                      <a:lnTo>
                        <a:pt x="6989" y="11015"/>
                      </a:lnTo>
                      <a:lnTo>
                        <a:pt x="6989" y="11062"/>
                      </a:lnTo>
                      <a:lnTo>
                        <a:pt x="7035" y="11247"/>
                      </a:lnTo>
                      <a:lnTo>
                        <a:pt x="7128" y="11617"/>
                      </a:lnTo>
                      <a:lnTo>
                        <a:pt x="7359" y="12450"/>
                      </a:lnTo>
                      <a:lnTo>
                        <a:pt x="7545" y="13283"/>
                      </a:lnTo>
                      <a:lnTo>
                        <a:pt x="7683" y="14116"/>
                      </a:lnTo>
                      <a:lnTo>
                        <a:pt x="7822" y="14903"/>
                      </a:lnTo>
                      <a:lnTo>
                        <a:pt x="7822" y="15181"/>
                      </a:lnTo>
                      <a:lnTo>
                        <a:pt x="7869" y="16153"/>
                      </a:lnTo>
                      <a:lnTo>
                        <a:pt x="7869" y="17125"/>
                      </a:lnTo>
                      <a:lnTo>
                        <a:pt x="7822" y="17958"/>
                      </a:lnTo>
                      <a:lnTo>
                        <a:pt x="7683" y="18745"/>
                      </a:lnTo>
                      <a:lnTo>
                        <a:pt x="7637" y="18883"/>
                      </a:lnTo>
                      <a:lnTo>
                        <a:pt x="7637" y="19069"/>
                      </a:lnTo>
                      <a:lnTo>
                        <a:pt x="7637" y="19115"/>
                      </a:lnTo>
                      <a:lnTo>
                        <a:pt x="7452" y="19624"/>
                      </a:lnTo>
                      <a:lnTo>
                        <a:pt x="7313" y="20133"/>
                      </a:lnTo>
                      <a:lnTo>
                        <a:pt x="7082" y="20642"/>
                      </a:lnTo>
                      <a:lnTo>
                        <a:pt x="6850" y="21105"/>
                      </a:lnTo>
                      <a:lnTo>
                        <a:pt x="6804" y="21198"/>
                      </a:lnTo>
                      <a:lnTo>
                        <a:pt x="6711" y="21336"/>
                      </a:lnTo>
                      <a:lnTo>
                        <a:pt x="6711" y="21383"/>
                      </a:lnTo>
                      <a:lnTo>
                        <a:pt x="6619" y="21522"/>
                      </a:lnTo>
                      <a:lnTo>
                        <a:pt x="6665" y="21568"/>
                      </a:lnTo>
                      <a:lnTo>
                        <a:pt x="6758" y="21614"/>
                      </a:lnTo>
                      <a:lnTo>
                        <a:pt x="7221" y="20920"/>
                      </a:lnTo>
                      <a:lnTo>
                        <a:pt x="7545" y="20179"/>
                      </a:lnTo>
                      <a:lnTo>
                        <a:pt x="7822" y="19439"/>
                      </a:lnTo>
                      <a:lnTo>
                        <a:pt x="8007" y="18652"/>
                      </a:lnTo>
                      <a:lnTo>
                        <a:pt x="8146" y="17819"/>
                      </a:lnTo>
                      <a:lnTo>
                        <a:pt x="8193" y="16986"/>
                      </a:lnTo>
                      <a:lnTo>
                        <a:pt x="8239" y="15968"/>
                      </a:lnTo>
                      <a:lnTo>
                        <a:pt x="8146" y="14903"/>
                      </a:lnTo>
                      <a:lnTo>
                        <a:pt x="8007" y="13792"/>
                      </a:lnTo>
                      <a:lnTo>
                        <a:pt x="7822" y="12682"/>
                      </a:lnTo>
                      <a:lnTo>
                        <a:pt x="7776" y="12496"/>
                      </a:lnTo>
                      <a:lnTo>
                        <a:pt x="7730" y="12265"/>
                      </a:lnTo>
                      <a:lnTo>
                        <a:pt x="7730" y="12219"/>
                      </a:lnTo>
                      <a:lnTo>
                        <a:pt x="7498" y="11478"/>
                      </a:lnTo>
                      <a:lnTo>
                        <a:pt x="7498" y="11339"/>
                      </a:lnTo>
                      <a:lnTo>
                        <a:pt x="7406" y="11154"/>
                      </a:lnTo>
                      <a:lnTo>
                        <a:pt x="7359" y="11015"/>
                      </a:lnTo>
                      <a:lnTo>
                        <a:pt x="7221" y="10506"/>
                      </a:lnTo>
                      <a:lnTo>
                        <a:pt x="7221" y="10460"/>
                      </a:lnTo>
                      <a:lnTo>
                        <a:pt x="7174" y="10367"/>
                      </a:lnTo>
                      <a:lnTo>
                        <a:pt x="7082" y="10090"/>
                      </a:lnTo>
                      <a:lnTo>
                        <a:pt x="7035" y="9997"/>
                      </a:lnTo>
                      <a:lnTo>
                        <a:pt x="6850" y="9488"/>
                      </a:lnTo>
                      <a:lnTo>
                        <a:pt x="6804" y="9349"/>
                      </a:lnTo>
                      <a:lnTo>
                        <a:pt x="6711" y="9118"/>
                      </a:lnTo>
                      <a:lnTo>
                        <a:pt x="6665" y="9071"/>
                      </a:lnTo>
                      <a:lnTo>
                        <a:pt x="6480" y="8562"/>
                      </a:lnTo>
                      <a:lnTo>
                        <a:pt x="6480" y="8516"/>
                      </a:lnTo>
                      <a:lnTo>
                        <a:pt x="6434" y="8424"/>
                      </a:lnTo>
                      <a:lnTo>
                        <a:pt x="6295" y="8192"/>
                      </a:lnTo>
                      <a:lnTo>
                        <a:pt x="6295" y="8146"/>
                      </a:lnTo>
                      <a:lnTo>
                        <a:pt x="6064" y="7637"/>
                      </a:lnTo>
                      <a:lnTo>
                        <a:pt x="6017" y="7544"/>
                      </a:lnTo>
                      <a:lnTo>
                        <a:pt x="5878" y="7266"/>
                      </a:lnTo>
                      <a:lnTo>
                        <a:pt x="5601" y="6711"/>
                      </a:lnTo>
                      <a:lnTo>
                        <a:pt x="5554" y="6618"/>
                      </a:lnTo>
                      <a:lnTo>
                        <a:pt x="5416" y="6341"/>
                      </a:lnTo>
                      <a:lnTo>
                        <a:pt x="4768" y="5323"/>
                      </a:lnTo>
                      <a:lnTo>
                        <a:pt x="4768" y="5276"/>
                      </a:lnTo>
                      <a:lnTo>
                        <a:pt x="4629" y="4999"/>
                      </a:lnTo>
                      <a:lnTo>
                        <a:pt x="4536" y="4906"/>
                      </a:lnTo>
                      <a:lnTo>
                        <a:pt x="4258" y="4443"/>
                      </a:lnTo>
                      <a:lnTo>
                        <a:pt x="4166" y="4397"/>
                      </a:lnTo>
                      <a:lnTo>
                        <a:pt x="4073" y="4166"/>
                      </a:lnTo>
                      <a:lnTo>
                        <a:pt x="3935" y="4027"/>
                      </a:lnTo>
                      <a:lnTo>
                        <a:pt x="3611" y="3564"/>
                      </a:lnTo>
                      <a:lnTo>
                        <a:pt x="3518" y="3425"/>
                      </a:lnTo>
                      <a:lnTo>
                        <a:pt x="3379" y="3194"/>
                      </a:lnTo>
                      <a:lnTo>
                        <a:pt x="3240" y="3101"/>
                      </a:lnTo>
                      <a:lnTo>
                        <a:pt x="3194" y="3055"/>
                      </a:lnTo>
                      <a:lnTo>
                        <a:pt x="3009" y="2777"/>
                      </a:lnTo>
                      <a:lnTo>
                        <a:pt x="2731" y="2453"/>
                      </a:lnTo>
                      <a:lnTo>
                        <a:pt x="2453" y="2129"/>
                      </a:lnTo>
                      <a:lnTo>
                        <a:pt x="2407" y="2037"/>
                      </a:lnTo>
                      <a:lnTo>
                        <a:pt x="2361" y="1990"/>
                      </a:lnTo>
                      <a:lnTo>
                        <a:pt x="1991" y="1620"/>
                      </a:lnTo>
                      <a:lnTo>
                        <a:pt x="1852" y="1435"/>
                      </a:lnTo>
                      <a:lnTo>
                        <a:pt x="1435" y="1018"/>
                      </a:lnTo>
                      <a:lnTo>
                        <a:pt x="1389" y="926"/>
                      </a:lnTo>
                      <a:lnTo>
                        <a:pt x="1296" y="879"/>
                      </a:lnTo>
                      <a:lnTo>
                        <a:pt x="695" y="278"/>
                      </a:lnTo>
                      <a:lnTo>
                        <a:pt x="648" y="231"/>
                      </a:lnTo>
                      <a:lnTo>
                        <a:pt x="510" y="139"/>
                      </a:lnTo>
                      <a:lnTo>
                        <a:pt x="37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23"/>
                <p:cNvSpPr/>
                <p:nvPr/>
              </p:nvSpPr>
              <p:spPr>
                <a:xfrm>
                  <a:off x="5186659" y="3469853"/>
                  <a:ext cx="196717" cy="114121"/>
                </a:xfrm>
                <a:custGeom>
                  <a:rect b="b" l="l" r="r" t="t"/>
                  <a:pathLst>
                    <a:path extrusionOk="0" h="2686" w="4630">
                      <a:moveTo>
                        <a:pt x="4537" y="1"/>
                      </a:moveTo>
                      <a:lnTo>
                        <a:pt x="2639" y="1065"/>
                      </a:lnTo>
                      <a:lnTo>
                        <a:pt x="2454" y="1158"/>
                      </a:lnTo>
                      <a:lnTo>
                        <a:pt x="2130" y="1343"/>
                      </a:lnTo>
                      <a:lnTo>
                        <a:pt x="2084" y="1389"/>
                      </a:lnTo>
                      <a:lnTo>
                        <a:pt x="834" y="2084"/>
                      </a:lnTo>
                      <a:lnTo>
                        <a:pt x="788" y="2130"/>
                      </a:lnTo>
                      <a:lnTo>
                        <a:pt x="232" y="2454"/>
                      </a:lnTo>
                      <a:lnTo>
                        <a:pt x="186" y="2454"/>
                      </a:lnTo>
                      <a:lnTo>
                        <a:pt x="1" y="2593"/>
                      </a:lnTo>
                      <a:lnTo>
                        <a:pt x="140" y="2639"/>
                      </a:lnTo>
                      <a:lnTo>
                        <a:pt x="186" y="2685"/>
                      </a:lnTo>
                      <a:lnTo>
                        <a:pt x="371" y="2593"/>
                      </a:lnTo>
                      <a:lnTo>
                        <a:pt x="1158" y="2130"/>
                      </a:lnTo>
                      <a:lnTo>
                        <a:pt x="1343" y="2037"/>
                      </a:lnTo>
                      <a:lnTo>
                        <a:pt x="1621" y="1852"/>
                      </a:lnTo>
                      <a:lnTo>
                        <a:pt x="4537" y="232"/>
                      </a:lnTo>
                      <a:lnTo>
                        <a:pt x="4629" y="140"/>
                      </a:lnTo>
                      <a:lnTo>
                        <a:pt x="453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3" name="Google Shape;2843;p23"/>
                <p:cNvSpPr/>
                <p:nvPr/>
              </p:nvSpPr>
              <p:spPr>
                <a:xfrm>
                  <a:off x="5336130" y="4083415"/>
                  <a:ext cx="35435" cy="9857"/>
                </a:xfrm>
                <a:custGeom>
                  <a:rect b="b" l="l" r="r" t="t"/>
                  <a:pathLst>
                    <a:path extrusionOk="0" h="232" w="834">
                      <a:moveTo>
                        <a:pt x="510" y="139"/>
                      </a:moveTo>
                      <a:lnTo>
                        <a:pt x="510" y="185"/>
                      </a:lnTo>
                      <a:lnTo>
                        <a:pt x="463" y="185"/>
                      </a:lnTo>
                      <a:lnTo>
                        <a:pt x="510" y="139"/>
                      </a:lnTo>
                      <a:close/>
                      <a:moveTo>
                        <a:pt x="463" y="0"/>
                      </a:moveTo>
                      <a:lnTo>
                        <a:pt x="510" y="93"/>
                      </a:lnTo>
                      <a:lnTo>
                        <a:pt x="463" y="46"/>
                      </a:lnTo>
                      <a:lnTo>
                        <a:pt x="0" y="139"/>
                      </a:lnTo>
                      <a:lnTo>
                        <a:pt x="833" y="232"/>
                      </a:lnTo>
                      <a:lnTo>
                        <a:pt x="833" y="232"/>
                      </a:lnTo>
                      <a:lnTo>
                        <a:pt x="556" y="46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4" name="Google Shape;2844;p23"/>
                <p:cNvSpPr/>
                <p:nvPr/>
              </p:nvSpPr>
              <p:spPr>
                <a:xfrm>
                  <a:off x="5310552" y="3593747"/>
                  <a:ext cx="25620" cy="9900"/>
                </a:xfrm>
                <a:custGeom>
                  <a:rect b="b" l="l" r="r" t="t"/>
                  <a:pathLst>
                    <a:path extrusionOk="0" h="233" w="603">
                      <a:moveTo>
                        <a:pt x="47" y="1"/>
                      </a:moveTo>
                      <a:lnTo>
                        <a:pt x="1" y="186"/>
                      </a:lnTo>
                      <a:lnTo>
                        <a:pt x="556" y="232"/>
                      </a:lnTo>
                      <a:lnTo>
                        <a:pt x="602" y="47"/>
                      </a:lnTo>
                      <a:lnTo>
                        <a:pt x="510" y="47"/>
                      </a:lnTo>
                      <a:lnTo>
                        <a:pt x="2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5" name="Google Shape;2845;p23"/>
                <p:cNvSpPr/>
                <p:nvPr/>
              </p:nvSpPr>
              <p:spPr>
                <a:xfrm>
                  <a:off x="5204376" y="3522963"/>
                  <a:ext cx="212395" cy="116076"/>
                </a:xfrm>
                <a:custGeom>
                  <a:rect b="b" l="l" r="r" t="t"/>
                  <a:pathLst>
                    <a:path extrusionOk="0" h="2732" w="4999">
                      <a:moveTo>
                        <a:pt x="4906" y="1"/>
                      </a:moveTo>
                      <a:lnTo>
                        <a:pt x="2083" y="1620"/>
                      </a:lnTo>
                      <a:lnTo>
                        <a:pt x="1852" y="1574"/>
                      </a:lnTo>
                      <a:lnTo>
                        <a:pt x="1528" y="1528"/>
                      </a:lnTo>
                      <a:lnTo>
                        <a:pt x="1435" y="1528"/>
                      </a:lnTo>
                      <a:lnTo>
                        <a:pt x="1111" y="1482"/>
                      </a:lnTo>
                      <a:lnTo>
                        <a:pt x="1065" y="1482"/>
                      </a:lnTo>
                      <a:lnTo>
                        <a:pt x="1065" y="1528"/>
                      </a:lnTo>
                      <a:lnTo>
                        <a:pt x="510" y="1435"/>
                      </a:lnTo>
                      <a:lnTo>
                        <a:pt x="371" y="1389"/>
                      </a:lnTo>
                      <a:lnTo>
                        <a:pt x="0" y="1389"/>
                      </a:lnTo>
                      <a:lnTo>
                        <a:pt x="0" y="1574"/>
                      </a:lnTo>
                      <a:lnTo>
                        <a:pt x="139" y="1574"/>
                      </a:lnTo>
                      <a:lnTo>
                        <a:pt x="324" y="1620"/>
                      </a:lnTo>
                      <a:lnTo>
                        <a:pt x="510" y="1620"/>
                      </a:lnTo>
                      <a:lnTo>
                        <a:pt x="602" y="1667"/>
                      </a:lnTo>
                      <a:lnTo>
                        <a:pt x="695" y="1620"/>
                      </a:lnTo>
                      <a:lnTo>
                        <a:pt x="741" y="1620"/>
                      </a:lnTo>
                      <a:lnTo>
                        <a:pt x="1204" y="1713"/>
                      </a:lnTo>
                      <a:lnTo>
                        <a:pt x="1435" y="1759"/>
                      </a:lnTo>
                      <a:lnTo>
                        <a:pt x="1852" y="1759"/>
                      </a:lnTo>
                      <a:lnTo>
                        <a:pt x="1111" y="2176"/>
                      </a:lnTo>
                      <a:lnTo>
                        <a:pt x="1065" y="2222"/>
                      </a:lnTo>
                      <a:lnTo>
                        <a:pt x="787" y="2361"/>
                      </a:lnTo>
                      <a:lnTo>
                        <a:pt x="741" y="2407"/>
                      </a:lnTo>
                      <a:lnTo>
                        <a:pt x="648" y="2454"/>
                      </a:lnTo>
                      <a:lnTo>
                        <a:pt x="602" y="2454"/>
                      </a:lnTo>
                      <a:lnTo>
                        <a:pt x="602" y="2500"/>
                      </a:lnTo>
                      <a:lnTo>
                        <a:pt x="556" y="2500"/>
                      </a:lnTo>
                      <a:lnTo>
                        <a:pt x="510" y="2546"/>
                      </a:lnTo>
                      <a:lnTo>
                        <a:pt x="510" y="2639"/>
                      </a:lnTo>
                      <a:lnTo>
                        <a:pt x="556" y="2731"/>
                      </a:lnTo>
                      <a:lnTo>
                        <a:pt x="648" y="2639"/>
                      </a:lnTo>
                      <a:lnTo>
                        <a:pt x="695" y="2639"/>
                      </a:lnTo>
                      <a:lnTo>
                        <a:pt x="880" y="2546"/>
                      </a:lnTo>
                      <a:lnTo>
                        <a:pt x="1158" y="2361"/>
                      </a:lnTo>
                      <a:lnTo>
                        <a:pt x="1204" y="2361"/>
                      </a:lnTo>
                      <a:lnTo>
                        <a:pt x="1250" y="2315"/>
                      </a:lnTo>
                      <a:lnTo>
                        <a:pt x="2407" y="1667"/>
                      </a:lnTo>
                      <a:lnTo>
                        <a:pt x="4860" y="278"/>
                      </a:lnTo>
                      <a:lnTo>
                        <a:pt x="4999" y="186"/>
                      </a:lnTo>
                      <a:lnTo>
                        <a:pt x="490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6" name="Google Shape;2846;p23"/>
                <p:cNvSpPr/>
                <p:nvPr/>
              </p:nvSpPr>
              <p:spPr>
                <a:xfrm>
                  <a:off x="4917288" y="3165091"/>
                  <a:ext cx="25577" cy="13808"/>
                </a:xfrm>
                <a:custGeom>
                  <a:rect b="b" l="l" r="r" t="t"/>
                  <a:pathLst>
                    <a:path extrusionOk="0" h="325" w="602">
                      <a:moveTo>
                        <a:pt x="602" y="0"/>
                      </a:moveTo>
                      <a:lnTo>
                        <a:pt x="185" y="46"/>
                      </a:lnTo>
                      <a:lnTo>
                        <a:pt x="0" y="93"/>
                      </a:lnTo>
                      <a:lnTo>
                        <a:pt x="139" y="324"/>
                      </a:lnTo>
                      <a:lnTo>
                        <a:pt x="232" y="232"/>
                      </a:ln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7" name="Google Shape;2847;p23"/>
                <p:cNvSpPr/>
                <p:nvPr/>
              </p:nvSpPr>
              <p:spPr>
                <a:xfrm>
                  <a:off x="5263349" y="3623233"/>
                  <a:ext cx="11854" cy="11854"/>
                </a:xfrm>
                <a:custGeom>
                  <a:rect b="b" l="l" r="r" t="t"/>
                  <a:pathLst>
                    <a:path extrusionOk="0" h="279" w="279">
                      <a:moveTo>
                        <a:pt x="94" y="1"/>
                      </a:moveTo>
                      <a:lnTo>
                        <a:pt x="1" y="140"/>
                      </a:lnTo>
                      <a:lnTo>
                        <a:pt x="186" y="279"/>
                      </a:lnTo>
                      <a:lnTo>
                        <a:pt x="279" y="94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8" name="Google Shape;2848;p23"/>
                <p:cNvSpPr/>
                <p:nvPr/>
              </p:nvSpPr>
              <p:spPr>
                <a:xfrm>
                  <a:off x="5017558" y="2557434"/>
                  <a:ext cx="151468" cy="49201"/>
                </a:xfrm>
                <a:custGeom>
                  <a:rect b="b" l="l" r="r" t="t"/>
                  <a:pathLst>
                    <a:path extrusionOk="0" h="1158" w="3565">
                      <a:moveTo>
                        <a:pt x="139" y="1"/>
                      </a:moveTo>
                      <a:lnTo>
                        <a:pt x="139" y="47"/>
                      </a:lnTo>
                      <a:lnTo>
                        <a:pt x="47" y="93"/>
                      </a:lnTo>
                      <a:lnTo>
                        <a:pt x="1" y="140"/>
                      </a:lnTo>
                      <a:lnTo>
                        <a:pt x="1" y="232"/>
                      </a:lnTo>
                      <a:lnTo>
                        <a:pt x="1" y="371"/>
                      </a:lnTo>
                      <a:lnTo>
                        <a:pt x="1" y="417"/>
                      </a:lnTo>
                      <a:lnTo>
                        <a:pt x="47" y="510"/>
                      </a:lnTo>
                      <a:lnTo>
                        <a:pt x="1" y="556"/>
                      </a:lnTo>
                      <a:lnTo>
                        <a:pt x="47" y="602"/>
                      </a:lnTo>
                      <a:lnTo>
                        <a:pt x="93" y="1019"/>
                      </a:lnTo>
                      <a:lnTo>
                        <a:pt x="93" y="1112"/>
                      </a:lnTo>
                      <a:lnTo>
                        <a:pt x="186" y="1112"/>
                      </a:lnTo>
                      <a:lnTo>
                        <a:pt x="649" y="1065"/>
                      </a:lnTo>
                      <a:lnTo>
                        <a:pt x="741" y="1019"/>
                      </a:lnTo>
                      <a:lnTo>
                        <a:pt x="787" y="973"/>
                      </a:lnTo>
                      <a:lnTo>
                        <a:pt x="973" y="926"/>
                      </a:lnTo>
                      <a:lnTo>
                        <a:pt x="1065" y="926"/>
                      </a:lnTo>
                      <a:lnTo>
                        <a:pt x="1250" y="973"/>
                      </a:lnTo>
                      <a:lnTo>
                        <a:pt x="1343" y="1065"/>
                      </a:lnTo>
                      <a:lnTo>
                        <a:pt x="1389" y="1112"/>
                      </a:lnTo>
                      <a:lnTo>
                        <a:pt x="1667" y="1112"/>
                      </a:lnTo>
                      <a:lnTo>
                        <a:pt x="1806" y="1158"/>
                      </a:lnTo>
                      <a:lnTo>
                        <a:pt x="2083" y="1158"/>
                      </a:lnTo>
                      <a:lnTo>
                        <a:pt x="2592" y="1112"/>
                      </a:lnTo>
                      <a:lnTo>
                        <a:pt x="2639" y="1112"/>
                      </a:lnTo>
                      <a:lnTo>
                        <a:pt x="3055" y="1019"/>
                      </a:lnTo>
                      <a:lnTo>
                        <a:pt x="3240" y="973"/>
                      </a:lnTo>
                      <a:lnTo>
                        <a:pt x="3426" y="880"/>
                      </a:lnTo>
                      <a:lnTo>
                        <a:pt x="3518" y="834"/>
                      </a:lnTo>
                      <a:lnTo>
                        <a:pt x="3564" y="741"/>
                      </a:lnTo>
                      <a:lnTo>
                        <a:pt x="3564" y="602"/>
                      </a:lnTo>
                      <a:lnTo>
                        <a:pt x="3564" y="556"/>
                      </a:lnTo>
                      <a:lnTo>
                        <a:pt x="3564" y="510"/>
                      </a:lnTo>
                      <a:lnTo>
                        <a:pt x="3518" y="464"/>
                      </a:lnTo>
                      <a:lnTo>
                        <a:pt x="3472" y="278"/>
                      </a:lnTo>
                      <a:lnTo>
                        <a:pt x="3333" y="140"/>
                      </a:lnTo>
                      <a:lnTo>
                        <a:pt x="3287" y="93"/>
                      </a:lnTo>
                      <a:lnTo>
                        <a:pt x="3240" y="47"/>
                      </a:lnTo>
                      <a:lnTo>
                        <a:pt x="3194" y="1"/>
                      </a:lnTo>
                      <a:lnTo>
                        <a:pt x="3009" y="1"/>
                      </a:lnTo>
                      <a:lnTo>
                        <a:pt x="2592" y="93"/>
                      </a:lnTo>
                      <a:lnTo>
                        <a:pt x="2361" y="186"/>
                      </a:lnTo>
                      <a:lnTo>
                        <a:pt x="2176" y="186"/>
                      </a:lnTo>
                      <a:lnTo>
                        <a:pt x="1898" y="232"/>
                      </a:lnTo>
                      <a:lnTo>
                        <a:pt x="1389" y="232"/>
                      </a:lnTo>
                      <a:lnTo>
                        <a:pt x="1111" y="186"/>
                      </a:lnTo>
                      <a:lnTo>
                        <a:pt x="1111" y="278"/>
                      </a:lnTo>
                      <a:lnTo>
                        <a:pt x="1065" y="186"/>
                      </a:lnTo>
                      <a:lnTo>
                        <a:pt x="834" y="140"/>
                      </a:lnTo>
                      <a:lnTo>
                        <a:pt x="741" y="140"/>
                      </a:lnTo>
                      <a:lnTo>
                        <a:pt x="602" y="93"/>
                      </a:lnTo>
                      <a:lnTo>
                        <a:pt x="510" y="47"/>
                      </a:lnTo>
                      <a:lnTo>
                        <a:pt x="3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9" name="Google Shape;2849;p23"/>
                <p:cNvSpPr/>
                <p:nvPr/>
              </p:nvSpPr>
              <p:spPr>
                <a:xfrm>
                  <a:off x="4901525" y="2612498"/>
                  <a:ext cx="153422" cy="72824"/>
                </a:xfrm>
                <a:custGeom>
                  <a:rect b="b" l="l" r="r" t="t"/>
                  <a:pathLst>
                    <a:path extrusionOk="0" h="1714" w="3611">
                      <a:moveTo>
                        <a:pt x="140" y="1"/>
                      </a:moveTo>
                      <a:lnTo>
                        <a:pt x="93" y="47"/>
                      </a:lnTo>
                      <a:lnTo>
                        <a:pt x="93" y="93"/>
                      </a:lnTo>
                      <a:lnTo>
                        <a:pt x="47" y="93"/>
                      </a:lnTo>
                      <a:lnTo>
                        <a:pt x="47" y="140"/>
                      </a:lnTo>
                      <a:lnTo>
                        <a:pt x="1" y="232"/>
                      </a:lnTo>
                      <a:lnTo>
                        <a:pt x="47" y="371"/>
                      </a:lnTo>
                      <a:lnTo>
                        <a:pt x="93" y="464"/>
                      </a:lnTo>
                      <a:lnTo>
                        <a:pt x="93" y="510"/>
                      </a:lnTo>
                      <a:lnTo>
                        <a:pt x="47" y="602"/>
                      </a:lnTo>
                      <a:lnTo>
                        <a:pt x="140" y="602"/>
                      </a:lnTo>
                      <a:lnTo>
                        <a:pt x="279" y="1667"/>
                      </a:lnTo>
                      <a:lnTo>
                        <a:pt x="279" y="1713"/>
                      </a:lnTo>
                      <a:lnTo>
                        <a:pt x="371" y="1713"/>
                      </a:lnTo>
                      <a:lnTo>
                        <a:pt x="741" y="1667"/>
                      </a:lnTo>
                      <a:lnTo>
                        <a:pt x="1112" y="1574"/>
                      </a:lnTo>
                      <a:lnTo>
                        <a:pt x="1343" y="1482"/>
                      </a:lnTo>
                      <a:lnTo>
                        <a:pt x="1343" y="1435"/>
                      </a:lnTo>
                      <a:lnTo>
                        <a:pt x="1297" y="1065"/>
                      </a:lnTo>
                      <a:lnTo>
                        <a:pt x="1297" y="1065"/>
                      </a:lnTo>
                      <a:lnTo>
                        <a:pt x="1528" y="1111"/>
                      </a:lnTo>
                      <a:lnTo>
                        <a:pt x="2685" y="1111"/>
                      </a:lnTo>
                      <a:lnTo>
                        <a:pt x="3009" y="1065"/>
                      </a:lnTo>
                      <a:lnTo>
                        <a:pt x="3056" y="1019"/>
                      </a:lnTo>
                      <a:lnTo>
                        <a:pt x="3148" y="1019"/>
                      </a:lnTo>
                      <a:lnTo>
                        <a:pt x="3333" y="973"/>
                      </a:lnTo>
                      <a:lnTo>
                        <a:pt x="3472" y="880"/>
                      </a:lnTo>
                      <a:lnTo>
                        <a:pt x="3518" y="787"/>
                      </a:lnTo>
                      <a:lnTo>
                        <a:pt x="3565" y="695"/>
                      </a:lnTo>
                      <a:lnTo>
                        <a:pt x="3611" y="602"/>
                      </a:lnTo>
                      <a:lnTo>
                        <a:pt x="3611" y="556"/>
                      </a:lnTo>
                      <a:lnTo>
                        <a:pt x="3611" y="510"/>
                      </a:lnTo>
                      <a:lnTo>
                        <a:pt x="3565" y="464"/>
                      </a:lnTo>
                      <a:lnTo>
                        <a:pt x="3518" y="325"/>
                      </a:lnTo>
                      <a:lnTo>
                        <a:pt x="3518" y="278"/>
                      </a:lnTo>
                      <a:lnTo>
                        <a:pt x="3472" y="232"/>
                      </a:lnTo>
                      <a:lnTo>
                        <a:pt x="3287" y="47"/>
                      </a:lnTo>
                      <a:lnTo>
                        <a:pt x="3241" y="47"/>
                      </a:lnTo>
                      <a:lnTo>
                        <a:pt x="3148" y="1"/>
                      </a:lnTo>
                      <a:lnTo>
                        <a:pt x="2870" y="1"/>
                      </a:lnTo>
                      <a:lnTo>
                        <a:pt x="2824" y="47"/>
                      </a:lnTo>
                      <a:lnTo>
                        <a:pt x="2639" y="93"/>
                      </a:lnTo>
                      <a:lnTo>
                        <a:pt x="2408" y="140"/>
                      </a:lnTo>
                      <a:lnTo>
                        <a:pt x="2315" y="186"/>
                      </a:lnTo>
                      <a:lnTo>
                        <a:pt x="2222" y="186"/>
                      </a:lnTo>
                      <a:lnTo>
                        <a:pt x="1945" y="232"/>
                      </a:lnTo>
                      <a:lnTo>
                        <a:pt x="1667" y="232"/>
                      </a:lnTo>
                      <a:lnTo>
                        <a:pt x="1436" y="186"/>
                      </a:lnTo>
                      <a:lnTo>
                        <a:pt x="1158" y="186"/>
                      </a:lnTo>
                      <a:lnTo>
                        <a:pt x="1112" y="278"/>
                      </a:lnTo>
                      <a:lnTo>
                        <a:pt x="1112" y="186"/>
                      </a:lnTo>
                      <a:lnTo>
                        <a:pt x="880" y="140"/>
                      </a:lnTo>
                      <a:lnTo>
                        <a:pt x="788" y="93"/>
                      </a:lnTo>
                      <a:lnTo>
                        <a:pt x="649" y="93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0" name="Google Shape;2850;p23"/>
                <p:cNvSpPr/>
                <p:nvPr/>
              </p:nvSpPr>
              <p:spPr>
                <a:xfrm>
                  <a:off x="4109048" y="3566215"/>
                  <a:ext cx="116076" cy="104264"/>
                </a:xfrm>
                <a:custGeom>
                  <a:rect b="b" l="l" r="r" t="t"/>
                  <a:pathLst>
                    <a:path extrusionOk="0" h="2454" w="2732">
                      <a:moveTo>
                        <a:pt x="417" y="1"/>
                      </a:moveTo>
                      <a:lnTo>
                        <a:pt x="232" y="47"/>
                      </a:lnTo>
                      <a:lnTo>
                        <a:pt x="140" y="93"/>
                      </a:lnTo>
                      <a:lnTo>
                        <a:pt x="94" y="140"/>
                      </a:lnTo>
                      <a:lnTo>
                        <a:pt x="47" y="278"/>
                      </a:lnTo>
                      <a:lnTo>
                        <a:pt x="1" y="510"/>
                      </a:lnTo>
                      <a:lnTo>
                        <a:pt x="47" y="741"/>
                      </a:lnTo>
                      <a:lnTo>
                        <a:pt x="94" y="926"/>
                      </a:lnTo>
                      <a:lnTo>
                        <a:pt x="232" y="1158"/>
                      </a:lnTo>
                      <a:lnTo>
                        <a:pt x="417" y="1343"/>
                      </a:lnTo>
                      <a:lnTo>
                        <a:pt x="556" y="1482"/>
                      </a:lnTo>
                      <a:lnTo>
                        <a:pt x="741" y="1574"/>
                      </a:lnTo>
                      <a:lnTo>
                        <a:pt x="1204" y="1852"/>
                      </a:lnTo>
                      <a:lnTo>
                        <a:pt x="1667" y="2130"/>
                      </a:lnTo>
                      <a:lnTo>
                        <a:pt x="2130" y="2361"/>
                      </a:lnTo>
                      <a:lnTo>
                        <a:pt x="2269" y="2407"/>
                      </a:lnTo>
                      <a:lnTo>
                        <a:pt x="2361" y="2454"/>
                      </a:lnTo>
                      <a:lnTo>
                        <a:pt x="2500" y="2407"/>
                      </a:lnTo>
                      <a:lnTo>
                        <a:pt x="2593" y="2361"/>
                      </a:lnTo>
                      <a:lnTo>
                        <a:pt x="2639" y="2269"/>
                      </a:lnTo>
                      <a:lnTo>
                        <a:pt x="2685" y="2176"/>
                      </a:lnTo>
                      <a:lnTo>
                        <a:pt x="2732" y="1991"/>
                      </a:lnTo>
                      <a:lnTo>
                        <a:pt x="2685" y="1806"/>
                      </a:lnTo>
                      <a:lnTo>
                        <a:pt x="2639" y="1621"/>
                      </a:lnTo>
                      <a:lnTo>
                        <a:pt x="2546" y="1389"/>
                      </a:lnTo>
                      <a:lnTo>
                        <a:pt x="2408" y="1204"/>
                      </a:lnTo>
                      <a:lnTo>
                        <a:pt x="2223" y="1065"/>
                      </a:lnTo>
                      <a:lnTo>
                        <a:pt x="1991" y="880"/>
                      </a:lnTo>
                      <a:lnTo>
                        <a:pt x="603" y="93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1" name="Google Shape;2851;p23"/>
                <p:cNvSpPr/>
                <p:nvPr/>
              </p:nvSpPr>
              <p:spPr>
                <a:xfrm>
                  <a:off x="4807160" y="1243848"/>
                  <a:ext cx="357915" cy="202623"/>
                </a:xfrm>
                <a:custGeom>
                  <a:rect b="b" l="l" r="r" t="t"/>
                  <a:pathLst>
                    <a:path extrusionOk="0" h="4769" w="8424">
                      <a:moveTo>
                        <a:pt x="5647" y="1"/>
                      </a:moveTo>
                      <a:lnTo>
                        <a:pt x="4999" y="232"/>
                      </a:lnTo>
                      <a:lnTo>
                        <a:pt x="4397" y="371"/>
                      </a:lnTo>
                      <a:lnTo>
                        <a:pt x="4212" y="464"/>
                      </a:lnTo>
                      <a:lnTo>
                        <a:pt x="3564" y="556"/>
                      </a:lnTo>
                      <a:lnTo>
                        <a:pt x="3009" y="649"/>
                      </a:lnTo>
                      <a:lnTo>
                        <a:pt x="2129" y="649"/>
                      </a:lnTo>
                      <a:lnTo>
                        <a:pt x="1759" y="556"/>
                      </a:lnTo>
                      <a:lnTo>
                        <a:pt x="1620" y="510"/>
                      </a:lnTo>
                      <a:lnTo>
                        <a:pt x="1620" y="649"/>
                      </a:lnTo>
                      <a:lnTo>
                        <a:pt x="1667" y="1019"/>
                      </a:lnTo>
                      <a:lnTo>
                        <a:pt x="1805" y="1389"/>
                      </a:lnTo>
                      <a:lnTo>
                        <a:pt x="1805" y="1436"/>
                      </a:lnTo>
                      <a:lnTo>
                        <a:pt x="1805" y="1482"/>
                      </a:lnTo>
                      <a:lnTo>
                        <a:pt x="602" y="2315"/>
                      </a:lnTo>
                      <a:lnTo>
                        <a:pt x="324" y="2547"/>
                      </a:lnTo>
                      <a:lnTo>
                        <a:pt x="139" y="2870"/>
                      </a:lnTo>
                      <a:lnTo>
                        <a:pt x="0" y="3194"/>
                      </a:lnTo>
                      <a:lnTo>
                        <a:pt x="0" y="3565"/>
                      </a:lnTo>
                      <a:lnTo>
                        <a:pt x="0" y="3611"/>
                      </a:lnTo>
                      <a:lnTo>
                        <a:pt x="0" y="3657"/>
                      </a:lnTo>
                      <a:lnTo>
                        <a:pt x="47" y="3704"/>
                      </a:lnTo>
                      <a:lnTo>
                        <a:pt x="93" y="3981"/>
                      </a:lnTo>
                      <a:lnTo>
                        <a:pt x="232" y="4213"/>
                      </a:lnTo>
                      <a:lnTo>
                        <a:pt x="463" y="4444"/>
                      </a:lnTo>
                      <a:lnTo>
                        <a:pt x="741" y="4629"/>
                      </a:lnTo>
                      <a:lnTo>
                        <a:pt x="1019" y="4722"/>
                      </a:lnTo>
                      <a:lnTo>
                        <a:pt x="1343" y="4768"/>
                      </a:lnTo>
                      <a:lnTo>
                        <a:pt x="1574" y="4768"/>
                      </a:lnTo>
                      <a:lnTo>
                        <a:pt x="1759" y="4722"/>
                      </a:lnTo>
                      <a:lnTo>
                        <a:pt x="1944" y="4629"/>
                      </a:lnTo>
                      <a:lnTo>
                        <a:pt x="2129" y="4537"/>
                      </a:lnTo>
                      <a:lnTo>
                        <a:pt x="3564" y="3565"/>
                      </a:lnTo>
                      <a:lnTo>
                        <a:pt x="3610" y="3565"/>
                      </a:lnTo>
                      <a:lnTo>
                        <a:pt x="3657" y="3611"/>
                      </a:lnTo>
                      <a:lnTo>
                        <a:pt x="4073" y="3796"/>
                      </a:lnTo>
                      <a:lnTo>
                        <a:pt x="4490" y="3889"/>
                      </a:lnTo>
                      <a:lnTo>
                        <a:pt x="4953" y="3981"/>
                      </a:lnTo>
                      <a:lnTo>
                        <a:pt x="5369" y="4028"/>
                      </a:lnTo>
                      <a:lnTo>
                        <a:pt x="5832" y="3981"/>
                      </a:lnTo>
                      <a:lnTo>
                        <a:pt x="6249" y="3935"/>
                      </a:lnTo>
                      <a:lnTo>
                        <a:pt x="6665" y="3796"/>
                      </a:lnTo>
                      <a:lnTo>
                        <a:pt x="7035" y="3657"/>
                      </a:lnTo>
                      <a:lnTo>
                        <a:pt x="7406" y="3426"/>
                      </a:lnTo>
                      <a:lnTo>
                        <a:pt x="7730" y="3194"/>
                      </a:lnTo>
                      <a:lnTo>
                        <a:pt x="8054" y="2917"/>
                      </a:lnTo>
                      <a:lnTo>
                        <a:pt x="8331" y="2593"/>
                      </a:lnTo>
                      <a:lnTo>
                        <a:pt x="8424" y="2500"/>
                      </a:lnTo>
                      <a:lnTo>
                        <a:pt x="8331" y="2454"/>
                      </a:lnTo>
                      <a:lnTo>
                        <a:pt x="7915" y="2223"/>
                      </a:lnTo>
                      <a:lnTo>
                        <a:pt x="7498" y="1945"/>
                      </a:lnTo>
                      <a:lnTo>
                        <a:pt x="7128" y="1621"/>
                      </a:lnTo>
                      <a:lnTo>
                        <a:pt x="6758" y="1251"/>
                      </a:lnTo>
                      <a:lnTo>
                        <a:pt x="6156" y="556"/>
                      </a:lnTo>
                      <a:lnTo>
                        <a:pt x="5739" y="47"/>
                      </a:lnTo>
                      <a:lnTo>
                        <a:pt x="56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23"/>
                <p:cNvSpPr/>
                <p:nvPr/>
              </p:nvSpPr>
              <p:spPr>
                <a:xfrm>
                  <a:off x="4665550" y="2874051"/>
                  <a:ext cx="11854" cy="68872"/>
                </a:xfrm>
                <a:custGeom>
                  <a:rect b="b" l="l" r="r" t="t"/>
                  <a:pathLst>
                    <a:path extrusionOk="0" h="1621" w="279">
                      <a:moveTo>
                        <a:pt x="47" y="0"/>
                      </a:moveTo>
                      <a:lnTo>
                        <a:pt x="94" y="787"/>
                      </a:lnTo>
                      <a:lnTo>
                        <a:pt x="47" y="1157"/>
                      </a:lnTo>
                      <a:lnTo>
                        <a:pt x="1" y="1620"/>
                      </a:lnTo>
                      <a:lnTo>
                        <a:pt x="232" y="1204"/>
                      </a:lnTo>
                      <a:lnTo>
                        <a:pt x="279" y="1111"/>
                      </a:lnTo>
                      <a:lnTo>
                        <a:pt x="279" y="926"/>
                      </a:lnTo>
                      <a:lnTo>
                        <a:pt x="279" y="741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3" name="Google Shape;2853;p23"/>
                <p:cNvSpPr/>
                <p:nvPr/>
              </p:nvSpPr>
              <p:spPr>
                <a:xfrm>
                  <a:off x="4421714" y="2907489"/>
                  <a:ext cx="125890" cy="110128"/>
                </a:xfrm>
                <a:custGeom>
                  <a:rect b="b" l="l" r="r" t="t"/>
                  <a:pathLst>
                    <a:path extrusionOk="0" h="2592" w="2963">
                      <a:moveTo>
                        <a:pt x="417" y="0"/>
                      </a:moveTo>
                      <a:lnTo>
                        <a:pt x="1" y="231"/>
                      </a:lnTo>
                      <a:lnTo>
                        <a:pt x="232" y="278"/>
                      </a:lnTo>
                      <a:lnTo>
                        <a:pt x="371" y="370"/>
                      </a:lnTo>
                      <a:lnTo>
                        <a:pt x="649" y="509"/>
                      </a:lnTo>
                      <a:lnTo>
                        <a:pt x="1343" y="926"/>
                      </a:lnTo>
                      <a:lnTo>
                        <a:pt x="1760" y="1157"/>
                      </a:lnTo>
                      <a:lnTo>
                        <a:pt x="1898" y="1250"/>
                      </a:lnTo>
                      <a:lnTo>
                        <a:pt x="1991" y="1296"/>
                      </a:lnTo>
                      <a:lnTo>
                        <a:pt x="2037" y="1342"/>
                      </a:lnTo>
                      <a:lnTo>
                        <a:pt x="2269" y="1574"/>
                      </a:lnTo>
                      <a:lnTo>
                        <a:pt x="2408" y="1851"/>
                      </a:lnTo>
                      <a:lnTo>
                        <a:pt x="2454" y="2037"/>
                      </a:lnTo>
                      <a:lnTo>
                        <a:pt x="2500" y="2222"/>
                      </a:lnTo>
                      <a:lnTo>
                        <a:pt x="2500" y="2268"/>
                      </a:lnTo>
                      <a:lnTo>
                        <a:pt x="2500" y="2314"/>
                      </a:lnTo>
                      <a:lnTo>
                        <a:pt x="2500" y="2360"/>
                      </a:lnTo>
                      <a:lnTo>
                        <a:pt x="2454" y="2360"/>
                      </a:lnTo>
                      <a:lnTo>
                        <a:pt x="2408" y="2592"/>
                      </a:lnTo>
                      <a:lnTo>
                        <a:pt x="2963" y="2268"/>
                      </a:lnTo>
                      <a:lnTo>
                        <a:pt x="2963" y="1944"/>
                      </a:lnTo>
                      <a:lnTo>
                        <a:pt x="2917" y="1759"/>
                      </a:lnTo>
                      <a:lnTo>
                        <a:pt x="2824" y="1574"/>
                      </a:lnTo>
                      <a:lnTo>
                        <a:pt x="2732" y="1435"/>
                      </a:lnTo>
                      <a:lnTo>
                        <a:pt x="2639" y="1389"/>
                      </a:lnTo>
                      <a:lnTo>
                        <a:pt x="2639" y="1342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4" name="Google Shape;2854;p23"/>
                <p:cNvSpPr/>
                <p:nvPr/>
              </p:nvSpPr>
              <p:spPr>
                <a:xfrm>
                  <a:off x="3833772" y="2966461"/>
                  <a:ext cx="7903" cy="13808"/>
                </a:xfrm>
                <a:custGeom>
                  <a:rect b="b" l="l" r="r" t="t"/>
                  <a:pathLst>
                    <a:path extrusionOk="0" h="325" w="186">
                      <a:moveTo>
                        <a:pt x="185" y="1"/>
                      </a:moveTo>
                      <a:lnTo>
                        <a:pt x="93" y="47"/>
                      </a:lnTo>
                      <a:lnTo>
                        <a:pt x="0" y="325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5" name="Google Shape;2855;p23"/>
                <p:cNvSpPr/>
                <p:nvPr/>
              </p:nvSpPr>
              <p:spPr>
                <a:xfrm>
                  <a:off x="3753130" y="3013665"/>
                  <a:ext cx="7903" cy="17717"/>
                </a:xfrm>
                <a:custGeom>
                  <a:rect b="b" l="l" r="r" t="t"/>
                  <a:pathLst>
                    <a:path extrusionOk="0" h="417" w="186">
                      <a:moveTo>
                        <a:pt x="186" y="0"/>
                      </a:moveTo>
                      <a:lnTo>
                        <a:pt x="186" y="0"/>
                      </a:lnTo>
                      <a:lnTo>
                        <a:pt x="1" y="417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6" name="Google Shape;2856;p23"/>
                <p:cNvSpPr/>
                <p:nvPr/>
              </p:nvSpPr>
              <p:spPr>
                <a:xfrm>
                  <a:off x="3751176" y="3031340"/>
                  <a:ext cx="1997" cy="3994"/>
                </a:xfrm>
                <a:custGeom>
                  <a:rect b="b" l="l" r="r" t="t"/>
                  <a:pathLst>
                    <a:path extrusionOk="0" h="94" w="47">
                      <a:moveTo>
                        <a:pt x="47" y="1"/>
                      </a:move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7" name="Google Shape;2857;p23"/>
                <p:cNvSpPr/>
                <p:nvPr/>
              </p:nvSpPr>
              <p:spPr>
                <a:xfrm>
                  <a:off x="3747225" y="3035291"/>
                  <a:ext cx="2039" cy="1997"/>
                </a:xfrm>
                <a:custGeom>
                  <a:rect b="b" l="l" r="r" t="t"/>
                  <a:pathLst>
                    <a:path extrusionOk="0" h="47" w="48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1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8" name="Google Shape;2858;p23"/>
                <p:cNvSpPr/>
                <p:nvPr/>
              </p:nvSpPr>
              <p:spPr>
                <a:xfrm>
                  <a:off x="3753130" y="3023480"/>
                  <a:ext cx="2039" cy="3994"/>
                </a:xfrm>
                <a:custGeom>
                  <a:rect b="b" l="l" r="r" t="t"/>
                  <a:pathLst>
                    <a:path extrusionOk="0" h="94" w="48">
                      <a:moveTo>
                        <a:pt x="47" y="1"/>
                      </a:moveTo>
                      <a:lnTo>
                        <a:pt x="1" y="93"/>
                      </a:lnTo>
                      <a:lnTo>
                        <a:pt x="1" y="93"/>
                      </a:lnTo>
                      <a:lnTo>
                        <a:pt x="47" y="1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9" name="Google Shape;2859;p23"/>
                <p:cNvSpPr/>
                <p:nvPr/>
              </p:nvSpPr>
              <p:spPr>
                <a:xfrm>
                  <a:off x="3755127" y="3017574"/>
                  <a:ext cx="1997" cy="5948"/>
                </a:xfrm>
                <a:custGeom>
                  <a:rect b="b" l="l" r="r" t="t"/>
                  <a:pathLst>
                    <a:path extrusionOk="0" h="140" w="47">
                      <a:moveTo>
                        <a:pt x="46" y="1"/>
                      </a:moveTo>
                      <a:lnTo>
                        <a:pt x="46" y="1"/>
                      </a:lnTo>
                      <a:lnTo>
                        <a:pt x="0" y="140"/>
                      </a:ln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0" name="Google Shape;2860;p23"/>
                <p:cNvSpPr/>
                <p:nvPr/>
              </p:nvSpPr>
              <p:spPr>
                <a:xfrm>
                  <a:off x="3918322" y="2765878"/>
                  <a:ext cx="17760" cy="33480"/>
                </a:xfrm>
                <a:custGeom>
                  <a:rect b="b" l="l" r="r" t="t"/>
                  <a:pathLst>
                    <a:path extrusionOk="0" h="788" w="418">
                      <a:moveTo>
                        <a:pt x="324" y="1"/>
                      </a:moveTo>
                      <a:lnTo>
                        <a:pt x="324" y="47"/>
                      </a:lnTo>
                      <a:lnTo>
                        <a:pt x="278" y="140"/>
                      </a:lnTo>
                      <a:lnTo>
                        <a:pt x="139" y="371"/>
                      </a:lnTo>
                      <a:lnTo>
                        <a:pt x="139" y="417"/>
                      </a:lnTo>
                      <a:lnTo>
                        <a:pt x="93" y="510"/>
                      </a:lnTo>
                      <a:lnTo>
                        <a:pt x="47" y="602"/>
                      </a:lnTo>
                      <a:lnTo>
                        <a:pt x="1" y="649"/>
                      </a:lnTo>
                      <a:lnTo>
                        <a:pt x="1" y="695"/>
                      </a:lnTo>
                      <a:lnTo>
                        <a:pt x="1" y="741"/>
                      </a:lnTo>
                      <a:lnTo>
                        <a:pt x="47" y="788"/>
                      </a:lnTo>
                      <a:lnTo>
                        <a:pt x="93" y="741"/>
                      </a:lnTo>
                      <a:lnTo>
                        <a:pt x="93" y="649"/>
                      </a:lnTo>
                      <a:lnTo>
                        <a:pt x="139" y="556"/>
                      </a:lnTo>
                      <a:lnTo>
                        <a:pt x="186" y="510"/>
                      </a:lnTo>
                      <a:lnTo>
                        <a:pt x="324" y="232"/>
                      </a:lnTo>
                      <a:lnTo>
                        <a:pt x="324" y="140"/>
                      </a:lnTo>
                      <a:lnTo>
                        <a:pt x="371" y="93"/>
                      </a:lnTo>
                      <a:lnTo>
                        <a:pt x="417" y="47"/>
                      </a:lnTo>
                      <a:lnTo>
                        <a:pt x="371" y="47"/>
                      </a:lnTo>
                      <a:lnTo>
                        <a:pt x="3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1" name="Google Shape;2861;p23"/>
                <p:cNvSpPr/>
                <p:nvPr/>
              </p:nvSpPr>
              <p:spPr>
                <a:xfrm>
                  <a:off x="3743316" y="3178857"/>
                  <a:ext cx="42" cy="42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2" name="Google Shape;2862;p23"/>
                <p:cNvSpPr/>
                <p:nvPr/>
              </p:nvSpPr>
              <p:spPr>
                <a:xfrm>
                  <a:off x="3739365" y="3170954"/>
                  <a:ext cx="2039" cy="42"/>
                </a:xfrm>
                <a:custGeom>
                  <a:rect b="b" l="l" r="r" t="t"/>
                  <a:pathLst>
                    <a:path extrusionOk="0" h="1" w="48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47" y="1"/>
                      </a:lnTo>
                      <a:lnTo>
                        <a:pt x="47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3" name="Google Shape;2863;p23"/>
                <p:cNvSpPr/>
                <p:nvPr/>
              </p:nvSpPr>
              <p:spPr>
                <a:xfrm>
                  <a:off x="3703972" y="3131653"/>
                  <a:ext cx="42" cy="1997"/>
                </a:xfrm>
                <a:custGeom>
                  <a:rect b="b" l="l" r="r" t="t"/>
                  <a:pathLst>
                    <a:path extrusionOk="0" h="47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7"/>
                      </a:lnTo>
                      <a:lnTo>
                        <a:pt x="1" y="4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4" name="Google Shape;2864;p23"/>
                <p:cNvSpPr/>
                <p:nvPr/>
              </p:nvSpPr>
              <p:spPr>
                <a:xfrm>
                  <a:off x="3698067" y="3127702"/>
                  <a:ext cx="42" cy="2039"/>
                </a:xfrm>
                <a:custGeom>
                  <a:rect b="b" l="l" r="r" t="t"/>
                  <a:pathLst>
                    <a:path extrusionOk="0" h="48" w="1">
                      <a:moveTo>
                        <a:pt x="1" y="47"/>
                      </a:moveTo>
                      <a:lnTo>
                        <a:pt x="1" y="47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47"/>
                      </a:lnTo>
                      <a:lnTo>
                        <a:pt x="1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5" name="Google Shape;2865;p23"/>
                <p:cNvSpPr/>
                <p:nvPr/>
              </p:nvSpPr>
              <p:spPr>
                <a:xfrm>
                  <a:off x="3523061" y="2374568"/>
                  <a:ext cx="3994" cy="5948"/>
                </a:xfrm>
                <a:custGeom>
                  <a:rect b="b" l="l" r="r" t="t"/>
                  <a:pathLst>
                    <a:path extrusionOk="0" h="140" w="94">
                      <a:moveTo>
                        <a:pt x="1" y="0"/>
                      </a:moveTo>
                      <a:lnTo>
                        <a:pt x="47" y="93"/>
                      </a:lnTo>
                      <a:lnTo>
                        <a:pt x="47" y="139"/>
                      </a:lnTo>
                      <a:lnTo>
                        <a:pt x="93" y="139"/>
                      </a:lnTo>
                      <a:lnTo>
                        <a:pt x="93" y="4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6" name="Google Shape;2866;p23"/>
                <p:cNvSpPr/>
                <p:nvPr/>
              </p:nvSpPr>
              <p:spPr>
                <a:xfrm>
                  <a:off x="3479808" y="2398149"/>
                  <a:ext cx="5948" cy="5948"/>
                </a:xfrm>
                <a:custGeom>
                  <a:rect b="b" l="l" r="r" t="t"/>
                  <a:pathLst>
                    <a:path extrusionOk="0" h="140" w="140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47" y="93"/>
                      </a:lnTo>
                      <a:lnTo>
                        <a:pt x="93" y="140"/>
                      </a:lnTo>
                      <a:lnTo>
                        <a:pt x="139" y="93"/>
                      </a:lnTo>
                      <a:lnTo>
                        <a:pt x="93" y="47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7" name="Google Shape;2867;p23"/>
                <p:cNvSpPr/>
                <p:nvPr/>
              </p:nvSpPr>
              <p:spPr>
                <a:xfrm>
                  <a:off x="3527012" y="2370617"/>
                  <a:ext cx="17717" cy="7945"/>
                </a:xfrm>
                <a:custGeom>
                  <a:rect b="b" l="l" r="r" t="t"/>
                  <a:pathLst>
                    <a:path extrusionOk="0" h="187" w="417">
                      <a:moveTo>
                        <a:pt x="139" y="1"/>
                      </a:moveTo>
                      <a:lnTo>
                        <a:pt x="93" y="47"/>
                      </a:lnTo>
                      <a:lnTo>
                        <a:pt x="47" y="47"/>
                      </a:lnTo>
                      <a:lnTo>
                        <a:pt x="0" y="93"/>
                      </a:lnTo>
                      <a:lnTo>
                        <a:pt x="0" y="140"/>
                      </a:lnTo>
                      <a:lnTo>
                        <a:pt x="47" y="186"/>
                      </a:lnTo>
                      <a:lnTo>
                        <a:pt x="93" y="186"/>
                      </a:lnTo>
                      <a:lnTo>
                        <a:pt x="139" y="140"/>
                      </a:lnTo>
                      <a:lnTo>
                        <a:pt x="232" y="140"/>
                      </a:lnTo>
                      <a:lnTo>
                        <a:pt x="417" y="47"/>
                      </a:lnTo>
                      <a:lnTo>
                        <a:pt x="185" y="47"/>
                      </a:lnTo>
                      <a:lnTo>
                        <a:pt x="1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8" name="Google Shape;2868;p23"/>
                <p:cNvSpPr/>
                <p:nvPr/>
              </p:nvSpPr>
              <p:spPr>
                <a:xfrm>
                  <a:off x="3816054" y="2431586"/>
                  <a:ext cx="29571" cy="23666"/>
                </a:xfrm>
                <a:custGeom>
                  <a:rect b="b" l="l" r="r" t="t"/>
                  <a:pathLst>
                    <a:path extrusionOk="0" h="557" w="696">
                      <a:moveTo>
                        <a:pt x="93" y="1"/>
                      </a:moveTo>
                      <a:lnTo>
                        <a:pt x="47" y="47"/>
                      </a:lnTo>
                      <a:lnTo>
                        <a:pt x="1" y="93"/>
                      </a:lnTo>
                      <a:lnTo>
                        <a:pt x="417" y="417"/>
                      </a:lnTo>
                      <a:lnTo>
                        <a:pt x="464" y="417"/>
                      </a:lnTo>
                      <a:lnTo>
                        <a:pt x="510" y="464"/>
                      </a:lnTo>
                      <a:lnTo>
                        <a:pt x="602" y="510"/>
                      </a:lnTo>
                      <a:lnTo>
                        <a:pt x="602" y="556"/>
                      </a:lnTo>
                      <a:lnTo>
                        <a:pt x="649" y="556"/>
                      </a:lnTo>
                      <a:lnTo>
                        <a:pt x="695" y="464"/>
                      </a:lnTo>
                      <a:lnTo>
                        <a:pt x="695" y="417"/>
                      </a:lnTo>
                      <a:lnTo>
                        <a:pt x="649" y="371"/>
                      </a:lnTo>
                      <a:lnTo>
                        <a:pt x="602" y="371"/>
                      </a:lnTo>
                      <a:lnTo>
                        <a:pt x="556" y="325"/>
                      </a:lnTo>
                      <a:lnTo>
                        <a:pt x="510" y="278"/>
                      </a:lnTo>
                      <a:lnTo>
                        <a:pt x="464" y="232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9" name="Google Shape;2869;p23"/>
                <p:cNvSpPr/>
                <p:nvPr/>
              </p:nvSpPr>
              <p:spPr>
                <a:xfrm>
                  <a:off x="3493574" y="2380474"/>
                  <a:ext cx="11854" cy="11854"/>
                </a:xfrm>
                <a:custGeom>
                  <a:rect b="b" l="l" r="r" t="t"/>
                  <a:pathLst>
                    <a:path extrusionOk="0" h="279" w="279">
                      <a:moveTo>
                        <a:pt x="93" y="0"/>
                      </a:moveTo>
                      <a:lnTo>
                        <a:pt x="93" y="185"/>
                      </a:lnTo>
                      <a:lnTo>
                        <a:pt x="0" y="278"/>
                      </a:lnTo>
                      <a:lnTo>
                        <a:pt x="278" y="278"/>
                      </a:lnTo>
                      <a:lnTo>
                        <a:pt x="232" y="185"/>
                      </a:lnTo>
                      <a:lnTo>
                        <a:pt x="232" y="139"/>
                      </a:lnTo>
                      <a:lnTo>
                        <a:pt x="139" y="47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0" name="Google Shape;2870;p23"/>
                <p:cNvSpPr/>
                <p:nvPr/>
              </p:nvSpPr>
              <p:spPr>
                <a:xfrm>
                  <a:off x="4079562" y="3391209"/>
                  <a:ext cx="13808" cy="11854"/>
                </a:xfrm>
                <a:custGeom>
                  <a:rect b="b" l="l" r="r" t="t"/>
                  <a:pathLst>
                    <a:path extrusionOk="0" h="279" w="325">
                      <a:moveTo>
                        <a:pt x="232" y="1"/>
                      </a:moveTo>
                      <a:lnTo>
                        <a:pt x="1" y="139"/>
                      </a:lnTo>
                      <a:lnTo>
                        <a:pt x="47" y="186"/>
                      </a:lnTo>
                      <a:lnTo>
                        <a:pt x="93" y="278"/>
                      </a:lnTo>
                      <a:lnTo>
                        <a:pt x="140" y="232"/>
                      </a:lnTo>
                      <a:lnTo>
                        <a:pt x="186" y="186"/>
                      </a:lnTo>
                      <a:lnTo>
                        <a:pt x="278" y="139"/>
                      </a:lnTo>
                      <a:lnTo>
                        <a:pt x="325" y="93"/>
                      </a:lnTo>
                      <a:lnTo>
                        <a:pt x="278" y="47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1" name="Google Shape;2871;p23"/>
                <p:cNvSpPr/>
                <p:nvPr/>
              </p:nvSpPr>
              <p:spPr>
                <a:xfrm>
                  <a:off x="5241723" y="2441443"/>
                  <a:ext cx="5948" cy="3951"/>
                </a:xfrm>
                <a:custGeom>
                  <a:rect b="b" l="l" r="r" t="t"/>
                  <a:pathLst>
                    <a:path extrusionOk="0" h="93" w="140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1" y="93"/>
                      </a:lnTo>
                      <a:lnTo>
                        <a:pt x="93" y="93"/>
                      </a:lnTo>
                      <a:lnTo>
                        <a:pt x="140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2" name="Google Shape;2872;p23"/>
                <p:cNvSpPr/>
                <p:nvPr/>
              </p:nvSpPr>
              <p:spPr>
                <a:xfrm>
                  <a:off x="5235817" y="2445352"/>
                  <a:ext cx="5948" cy="5948"/>
                </a:xfrm>
                <a:custGeom>
                  <a:rect b="b" l="l" r="r" t="t"/>
                  <a:pathLst>
                    <a:path extrusionOk="0" h="140" w="140">
                      <a:moveTo>
                        <a:pt x="1" y="1"/>
                      </a:moveTo>
                      <a:lnTo>
                        <a:pt x="1" y="47"/>
                      </a:lnTo>
                      <a:lnTo>
                        <a:pt x="47" y="140"/>
                      </a:lnTo>
                      <a:lnTo>
                        <a:pt x="94" y="140"/>
                      </a:lnTo>
                      <a:lnTo>
                        <a:pt x="140" y="93"/>
                      </a:lnTo>
                      <a:lnTo>
                        <a:pt x="140" y="47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3" name="Google Shape;2873;p23"/>
                <p:cNvSpPr/>
                <p:nvPr/>
              </p:nvSpPr>
              <p:spPr>
                <a:xfrm>
                  <a:off x="5041139" y="2860285"/>
                  <a:ext cx="15805" cy="25577"/>
                </a:xfrm>
                <a:custGeom>
                  <a:rect b="b" l="l" r="r" t="t"/>
                  <a:pathLst>
                    <a:path extrusionOk="0" h="602" w="372">
                      <a:moveTo>
                        <a:pt x="94" y="0"/>
                      </a:moveTo>
                      <a:lnTo>
                        <a:pt x="1" y="47"/>
                      </a:lnTo>
                      <a:lnTo>
                        <a:pt x="186" y="371"/>
                      </a:lnTo>
                      <a:lnTo>
                        <a:pt x="186" y="463"/>
                      </a:lnTo>
                      <a:lnTo>
                        <a:pt x="232" y="509"/>
                      </a:lnTo>
                      <a:lnTo>
                        <a:pt x="279" y="556"/>
                      </a:lnTo>
                      <a:lnTo>
                        <a:pt x="279" y="602"/>
                      </a:lnTo>
                      <a:lnTo>
                        <a:pt x="371" y="556"/>
                      </a:lnTo>
                      <a:lnTo>
                        <a:pt x="325" y="463"/>
                      </a:lnTo>
                      <a:lnTo>
                        <a:pt x="279" y="417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4" name="Google Shape;2874;p23"/>
                <p:cNvSpPr/>
                <p:nvPr/>
              </p:nvSpPr>
              <p:spPr>
                <a:xfrm>
                  <a:off x="5062808" y="2858331"/>
                  <a:ext cx="15763" cy="25577"/>
                </a:xfrm>
                <a:custGeom>
                  <a:rect b="b" l="l" r="r" t="t"/>
                  <a:pathLst>
                    <a:path extrusionOk="0" h="602" w="371">
                      <a:moveTo>
                        <a:pt x="93" y="0"/>
                      </a:moveTo>
                      <a:lnTo>
                        <a:pt x="46" y="46"/>
                      </a:lnTo>
                      <a:lnTo>
                        <a:pt x="0" y="46"/>
                      </a:lnTo>
                      <a:lnTo>
                        <a:pt x="93" y="185"/>
                      </a:lnTo>
                      <a:lnTo>
                        <a:pt x="278" y="555"/>
                      </a:lnTo>
                      <a:lnTo>
                        <a:pt x="278" y="602"/>
                      </a:lnTo>
                      <a:lnTo>
                        <a:pt x="324" y="602"/>
                      </a:lnTo>
                      <a:lnTo>
                        <a:pt x="370" y="555"/>
                      </a:lnTo>
                      <a:lnTo>
                        <a:pt x="185" y="231"/>
                      </a:lnTo>
                      <a:lnTo>
                        <a:pt x="139" y="139"/>
                      </a:lnTo>
                      <a:lnTo>
                        <a:pt x="93" y="4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5" name="Google Shape;2875;p23"/>
                <p:cNvSpPr/>
                <p:nvPr/>
              </p:nvSpPr>
              <p:spPr>
                <a:xfrm>
                  <a:off x="5082437" y="2854379"/>
                  <a:ext cx="15805" cy="23623"/>
                </a:xfrm>
                <a:custGeom>
                  <a:rect b="b" l="l" r="r" t="t"/>
                  <a:pathLst>
                    <a:path extrusionOk="0" h="556" w="372">
                      <a:moveTo>
                        <a:pt x="93" y="0"/>
                      </a:moveTo>
                      <a:lnTo>
                        <a:pt x="1" y="47"/>
                      </a:lnTo>
                      <a:lnTo>
                        <a:pt x="232" y="417"/>
                      </a:lnTo>
                      <a:lnTo>
                        <a:pt x="279" y="510"/>
                      </a:lnTo>
                      <a:lnTo>
                        <a:pt x="279" y="556"/>
                      </a:lnTo>
                      <a:lnTo>
                        <a:pt x="371" y="510"/>
                      </a:lnTo>
                      <a:lnTo>
                        <a:pt x="325" y="463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6" name="Google Shape;2876;p23"/>
                <p:cNvSpPr/>
                <p:nvPr/>
              </p:nvSpPr>
              <p:spPr>
                <a:xfrm>
                  <a:off x="5102109" y="2846519"/>
                  <a:ext cx="15763" cy="25577"/>
                </a:xfrm>
                <a:custGeom>
                  <a:rect b="b" l="l" r="r" t="t"/>
                  <a:pathLst>
                    <a:path extrusionOk="0" h="602" w="371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93" y="232"/>
                      </a:lnTo>
                      <a:lnTo>
                        <a:pt x="186" y="417"/>
                      </a:lnTo>
                      <a:lnTo>
                        <a:pt x="278" y="602"/>
                      </a:lnTo>
                      <a:lnTo>
                        <a:pt x="278" y="556"/>
                      </a:lnTo>
                      <a:lnTo>
                        <a:pt x="371" y="556"/>
                      </a:lnTo>
                      <a:lnTo>
                        <a:pt x="278" y="371"/>
                      </a:lnTo>
                      <a:lnTo>
                        <a:pt x="232" y="324"/>
                      </a:lnTo>
                      <a:lnTo>
                        <a:pt x="140" y="139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7" name="Google Shape;2877;p23"/>
                <p:cNvSpPr/>
                <p:nvPr/>
              </p:nvSpPr>
              <p:spPr>
                <a:xfrm>
                  <a:off x="5119826" y="2834708"/>
                  <a:ext cx="13808" cy="25620"/>
                </a:xfrm>
                <a:custGeom>
                  <a:rect b="b" l="l" r="r" t="t"/>
                  <a:pathLst>
                    <a:path extrusionOk="0" h="603" w="325">
                      <a:moveTo>
                        <a:pt x="93" y="1"/>
                      </a:moveTo>
                      <a:lnTo>
                        <a:pt x="0" y="47"/>
                      </a:lnTo>
                      <a:lnTo>
                        <a:pt x="278" y="602"/>
                      </a:lnTo>
                      <a:lnTo>
                        <a:pt x="324" y="556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8" name="Google Shape;2878;p23"/>
                <p:cNvSpPr/>
                <p:nvPr/>
              </p:nvSpPr>
              <p:spPr>
                <a:xfrm>
                  <a:off x="5135546" y="2822896"/>
                  <a:ext cx="15763" cy="23666"/>
                </a:xfrm>
                <a:custGeom>
                  <a:rect b="b" l="l" r="r" t="t"/>
                  <a:pathLst>
                    <a:path extrusionOk="0" h="557" w="371">
                      <a:moveTo>
                        <a:pt x="47" y="1"/>
                      </a:moveTo>
                      <a:lnTo>
                        <a:pt x="1" y="47"/>
                      </a:lnTo>
                      <a:lnTo>
                        <a:pt x="47" y="140"/>
                      </a:lnTo>
                      <a:lnTo>
                        <a:pt x="139" y="325"/>
                      </a:lnTo>
                      <a:lnTo>
                        <a:pt x="278" y="556"/>
                      </a:lnTo>
                      <a:lnTo>
                        <a:pt x="371" y="510"/>
                      </a:lnTo>
                      <a:lnTo>
                        <a:pt x="93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9" name="Google Shape;2879;p23"/>
                <p:cNvSpPr/>
                <p:nvPr/>
              </p:nvSpPr>
              <p:spPr>
                <a:xfrm>
                  <a:off x="5149312" y="2807176"/>
                  <a:ext cx="15763" cy="23666"/>
                </a:xfrm>
                <a:custGeom>
                  <a:rect b="b" l="l" r="r" t="t"/>
                  <a:pathLst>
                    <a:path extrusionOk="0" h="557" w="371">
                      <a:moveTo>
                        <a:pt x="1" y="1"/>
                      </a:moveTo>
                      <a:lnTo>
                        <a:pt x="47" y="47"/>
                      </a:lnTo>
                      <a:lnTo>
                        <a:pt x="278" y="556"/>
                      </a:lnTo>
                      <a:lnTo>
                        <a:pt x="371" y="510"/>
                      </a:lnTo>
                      <a:lnTo>
                        <a:pt x="139" y="93"/>
                      </a:lnTo>
                      <a:lnTo>
                        <a:pt x="139" y="47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0" name="Google Shape;2880;p23"/>
                <p:cNvSpPr/>
                <p:nvPr/>
              </p:nvSpPr>
              <p:spPr>
                <a:xfrm>
                  <a:off x="5037230" y="2779644"/>
                  <a:ext cx="13808" cy="23666"/>
                </a:xfrm>
                <a:custGeom>
                  <a:rect b="b" l="l" r="r" t="t"/>
                  <a:pathLst>
                    <a:path extrusionOk="0" h="557" w="325">
                      <a:moveTo>
                        <a:pt x="47" y="1"/>
                      </a:moveTo>
                      <a:lnTo>
                        <a:pt x="0" y="47"/>
                      </a:lnTo>
                      <a:lnTo>
                        <a:pt x="232" y="556"/>
                      </a:lnTo>
                      <a:lnTo>
                        <a:pt x="278" y="510"/>
                      </a:lnTo>
                      <a:lnTo>
                        <a:pt x="324" y="510"/>
                      </a:lnTo>
                      <a:lnTo>
                        <a:pt x="324" y="464"/>
                      </a:lnTo>
                      <a:lnTo>
                        <a:pt x="278" y="417"/>
                      </a:lnTo>
                      <a:lnTo>
                        <a:pt x="278" y="371"/>
                      </a:lnTo>
                      <a:lnTo>
                        <a:pt x="232" y="278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1" name="Google Shape;2881;p23"/>
                <p:cNvSpPr/>
                <p:nvPr/>
              </p:nvSpPr>
              <p:spPr>
                <a:xfrm>
                  <a:off x="5052951" y="2779644"/>
                  <a:ext cx="13808" cy="23666"/>
                </a:xfrm>
                <a:custGeom>
                  <a:rect b="b" l="l" r="r" t="t"/>
                  <a:pathLst>
                    <a:path extrusionOk="0" h="557" w="325">
                      <a:moveTo>
                        <a:pt x="93" y="1"/>
                      </a:moveTo>
                      <a:lnTo>
                        <a:pt x="1" y="47"/>
                      </a:lnTo>
                      <a:lnTo>
                        <a:pt x="278" y="556"/>
                      </a:lnTo>
                      <a:lnTo>
                        <a:pt x="325" y="510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2" name="Google Shape;2882;p23"/>
                <p:cNvSpPr/>
                <p:nvPr/>
              </p:nvSpPr>
              <p:spPr>
                <a:xfrm>
                  <a:off x="5068671" y="2777690"/>
                  <a:ext cx="13808" cy="21669"/>
                </a:xfrm>
                <a:custGeom>
                  <a:rect b="b" l="l" r="r" t="t"/>
                  <a:pathLst>
                    <a:path extrusionOk="0" h="510" w="325">
                      <a:moveTo>
                        <a:pt x="47" y="0"/>
                      </a:moveTo>
                      <a:lnTo>
                        <a:pt x="1" y="47"/>
                      </a:lnTo>
                      <a:lnTo>
                        <a:pt x="232" y="463"/>
                      </a:lnTo>
                      <a:lnTo>
                        <a:pt x="232" y="510"/>
                      </a:lnTo>
                      <a:lnTo>
                        <a:pt x="325" y="510"/>
                      </a:lnTo>
                      <a:lnTo>
                        <a:pt x="325" y="463"/>
                      </a:lnTo>
                      <a:lnTo>
                        <a:pt x="279" y="41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3" name="Google Shape;2883;p23"/>
                <p:cNvSpPr/>
                <p:nvPr/>
              </p:nvSpPr>
              <p:spPr>
                <a:xfrm>
                  <a:off x="5078528" y="2767875"/>
                  <a:ext cx="15763" cy="23623"/>
                </a:xfrm>
                <a:custGeom>
                  <a:rect b="b" l="l" r="r" t="t"/>
                  <a:pathLst>
                    <a:path extrusionOk="0" h="556" w="371">
                      <a:moveTo>
                        <a:pt x="93" y="0"/>
                      </a:moveTo>
                      <a:lnTo>
                        <a:pt x="0" y="46"/>
                      </a:lnTo>
                      <a:lnTo>
                        <a:pt x="278" y="555"/>
                      </a:lnTo>
                      <a:lnTo>
                        <a:pt x="371" y="509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4" name="Google Shape;2884;p23"/>
                <p:cNvSpPr/>
                <p:nvPr/>
              </p:nvSpPr>
              <p:spPr>
                <a:xfrm>
                  <a:off x="5031324" y="2732440"/>
                  <a:ext cx="51155" cy="39386"/>
                </a:xfrm>
                <a:custGeom>
                  <a:rect b="b" l="l" r="r" t="t"/>
                  <a:pathLst>
                    <a:path extrusionOk="0" h="927" w="1204">
                      <a:moveTo>
                        <a:pt x="973" y="93"/>
                      </a:moveTo>
                      <a:lnTo>
                        <a:pt x="1019" y="140"/>
                      </a:lnTo>
                      <a:lnTo>
                        <a:pt x="1065" y="140"/>
                      </a:lnTo>
                      <a:lnTo>
                        <a:pt x="1065" y="186"/>
                      </a:lnTo>
                      <a:lnTo>
                        <a:pt x="1111" y="186"/>
                      </a:lnTo>
                      <a:lnTo>
                        <a:pt x="1111" y="232"/>
                      </a:lnTo>
                      <a:lnTo>
                        <a:pt x="1111" y="325"/>
                      </a:lnTo>
                      <a:lnTo>
                        <a:pt x="1111" y="371"/>
                      </a:lnTo>
                      <a:lnTo>
                        <a:pt x="1111" y="417"/>
                      </a:lnTo>
                      <a:lnTo>
                        <a:pt x="1065" y="417"/>
                      </a:lnTo>
                      <a:lnTo>
                        <a:pt x="1065" y="464"/>
                      </a:lnTo>
                      <a:lnTo>
                        <a:pt x="926" y="603"/>
                      </a:lnTo>
                      <a:lnTo>
                        <a:pt x="787" y="695"/>
                      </a:lnTo>
                      <a:lnTo>
                        <a:pt x="649" y="788"/>
                      </a:lnTo>
                      <a:lnTo>
                        <a:pt x="463" y="834"/>
                      </a:lnTo>
                      <a:lnTo>
                        <a:pt x="325" y="834"/>
                      </a:lnTo>
                      <a:lnTo>
                        <a:pt x="232" y="788"/>
                      </a:lnTo>
                      <a:lnTo>
                        <a:pt x="186" y="788"/>
                      </a:lnTo>
                      <a:lnTo>
                        <a:pt x="139" y="741"/>
                      </a:lnTo>
                      <a:lnTo>
                        <a:pt x="93" y="695"/>
                      </a:lnTo>
                      <a:lnTo>
                        <a:pt x="93" y="649"/>
                      </a:lnTo>
                      <a:lnTo>
                        <a:pt x="93" y="603"/>
                      </a:lnTo>
                      <a:lnTo>
                        <a:pt x="93" y="556"/>
                      </a:lnTo>
                      <a:lnTo>
                        <a:pt x="139" y="510"/>
                      </a:lnTo>
                      <a:lnTo>
                        <a:pt x="139" y="464"/>
                      </a:lnTo>
                      <a:lnTo>
                        <a:pt x="232" y="371"/>
                      </a:lnTo>
                      <a:lnTo>
                        <a:pt x="232" y="325"/>
                      </a:lnTo>
                      <a:lnTo>
                        <a:pt x="278" y="279"/>
                      </a:lnTo>
                      <a:lnTo>
                        <a:pt x="325" y="279"/>
                      </a:lnTo>
                      <a:lnTo>
                        <a:pt x="371" y="232"/>
                      </a:lnTo>
                      <a:lnTo>
                        <a:pt x="649" y="140"/>
                      </a:lnTo>
                      <a:lnTo>
                        <a:pt x="834" y="93"/>
                      </a:lnTo>
                      <a:close/>
                      <a:moveTo>
                        <a:pt x="695" y="1"/>
                      </a:moveTo>
                      <a:lnTo>
                        <a:pt x="510" y="47"/>
                      </a:lnTo>
                      <a:lnTo>
                        <a:pt x="371" y="140"/>
                      </a:lnTo>
                      <a:lnTo>
                        <a:pt x="278" y="186"/>
                      </a:lnTo>
                      <a:lnTo>
                        <a:pt x="232" y="232"/>
                      </a:lnTo>
                      <a:lnTo>
                        <a:pt x="139" y="325"/>
                      </a:lnTo>
                      <a:lnTo>
                        <a:pt x="93" y="417"/>
                      </a:lnTo>
                      <a:lnTo>
                        <a:pt x="47" y="464"/>
                      </a:lnTo>
                      <a:lnTo>
                        <a:pt x="1" y="556"/>
                      </a:lnTo>
                      <a:lnTo>
                        <a:pt x="1" y="649"/>
                      </a:lnTo>
                      <a:lnTo>
                        <a:pt x="1" y="695"/>
                      </a:lnTo>
                      <a:lnTo>
                        <a:pt x="47" y="741"/>
                      </a:lnTo>
                      <a:lnTo>
                        <a:pt x="47" y="788"/>
                      </a:lnTo>
                      <a:lnTo>
                        <a:pt x="93" y="834"/>
                      </a:lnTo>
                      <a:lnTo>
                        <a:pt x="139" y="880"/>
                      </a:lnTo>
                      <a:lnTo>
                        <a:pt x="325" y="927"/>
                      </a:lnTo>
                      <a:lnTo>
                        <a:pt x="417" y="927"/>
                      </a:lnTo>
                      <a:lnTo>
                        <a:pt x="463" y="880"/>
                      </a:lnTo>
                      <a:lnTo>
                        <a:pt x="787" y="788"/>
                      </a:lnTo>
                      <a:lnTo>
                        <a:pt x="926" y="741"/>
                      </a:lnTo>
                      <a:lnTo>
                        <a:pt x="1019" y="603"/>
                      </a:lnTo>
                      <a:lnTo>
                        <a:pt x="1111" y="510"/>
                      </a:lnTo>
                      <a:lnTo>
                        <a:pt x="1158" y="464"/>
                      </a:lnTo>
                      <a:lnTo>
                        <a:pt x="1204" y="417"/>
                      </a:lnTo>
                      <a:lnTo>
                        <a:pt x="1204" y="325"/>
                      </a:lnTo>
                      <a:lnTo>
                        <a:pt x="1204" y="279"/>
                      </a:lnTo>
                      <a:lnTo>
                        <a:pt x="1204" y="232"/>
                      </a:lnTo>
                      <a:lnTo>
                        <a:pt x="1204" y="186"/>
                      </a:lnTo>
                      <a:lnTo>
                        <a:pt x="1158" y="186"/>
                      </a:lnTo>
                      <a:lnTo>
                        <a:pt x="1158" y="140"/>
                      </a:lnTo>
                      <a:lnTo>
                        <a:pt x="1158" y="93"/>
                      </a:lnTo>
                      <a:lnTo>
                        <a:pt x="1111" y="93"/>
                      </a:lnTo>
                      <a:lnTo>
                        <a:pt x="1065" y="47"/>
                      </a:lnTo>
                      <a:lnTo>
                        <a:pt x="1019" y="47"/>
                      </a:lnTo>
                      <a:lnTo>
                        <a:pt x="97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5" name="Google Shape;2885;p23"/>
                <p:cNvSpPr/>
                <p:nvPr/>
              </p:nvSpPr>
              <p:spPr>
                <a:xfrm>
                  <a:off x="5058856" y="2901583"/>
                  <a:ext cx="64921" cy="15763"/>
                </a:xfrm>
                <a:custGeom>
                  <a:rect b="b" l="l" r="r" t="t"/>
                  <a:pathLst>
                    <a:path extrusionOk="0" h="371" w="1528">
                      <a:moveTo>
                        <a:pt x="1435" y="0"/>
                      </a:moveTo>
                      <a:lnTo>
                        <a:pt x="1343" y="47"/>
                      </a:lnTo>
                      <a:lnTo>
                        <a:pt x="1296" y="47"/>
                      </a:lnTo>
                      <a:lnTo>
                        <a:pt x="1250" y="93"/>
                      </a:lnTo>
                      <a:lnTo>
                        <a:pt x="1158" y="93"/>
                      </a:lnTo>
                      <a:lnTo>
                        <a:pt x="695" y="232"/>
                      </a:lnTo>
                      <a:lnTo>
                        <a:pt x="325" y="278"/>
                      </a:lnTo>
                      <a:lnTo>
                        <a:pt x="278" y="278"/>
                      </a:lnTo>
                      <a:lnTo>
                        <a:pt x="186" y="232"/>
                      </a:lnTo>
                      <a:lnTo>
                        <a:pt x="93" y="232"/>
                      </a:lnTo>
                      <a:lnTo>
                        <a:pt x="47" y="185"/>
                      </a:lnTo>
                      <a:lnTo>
                        <a:pt x="1" y="278"/>
                      </a:lnTo>
                      <a:lnTo>
                        <a:pt x="186" y="324"/>
                      </a:lnTo>
                      <a:lnTo>
                        <a:pt x="232" y="324"/>
                      </a:lnTo>
                      <a:lnTo>
                        <a:pt x="278" y="370"/>
                      </a:lnTo>
                      <a:lnTo>
                        <a:pt x="417" y="370"/>
                      </a:lnTo>
                      <a:lnTo>
                        <a:pt x="787" y="324"/>
                      </a:lnTo>
                      <a:lnTo>
                        <a:pt x="1250" y="185"/>
                      </a:lnTo>
                      <a:lnTo>
                        <a:pt x="1296" y="139"/>
                      </a:lnTo>
                      <a:lnTo>
                        <a:pt x="1389" y="139"/>
                      </a:lnTo>
                      <a:lnTo>
                        <a:pt x="1435" y="93"/>
                      </a:lnTo>
                      <a:lnTo>
                        <a:pt x="1528" y="47"/>
                      </a:lnTo>
                      <a:lnTo>
                        <a:pt x="14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6" name="Google Shape;2886;p23"/>
                <p:cNvSpPr/>
                <p:nvPr/>
              </p:nvSpPr>
              <p:spPr>
                <a:xfrm>
                  <a:off x="4720613" y="2535808"/>
                  <a:ext cx="19714" cy="15763"/>
                </a:xfrm>
                <a:custGeom>
                  <a:rect b="b" l="l" r="r" t="t"/>
                  <a:pathLst>
                    <a:path extrusionOk="0" h="371" w="464">
                      <a:moveTo>
                        <a:pt x="325" y="1"/>
                      </a:moveTo>
                      <a:lnTo>
                        <a:pt x="47" y="232"/>
                      </a:lnTo>
                      <a:lnTo>
                        <a:pt x="1" y="278"/>
                      </a:lnTo>
                      <a:lnTo>
                        <a:pt x="1" y="325"/>
                      </a:lnTo>
                      <a:lnTo>
                        <a:pt x="93" y="371"/>
                      </a:lnTo>
                      <a:lnTo>
                        <a:pt x="93" y="325"/>
                      </a:lnTo>
                      <a:lnTo>
                        <a:pt x="417" y="140"/>
                      </a:lnTo>
                      <a:lnTo>
                        <a:pt x="464" y="93"/>
                      </a:lnTo>
                      <a:lnTo>
                        <a:pt x="417" y="47"/>
                      </a:lnTo>
                      <a:lnTo>
                        <a:pt x="3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7" name="Google Shape;2887;p23"/>
                <p:cNvSpPr/>
                <p:nvPr/>
              </p:nvSpPr>
              <p:spPr>
                <a:xfrm>
                  <a:off x="4714750" y="2527948"/>
                  <a:ext cx="17717" cy="13808"/>
                </a:xfrm>
                <a:custGeom>
                  <a:rect b="b" l="l" r="r" t="t"/>
                  <a:pathLst>
                    <a:path extrusionOk="0" h="325" w="417">
                      <a:moveTo>
                        <a:pt x="324" y="1"/>
                      </a:moveTo>
                      <a:lnTo>
                        <a:pt x="0" y="232"/>
                      </a:lnTo>
                      <a:lnTo>
                        <a:pt x="0" y="278"/>
                      </a:lnTo>
                      <a:lnTo>
                        <a:pt x="0" y="325"/>
                      </a:lnTo>
                      <a:lnTo>
                        <a:pt x="93" y="325"/>
                      </a:lnTo>
                      <a:lnTo>
                        <a:pt x="417" y="139"/>
                      </a:lnTo>
                      <a:lnTo>
                        <a:pt x="417" y="93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8" name="Google Shape;2888;p23"/>
                <p:cNvSpPr/>
                <p:nvPr/>
              </p:nvSpPr>
              <p:spPr>
                <a:xfrm>
                  <a:off x="4689173" y="2557434"/>
                  <a:ext cx="19714" cy="13808"/>
                </a:xfrm>
                <a:custGeom>
                  <a:rect b="b" l="l" r="r" t="t"/>
                  <a:pathLst>
                    <a:path extrusionOk="0" h="325" w="464">
                      <a:moveTo>
                        <a:pt x="324" y="1"/>
                      </a:moveTo>
                      <a:lnTo>
                        <a:pt x="47" y="186"/>
                      </a:lnTo>
                      <a:lnTo>
                        <a:pt x="0" y="232"/>
                      </a:lnTo>
                      <a:lnTo>
                        <a:pt x="0" y="278"/>
                      </a:lnTo>
                      <a:lnTo>
                        <a:pt x="93" y="325"/>
                      </a:lnTo>
                      <a:lnTo>
                        <a:pt x="417" y="93"/>
                      </a:lnTo>
                      <a:lnTo>
                        <a:pt x="463" y="47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9" name="Google Shape;2889;p23"/>
                <p:cNvSpPr/>
                <p:nvPr/>
              </p:nvSpPr>
              <p:spPr>
                <a:xfrm>
                  <a:off x="4683267" y="2547620"/>
                  <a:ext cx="17760" cy="15763"/>
                </a:xfrm>
                <a:custGeom>
                  <a:rect b="b" l="l" r="r" t="t"/>
                  <a:pathLst>
                    <a:path extrusionOk="0" h="371" w="418">
                      <a:moveTo>
                        <a:pt x="371" y="0"/>
                      </a:moveTo>
                      <a:lnTo>
                        <a:pt x="324" y="47"/>
                      </a:lnTo>
                      <a:lnTo>
                        <a:pt x="1" y="232"/>
                      </a:lnTo>
                      <a:lnTo>
                        <a:pt x="1" y="278"/>
                      </a:lnTo>
                      <a:lnTo>
                        <a:pt x="1" y="324"/>
                      </a:lnTo>
                      <a:lnTo>
                        <a:pt x="47" y="371"/>
                      </a:lnTo>
                      <a:lnTo>
                        <a:pt x="93" y="371"/>
                      </a:lnTo>
                      <a:lnTo>
                        <a:pt x="417" y="139"/>
                      </a:lnTo>
                      <a:lnTo>
                        <a:pt x="417" y="93"/>
                      </a:lnTo>
                      <a:lnTo>
                        <a:pt x="417" y="47"/>
                      </a:lnTo>
                      <a:lnTo>
                        <a:pt x="37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0" name="Google Shape;2890;p23"/>
                <p:cNvSpPr/>
                <p:nvPr/>
              </p:nvSpPr>
              <p:spPr>
                <a:xfrm>
                  <a:off x="4663595" y="2579060"/>
                  <a:ext cx="17760" cy="13808"/>
                </a:xfrm>
                <a:custGeom>
                  <a:rect b="b" l="l" r="r" t="t"/>
                  <a:pathLst>
                    <a:path extrusionOk="0" h="325" w="418">
                      <a:moveTo>
                        <a:pt x="325" y="1"/>
                      </a:moveTo>
                      <a:lnTo>
                        <a:pt x="278" y="47"/>
                      </a:lnTo>
                      <a:lnTo>
                        <a:pt x="93" y="140"/>
                      </a:lnTo>
                      <a:lnTo>
                        <a:pt x="1" y="232"/>
                      </a:lnTo>
                      <a:lnTo>
                        <a:pt x="1" y="279"/>
                      </a:lnTo>
                      <a:lnTo>
                        <a:pt x="1" y="325"/>
                      </a:lnTo>
                      <a:lnTo>
                        <a:pt x="93" y="325"/>
                      </a:lnTo>
                      <a:lnTo>
                        <a:pt x="278" y="186"/>
                      </a:lnTo>
                      <a:lnTo>
                        <a:pt x="371" y="140"/>
                      </a:lnTo>
                      <a:lnTo>
                        <a:pt x="417" y="93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1" name="Google Shape;2891;p23"/>
                <p:cNvSpPr/>
                <p:nvPr/>
              </p:nvSpPr>
              <p:spPr>
                <a:xfrm>
                  <a:off x="4655735" y="2571200"/>
                  <a:ext cx="17760" cy="13808"/>
                </a:xfrm>
                <a:custGeom>
                  <a:rect b="b" l="l" r="r" t="t"/>
                  <a:pathLst>
                    <a:path extrusionOk="0" h="325" w="418">
                      <a:moveTo>
                        <a:pt x="325" y="1"/>
                      </a:moveTo>
                      <a:lnTo>
                        <a:pt x="47" y="232"/>
                      </a:lnTo>
                      <a:lnTo>
                        <a:pt x="1" y="278"/>
                      </a:lnTo>
                      <a:lnTo>
                        <a:pt x="1" y="325"/>
                      </a:lnTo>
                      <a:lnTo>
                        <a:pt x="139" y="325"/>
                      </a:lnTo>
                      <a:lnTo>
                        <a:pt x="417" y="93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2" name="Google Shape;2892;p23"/>
                <p:cNvSpPr/>
                <p:nvPr/>
              </p:nvSpPr>
              <p:spPr>
                <a:xfrm>
                  <a:off x="4620343" y="2579060"/>
                  <a:ext cx="17717" cy="15805"/>
                </a:xfrm>
                <a:custGeom>
                  <a:rect b="b" l="l" r="r" t="t"/>
                  <a:pathLst>
                    <a:path extrusionOk="0" h="372" w="417">
                      <a:moveTo>
                        <a:pt x="324" y="1"/>
                      </a:moveTo>
                      <a:lnTo>
                        <a:pt x="0" y="232"/>
                      </a:lnTo>
                      <a:lnTo>
                        <a:pt x="0" y="279"/>
                      </a:lnTo>
                      <a:lnTo>
                        <a:pt x="0" y="325"/>
                      </a:lnTo>
                      <a:lnTo>
                        <a:pt x="47" y="371"/>
                      </a:lnTo>
                      <a:lnTo>
                        <a:pt x="93" y="325"/>
                      </a:lnTo>
                      <a:lnTo>
                        <a:pt x="371" y="140"/>
                      </a:lnTo>
                      <a:lnTo>
                        <a:pt x="417" y="93"/>
                      </a:lnTo>
                      <a:lnTo>
                        <a:pt x="417" y="47"/>
                      </a:lnTo>
                      <a:lnTo>
                        <a:pt x="3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3" name="Google Shape;2893;p23"/>
                <p:cNvSpPr/>
                <p:nvPr/>
              </p:nvSpPr>
              <p:spPr>
                <a:xfrm>
                  <a:off x="4726519" y="2449304"/>
                  <a:ext cx="9900" cy="25577"/>
                </a:xfrm>
                <a:custGeom>
                  <a:rect b="b" l="l" r="r" t="t"/>
                  <a:pathLst>
                    <a:path extrusionOk="0" h="602" w="233">
                      <a:moveTo>
                        <a:pt x="93" y="0"/>
                      </a:moveTo>
                      <a:lnTo>
                        <a:pt x="47" y="47"/>
                      </a:lnTo>
                      <a:lnTo>
                        <a:pt x="1" y="232"/>
                      </a:lnTo>
                      <a:lnTo>
                        <a:pt x="1" y="417"/>
                      </a:lnTo>
                      <a:lnTo>
                        <a:pt x="47" y="556"/>
                      </a:lnTo>
                      <a:lnTo>
                        <a:pt x="140" y="602"/>
                      </a:lnTo>
                      <a:lnTo>
                        <a:pt x="232" y="602"/>
                      </a:lnTo>
                      <a:lnTo>
                        <a:pt x="232" y="556"/>
                      </a:lnTo>
                      <a:lnTo>
                        <a:pt x="232" y="509"/>
                      </a:lnTo>
                      <a:lnTo>
                        <a:pt x="140" y="417"/>
                      </a:lnTo>
                      <a:lnTo>
                        <a:pt x="93" y="278"/>
                      </a:lnTo>
                      <a:lnTo>
                        <a:pt x="140" y="93"/>
                      </a:lnTo>
                      <a:lnTo>
                        <a:pt x="140" y="4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94" name="Google Shape;2894;p23"/>
              <p:cNvGrpSpPr/>
              <p:nvPr/>
            </p:nvGrpSpPr>
            <p:grpSpPr>
              <a:xfrm>
                <a:off x="3373632" y="946946"/>
                <a:ext cx="2308643" cy="3266269"/>
                <a:chOff x="3373632" y="946946"/>
                <a:chExt cx="2308643" cy="3266269"/>
              </a:xfrm>
            </p:grpSpPr>
            <p:sp>
              <p:nvSpPr>
                <p:cNvPr id="2895" name="Google Shape;2895;p23"/>
                <p:cNvSpPr/>
                <p:nvPr/>
              </p:nvSpPr>
              <p:spPr>
                <a:xfrm>
                  <a:off x="4354881" y="3534774"/>
                  <a:ext cx="17717" cy="57061"/>
                </a:xfrm>
                <a:custGeom>
                  <a:rect b="b" l="l" r="r" t="t"/>
                  <a:pathLst>
                    <a:path extrusionOk="0" h="1343" w="417">
                      <a:moveTo>
                        <a:pt x="278" y="0"/>
                      </a:moveTo>
                      <a:lnTo>
                        <a:pt x="232" y="509"/>
                      </a:lnTo>
                      <a:lnTo>
                        <a:pt x="139" y="972"/>
                      </a:lnTo>
                      <a:lnTo>
                        <a:pt x="0" y="1342"/>
                      </a:lnTo>
                      <a:lnTo>
                        <a:pt x="0" y="1342"/>
                      </a:lnTo>
                      <a:lnTo>
                        <a:pt x="278" y="1065"/>
                      </a:lnTo>
                      <a:lnTo>
                        <a:pt x="371" y="926"/>
                      </a:lnTo>
                      <a:lnTo>
                        <a:pt x="417" y="833"/>
                      </a:lnTo>
                      <a:lnTo>
                        <a:pt x="417" y="648"/>
                      </a:lnTo>
                      <a:lnTo>
                        <a:pt x="417" y="50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2298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96" name="Google Shape;2896;p23"/>
                <p:cNvGrpSpPr/>
                <p:nvPr/>
              </p:nvGrpSpPr>
              <p:grpSpPr>
                <a:xfrm>
                  <a:off x="3373632" y="946946"/>
                  <a:ext cx="2308643" cy="3266269"/>
                  <a:chOff x="3373632" y="946946"/>
                  <a:chExt cx="2308643" cy="3266269"/>
                </a:xfrm>
              </p:grpSpPr>
              <p:sp>
                <p:nvSpPr>
                  <p:cNvPr id="2897" name="Google Shape;2897;p23"/>
                  <p:cNvSpPr/>
                  <p:nvPr/>
                </p:nvSpPr>
                <p:spPr>
                  <a:xfrm>
                    <a:off x="4116951" y="3552449"/>
                    <a:ext cx="147517" cy="114121"/>
                  </a:xfrm>
                  <a:custGeom>
                    <a:rect b="b" l="l" r="r" t="t"/>
                    <a:pathLst>
                      <a:path extrusionOk="0" h="2686" w="3472">
                        <a:moveTo>
                          <a:pt x="602" y="1"/>
                        </a:moveTo>
                        <a:lnTo>
                          <a:pt x="0" y="325"/>
                        </a:lnTo>
                        <a:lnTo>
                          <a:pt x="231" y="417"/>
                        </a:lnTo>
                        <a:lnTo>
                          <a:pt x="417" y="464"/>
                        </a:lnTo>
                        <a:lnTo>
                          <a:pt x="648" y="602"/>
                        </a:lnTo>
                        <a:lnTo>
                          <a:pt x="1342" y="1019"/>
                        </a:lnTo>
                        <a:lnTo>
                          <a:pt x="1759" y="1250"/>
                        </a:lnTo>
                        <a:lnTo>
                          <a:pt x="1990" y="1389"/>
                        </a:lnTo>
                        <a:lnTo>
                          <a:pt x="2175" y="1574"/>
                        </a:lnTo>
                        <a:lnTo>
                          <a:pt x="2314" y="1760"/>
                        </a:lnTo>
                        <a:lnTo>
                          <a:pt x="2407" y="1945"/>
                        </a:lnTo>
                        <a:lnTo>
                          <a:pt x="2453" y="2130"/>
                        </a:lnTo>
                        <a:lnTo>
                          <a:pt x="2499" y="2315"/>
                        </a:lnTo>
                        <a:lnTo>
                          <a:pt x="2499" y="2361"/>
                        </a:lnTo>
                        <a:lnTo>
                          <a:pt x="2499" y="2454"/>
                        </a:lnTo>
                        <a:lnTo>
                          <a:pt x="2407" y="2685"/>
                        </a:lnTo>
                        <a:lnTo>
                          <a:pt x="3471" y="2083"/>
                        </a:lnTo>
                        <a:lnTo>
                          <a:pt x="3471" y="1760"/>
                        </a:lnTo>
                        <a:lnTo>
                          <a:pt x="3425" y="1574"/>
                        </a:lnTo>
                        <a:lnTo>
                          <a:pt x="3379" y="1389"/>
                        </a:lnTo>
                        <a:lnTo>
                          <a:pt x="3240" y="1250"/>
                        </a:lnTo>
                        <a:lnTo>
                          <a:pt x="3101" y="1158"/>
                        </a:lnTo>
                        <a:lnTo>
                          <a:pt x="602" y="1"/>
                        </a:lnTo>
                        <a:close/>
                      </a:path>
                    </a:pathLst>
                  </a:custGeom>
                  <a:solidFill>
                    <a:srgbClr val="2298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898" name="Google Shape;2898;p23"/>
                  <p:cNvGrpSpPr/>
                  <p:nvPr/>
                </p:nvGrpSpPr>
                <p:grpSpPr>
                  <a:xfrm>
                    <a:off x="3373632" y="946946"/>
                    <a:ext cx="2308643" cy="3266269"/>
                    <a:chOff x="3373632" y="946946"/>
                    <a:chExt cx="2308643" cy="3266269"/>
                  </a:xfrm>
                </p:grpSpPr>
                <p:sp>
                  <p:nvSpPr>
                    <p:cNvPr id="2899" name="Google Shape;2899;p23"/>
                    <p:cNvSpPr/>
                    <p:nvPr/>
                  </p:nvSpPr>
                  <p:spPr>
                    <a:xfrm>
                      <a:off x="4634109" y="1668638"/>
                      <a:ext cx="414975" cy="530966"/>
                    </a:xfrm>
                    <a:custGeom>
                      <a:rect b="b" l="l" r="r" t="t"/>
                      <a:pathLst>
                        <a:path extrusionOk="0" h="12497" w="9767">
                          <a:moveTo>
                            <a:pt x="7591" y="0"/>
                          </a:moveTo>
                          <a:lnTo>
                            <a:pt x="7313" y="648"/>
                          </a:lnTo>
                          <a:lnTo>
                            <a:pt x="6943" y="1342"/>
                          </a:lnTo>
                          <a:lnTo>
                            <a:pt x="6480" y="1990"/>
                          </a:lnTo>
                          <a:lnTo>
                            <a:pt x="5971" y="2592"/>
                          </a:lnTo>
                          <a:lnTo>
                            <a:pt x="5416" y="3101"/>
                          </a:lnTo>
                          <a:lnTo>
                            <a:pt x="0" y="7590"/>
                          </a:lnTo>
                          <a:lnTo>
                            <a:pt x="3934" y="10830"/>
                          </a:lnTo>
                          <a:lnTo>
                            <a:pt x="4305" y="11154"/>
                          </a:lnTo>
                          <a:lnTo>
                            <a:pt x="4582" y="11478"/>
                          </a:lnTo>
                          <a:lnTo>
                            <a:pt x="4860" y="11848"/>
                          </a:lnTo>
                          <a:lnTo>
                            <a:pt x="5092" y="12265"/>
                          </a:lnTo>
                          <a:lnTo>
                            <a:pt x="5138" y="12311"/>
                          </a:lnTo>
                          <a:lnTo>
                            <a:pt x="5184" y="12311"/>
                          </a:lnTo>
                          <a:lnTo>
                            <a:pt x="5693" y="12450"/>
                          </a:lnTo>
                          <a:lnTo>
                            <a:pt x="6249" y="12496"/>
                          </a:lnTo>
                          <a:lnTo>
                            <a:pt x="6665" y="12450"/>
                          </a:lnTo>
                          <a:lnTo>
                            <a:pt x="7082" y="12404"/>
                          </a:lnTo>
                          <a:lnTo>
                            <a:pt x="7498" y="12265"/>
                          </a:lnTo>
                          <a:lnTo>
                            <a:pt x="7869" y="12126"/>
                          </a:lnTo>
                          <a:lnTo>
                            <a:pt x="7961" y="12033"/>
                          </a:lnTo>
                          <a:lnTo>
                            <a:pt x="7452" y="11571"/>
                          </a:lnTo>
                          <a:lnTo>
                            <a:pt x="7359" y="11478"/>
                          </a:lnTo>
                          <a:lnTo>
                            <a:pt x="7221" y="11339"/>
                          </a:lnTo>
                          <a:lnTo>
                            <a:pt x="7221" y="11200"/>
                          </a:lnTo>
                          <a:lnTo>
                            <a:pt x="7267" y="11062"/>
                          </a:lnTo>
                          <a:lnTo>
                            <a:pt x="7313" y="10784"/>
                          </a:lnTo>
                          <a:lnTo>
                            <a:pt x="7406" y="10552"/>
                          </a:lnTo>
                          <a:lnTo>
                            <a:pt x="7545" y="10321"/>
                          </a:lnTo>
                          <a:lnTo>
                            <a:pt x="7683" y="10136"/>
                          </a:lnTo>
                          <a:lnTo>
                            <a:pt x="7961" y="9904"/>
                          </a:lnTo>
                          <a:lnTo>
                            <a:pt x="8285" y="9719"/>
                          </a:lnTo>
                          <a:lnTo>
                            <a:pt x="8424" y="9673"/>
                          </a:lnTo>
                          <a:lnTo>
                            <a:pt x="8563" y="9627"/>
                          </a:lnTo>
                          <a:lnTo>
                            <a:pt x="8748" y="9719"/>
                          </a:lnTo>
                          <a:lnTo>
                            <a:pt x="9026" y="9858"/>
                          </a:lnTo>
                          <a:lnTo>
                            <a:pt x="9535" y="10321"/>
                          </a:lnTo>
                          <a:lnTo>
                            <a:pt x="9581" y="10182"/>
                          </a:lnTo>
                          <a:lnTo>
                            <a:pt x="9674" y="9858"/>
                          </a:lnTo>
                          <a:lnTo>
                            <a:pt x="9720" y="9488"/>
                          </a:lnTo>
                          <a:lnTo>
                            <a:pt x="9766" y="9118"/>
                          </a:lnTo>
                          <a:lnTo>
                            <a:pt x="9766" y="8794"/>
                          </a:lnTo>
                          <a:lnTo>
                            <a:pt x="9720" y="8423"/>
                          </a:lnTo>
                          <a:lnTo>
                            <a:pt x="9674" y="8099"/>
                          </a:lnTo>
                          <a:lnTo>
                            <a:pt x="9535" y="7775"/>
                          </a:lnTo>
                          <a:lnTo>
                            <a:pt x="9442" y="7452"/>
                          </a:lnTo>
                          <a:lnTo>
                            <a:pt x="9257" y="7174"/>
                          </a:lnTo>
                          <a:lnTo>
                            <a:pt x="9072" y="6896"/>
                          </a:lnTo>
                          <a:lnTo>
                            <a:pt x="8840" y="6618"/>
                          </a:lnTo>
                          <a:lnTo>
                            <a:pt x="8609" y="6387"/>
                          </a:lnTo>
                          <a:lnTo>
                            <a:pt x="6758" y="4721"/>
                          </a:lnTo>
                          <a:lnTo>
                            <a:pt x="7591" y="0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0" name="Google Shape;2900;p23"/>
                    <p:cNvSpPr/>
                    <p:nvPr/>
                  </p:nvSpPr>
                  <p:spPr>
                    <a:xfrm>
                      <a:off x="3373632" y="2325410"/>
                      <a:ext cx="761036" cy="1111091"/>
                    </a:xfrm>
                    <a:custGeom>
                      <a:rect b="b" l="l" r="r" t="t"/>
                      <a:pathLst>
                        <a:path extrusionOk="0" h="26151" w="17912">
                          <a:moveTo>
                            <a:pt x="5739" y="0"/>
                          </a:moveTo>
                          <a:lnTo>
                            <a:pt x="4860" y="47"/>
                          </a:lnTo>
                          <a:lnTo>
                            <a:pt x="3980" y="186"/>
                          </a:lnTo>
                          <a:lnTo>
                            <a:pt x="3888" y="186"/>
                          </a:lnTo>
                          <a:lnTo>
                            <a:pt x="3795" y="232"/>
                          </a:lnTo>
                          <a:lnTo>
                            <a:pt x="3425" y="510"/>
                          </a:lnTo>
                          <a:lnTo>
                            <a:pt x="3009" y="833"/>
                          </a:lnTo>
                          <a:lnTo>
                            <a:pt x="2962" y="833"/>
                          </a:lnTo>
                          <a:lnTo>
                            <a:pt x="2499" y="1250"/>
                          </a:lnTo>
                          <a:lnTo>
                            <a:pt x="2129" y="1620"/>
                          </a:lnTo>
                          <a:lnTo>
                            <a:pt x="1759" y="2037"/>
                          </a:lnTo>
                          <a:lnTo>
                            <a:pt x="1389" y="2500"/>
                          </a:lnTo>
                          <a:lnTo>
                            <a:pt x="1111" y="2963"/>
                          </a:lnTo>
                          <a:lnTo>
                            <a:pt x="833" y="3472"/>
                          </a:lnTo>
                          <a:lnTo>
                            <a:pt x="648" y="3981"/>
                          </a:lnTo>
                          <a:lnTo>
                            <a:pt x="509" y="4258"/>
                          </a:lnTo>
                          <a:lnTo>
                            <a:pt x="417" y="4582"/>
                          </a:lnTo>
                          <a:lnTo>
                            <a:pt x="556" y="4629"/>
                          </a:lnTo>
                          <a:lnTo>
                            <a:pt x="370" y="5323"/>
                          </a:lnTo>
                          <a:lnTo>
                            <a:pt x="232" y="5277"/>
                          </a:lnTo>
                          <a:lnTo>
                            <a:pt x="232" y="5415"/>
                          </a:lnTo>
                          <a:lnTo>
                            <a:pt x="93" y="6295"/>
                          </a:lnTo>
                          <a:lnTo>
                            <a:pt x="0" y="7221"/>
                          </a:lnTo>
                          <a:lnTo>
                            <a:pt x="0" y="8192"/>
                          </a:lnTo>
                          <a:lnTo>
                            <a:pt x="46" y="9164"/>
                          </a:lnTo>
                          <a:lnTo>
                            <a:pt x="185" y="10044"/>
                          </a:lnTo>
                          <a:lnTo>
                            <a:pt x="324" y="10877"/>
                          </a:lnTo>
                          <a:lnTo>
                            <a:pt x="509" y="11756"/>
                          </a:lnTo>
                          <a:lnTo>
                            <a:pt x="787" y="12682"/>
                          </a:lnTo>
                          <a:lnTo>
                            <a:pt x="1204" y="13931"/>
                          </a:lnTo>
                          <a:lnTo>
                            <a:pt x="1713" y="15135"/>
                          </a:lnTo>
                          <a:lnTo>
                            <a:pt x="2268" y="16338"/>
                          </a:lnTo>
                          <a:lnTo>
                            <a:pt x="2916" y="17495"/>
                          </a:lnTo>
                          <a:lnTo>
                            <a:pt x="3379" y="18282"/>
                          </a:lnTo>
                          <a:lnTo>
                            <a:pt x="3888" y="19023"/>
                          </a:lnTo>
                          <a:lnTo>
                            <a:pt x="4397" y="19717"/>
                          </a:lnTo>
                          <a:lnTo>
                            <a:pt x="4906" y="20365"/>
                          </a:lnTo>
                          <a:lnTo>
                            <a:pt x="5091" y="20596"/>
                          </a:lnTo>
                          <a:lnTo>
                            <a:pt x="5138" y="20642"/>
                          </a:lnTo>
                          <a:lnTo>
                            <a:pt x="5369" y="20920"/>
                          </a:lnTo>
                          <a:lnTo>
                            <a:pt x="5600" y="21152"/>
                          </a:lnTo>
                          <a:lnTo>
                            <a:pt x="6063" y="21661"/>
                          </a:lnTo>
                          <a:lnTo>
                            <a:pt x="6156" y="21753"/>
                          </a:lnTo>
                          <a:lnTo>
                            <a:pt x="6202" y="21800"/>
                          </a:lnTo>
                          <a:lnTo>
                            <a:pt x="6943" y="22540"/>
                          </a:lnTo>
                          <a:lnTo>
                            <a:pt x="7729" y="23234"/>
                          </a:lnTo>
                          <a:lnTo>
                            <a:pt x="7822" y="23281"/>
                          </a:lnTo>
                          <a:lnTo>
                            <a:pt x="7961" y="23419"/>
                          </a:lnTo>
                          <a:lnTo>
                            <a:pt x="8053" y="23466"/>
                          </a:lnTo>
                          <a:lnTo>
                            <a:pt x="8192" y="23605"/>
                          </a:lnTo>
                          <a:lnTo>
                            <a:pt x="8470" y="23790"/>
                          </a:lnTo>
                          <a:lnTo>
                            <a:pt x="9025" y="24206"/>
                          </a:lnTo>
                          <a:lnTo>
                            <a:pt x="9581" y="24576"/>
                          </a:lnTo>
                          <a:lnTo>
                            <a:pt x="10275" y="24947"/>
                          </a:lnTo>
                          <a:lnTo>
                            <a:pt x="11062" y="25317"/>
                          </a:lnTo>
                          <a:lnTo>
                            <a:pt x="11802" y="25641"/>
                          </a:lnTo>
                          <a:lnTo>
                            <a:pt x="12543" y="25872"/>
                          </a:lnTo>
                          <a:lnTo>
                            <a:pt x="13330" y="26011"/>
                          </a:lnTo>
                          <a:lnTo>
                            <a:pt x="13839" y="26104"/>
                          </a:lnTo>
                          <a:lnTo>
                            <a:pt x="14348" y="26150"/>
                          </a:lnTo>
                          <a:lnTo>
                            <a:pt x="14579" y="26150"/>
                          </a:lnTo>
                          <a:lnTo>
                            <a:pt x="15412" y="26104"/>
                          </a:lnTo>
                          <a:lnTo>
                            <a:pt x="15597" y="26058"/>
                          </a:lnTo>
                          <a:lnTo>
                            <a:pt x="16060" y="25965"/>
                          </a:lnTo>
                          <a:lnTo>
                            <a:pt x="16477" y="25872"/>
                          </a:lnTo>
                          <a:lnTo>
                            <a:pt x="16616" y="25826"/>
                          </a:lnTo>
                          <a:lnTo>
                            <a:pt x="16755" y="25780"/>
                          </a:lnTo>
                          <a:lnTo>
                            <a:pt x="17495" y="25548"/>
                          </a:lnTo>
                          <a:lnTo>
                            <a:pt x="17495" y="25502"/>
                          </a:lnTo>
                          <a:lnTo>
                            <a:pt x="17634" y="25456"/>
                          </a:lnTo>
                          <a:lnTo>
                            <a:pt x="17865" y="24947"/>
                          </a:lnTo>
                          <a:lnTo>
                            <a:pt x="17912" y="24854"/>
                          </a:lnTo>
                          <a:lnTo>
                            <a:pt x="17865" y="24808"/>
                          </a:lnTo>
                          <a:lnTo>
                            <a:pt x="17541" y="24623"/>
                          </a:lnTo>
                          <a:lnTo>
                            <a:pt x="17495" y="24623"/>
                          </a:lnTo>
                          <a:lnTo>
                            <a:pt x="17171" y="24391"/>
                          </a:lnTo>
                          <a:lnTo>
                            <a:pt x="16893" y="24160"/>
                          </a:lnTo>
                          <a:lnTo>
                            <a:pt x="16616" y="23882"/>
                          </a:lnTo>
                          <a:lnTo>
                            <a:pt x="16338" y="23605"/>
                          </a:lnTo>
                          <a:lnTo>
                            <a:pt x="16292" y="23558"/>
                          </a:lnTo>
                          <a:lnTo>
                            <a:pt x="16199" y="23605"/>
                          </a:lnTo>
                          <a:lnTo>
                            <a:pt x="16014" y="23743"/>
                          </a:lnTo>
                          <a:lnTo>
                            <a:pt x="15968" y="23651"/>
                          </a:lnTo>
                          <a:lnTo>
                            <a:pt x="15921" y="23743"/>
                          </a:lnTo>
                          <a:lnTo>
                            <a:pt x="15829" y="23743"/>
                          </a:lnTo>
                          <a:lnTo>
                            <a:pt x="15551" y="23929"/>
                          </a:lnTo>
                          <a:lnTo>
                            <a:pt x="15227" y="24021"/>
                          </a:lnTo>
                          <a:lnTo>
                            <a:pt x="14626" y="24206"/>
                          </a:lnTo>
                          <a:lnTo>
                            <a:pt x="14024" y="24299"/>
                          </a:lnTo>
                          <a:lnTo>
                            <a:pt x="13422" y="24299"/>
                          </a:lnTo>
                          <a:lnTo>
                            <a:pt x="12867" y="24253"/>
                          </a:lnTo>
                          <a:lnTo>
                            <a:pt x="12358" y="24160"/>
                          </a:lnTo>
                          <a:lnTo>
                            <a:pt x="11895" y="24021"/>
                          </a:lnTo>
                          <a:lnTo>
                            <a:pt x="11525" y="23929"/>
                          </a:lnTo>
                          <a:lnTo>
                            <a:pt x="11432" y="23882"/>
                          </a:lnTo>
                          <a:lnTo>
                            <a:pt x="11293" y="23836"/>
                          </a:lnTo>
                          <a:lnTo>
                            <a:pt x="11201" y="23790"/>
                          </a:lnTo>
                          <a:lnTo>
                            <a:pt x="11062" y="23743"/>
                          </a:lnTo>
                          <a:lnTo>
                            <a:pt x="10830" y="23651"/>
                          </a:lnTo>
                          <a:lnTo>
                            <a:pt x="10691" y="23605"/>
                          </a:lnTo>
                          <a:lnTo>
                            <a:pt x="10645" y="23558"/>
                          </a:lnTo>
                          <a:lnTo>
                            <a:pt x="10506" y="23466"/>
                          </a:lnTo>
                          <a:lnTo>
                            <a:pt x="10460" y="23558"/>
                          </a:lnTo>
                          <a:lnTo>
                            <a:pt x="10460" y="23466"/>
                          </a:lnTo>
                          <a:lnTo>
                            <a:pt x="9858" y="23142"/>
                          </a:lnTo>
                          <a:lnTo>
                            <a:pt x="9766" y="23095"/>
                          </a:lnTo>
                          <a:lnTo>
                            <a:pt x="9581" y="23003"/>
                          </a:lnTo>
                          <a:lnTo>
                            <a:pt x="9534" y="22957"/>
                          </a:lnTo>
                          <a:lnTo>
                            <a:pt x="9488" y="23003"/>
                          </a:lnTo>
                          <a:lnTo>
                            <a:pt x="8886" y="22633"/>
                          </a:lnTo>
                          <a:lnTo>
                            <a:pt x="8285" y="22170"/>
                          </a:lnTo>
                          <a:lnTo>
                            <a:pt x="7359" y="21429"/>
                          </a:lnTo>
                          <a:lnTo>
                            <a:pt x="6526" y="20596"/>
                          </a:lnTo>
                          <a:lnTo>
                            <a:pt x="5739" y="19671"/>
                          </a:lnTo>
                          <a:lnTo>
                            <a:pt x="4952" y="18652"/>
                          </a:lnTo>
                          <a:lnTo>
                            <a:pt x="4999" y="18652"/>
                          </a:lnTo>
                          <a:lnTo>
                            <a:pt x="4860" y="18421"/>
                          </a:lnTo>
                          <a:lnTo>
                            <a:pt x="4073" y="17218"/>
                          </a:lnTo>
                          <a:lnTo>
                            <a:pt x="3379" y="15968"/>
                          </a:lnTo>
                          <a:lnTo>
                            <a:pt x="2777" y="14672"/>
                          </a:lnTo>
                          <a:lnTo>
                            <a:pt x="2268" y="13284"/>
                          </a:lnTo>
                          <a:lnTo>
                            <a:pt x="1990" y="12450"/>
                          </a:lnTo>
                          <a:lnTo>
                            <a:pt x="1944" y="12312"/>
                          </a:lnTo>
                          <a:lnTo>
                            <a:pt x="1898" y="12219"/>
                          </a:lnTo>
                          <a:lnTo>
                            <a:pt x="1851" y="12080"/>
                          </a:lnTo>
                          <a:lnTo>
                            <a:pt x="1851" y="11988"/>
                          </a:lnTo>
                          <a:lnTo>
                            <a:pt x="1574" y="10692"/>
                          </a:lnTo>
                          <a:lnTo>
                            <a:pt x="1481" y="10044"/>
                          </a:lnTo>
                          <a:lnTo>
                            <a:pt x="1389" y="9442"/>
                          </a:lnTo>
                          <a:lnTo>
                            <a:pt x="1389" y="8840"/>
                          </a:lnTo>
                          <a:lnTo>
                            <a:pt x="1389" y="8239"/>
                          </a:lnTo>
                          <a:lnTo>
                            <a:pt x="1389" y="7683"/>
                          </a:lnTo>
                          <a:lnTo>
                            <a:pt x="1435" y="7128"/>
                          </a:lnTo>
                          <a:lnTo>
                            <a:pt x="1528" y="6665"/>
                          </a:lnTo>
                          <a:lnTo>
                            <a:pt x="1620" y="6202"/>
                          </a:lnTo>
                          <a:lnTo>
                            <a:pt x="1805" y="5647"/>
                          </a:lnTo>
                          <a:lnTo>
                            <a:pt x="2037" y="5092"/>
                          </a:lnTo>
                          <a:lnTo>
                            <a:pt x="2314" y="4536"/>
                          </a:lnTo>
                          <a:lnTo>
                            <a:pt x="2685" y="3981"/>
                          </a:lnTo>
                          <a:lnTo>
                            <a:pt x="3147" y="3518"/>
                          </a:lnTo>
                          <a:lnTo>
                            <a:pt x="3425" y="3286"/>
                          </a:lnTo>
                          <a:lnTo>
                            <a:pt x="3749" y="3101"/>
                          </a:lnTo>
                          <a:lnTo>
                            <a:pt x="4304" y="2777"/>
                          </a:lnTo>
                          <a:lnTo>
                            <a:pt x="4351" y="2777"/>
                          </a:lnTo>
                          <a:lnTo>
                            <a:pt x="4536" y="2731"/>
                          </a:lnTo>
                          <a:lnTo>
                            <a:pt x="4767" y="2639"/>
                          </a:lnTo>
                          <a:lnTo>
                            <a:pt x="5091" y="2546"/>
                          </a:lnTo>
                          <a:lnTo>
                            <a:pt x="5230" y="2546"/>
                          </a:lnTo>
                          <a:lnTo>
                            <a:pt x="5323" y="2500"/>
                          </a:lnTo>
                          <a:lnTo>
                            <a:pt x="5693" y="2500"/>
                          </a:lnTo>
                          <a:lnTo>
                            <a:pt x="6017" y="2453"/>
                          </a:lnTo>
                          <a:lnTo>
                            <a:pt x="6202" y="2453"/>
                          </a:lnTo>
                          <a:lnTo>
                            <a:pt x="6665" y="2500"/>
                          </a:lnTo>
                          <a:lnTo>
                            <a:pt x="7081" y="2546"/>
                          </a:lnTo>
                          <a:lnTo>
                            <a:pt x="7544" y="2639"/>
                          </a:lnTo>
                          <a:lnTo>
                            <a:pt x="8007" y="2777"/>
                          </a:lnTo>
                          <a:lnTo>
                            <a:pt x="8053" y="2824"/>
                          </a:lnTo>
                          <a:lnTo>
                            <a:pt x="8146" y="2870"/>
                          </a:lnTo>
                          <a:lnTo>
                            <a:pt x="8239" y="2870"/>
                          </a:lnTo>
                          <a:lnTo>
                            <a:pt x="9025" y="3194"/>
                          </a:lnTo>
                          <a:lnTo>
                            <a:pt x="9072" y="3240"/>
                          </a:lnTo>
                          <a:lnTo>
                            <a:pt x="9210" y="3286"/>
                          </a:lnTo>
                          <a:lnTo>
                            <a:pt x="9303" y="3333"/>
                          </a:lnTo>
                          <a:lnTo>
                            <a:pt x="10044" y="3749"/>
                          </a:lnTo>
                          <a:lnTo>
                            <a:pt x="10830" y="4258"/>
                          </a:lnTo>
                          <a:lnTo>
                            <a:pt x="10877" y="4305"/>
                          </a:lnTo>
                          <a:lnTo>
                            <a:pt x="10969" y="4351"/>
                          </a:lnTo>
                          <a:lnTo>
                            <a:pt x="11062" y="4397"/>
                          </a:lnTo>
                          <a:lnTo>
                            <a:pt x="11849" y="5045"/>
                          </a:lnTo>
                          <a:lnTo>
                            <a:pt x="11895" y="5092"/>
                          </a:lnTo>
                          <a:lnTo>
                            <a:pt x="11987" y="5184"/>
                          </a:lnTo>
                          <a:lnTo>
                            <a:pt x="12080" y="5230"/>
                          </a:lnTo>
                          <a:lnTo>
                            <a:pt x="12728" y="5878"/>
                          </a:lnTo>
                          <a:lnTo>
                            <a:pt x="13422" y="6619"/>
                          </a:lnTo>
                          <a:lnTo>
                            <a:pt x="13561" y="6758"/>
                          </a:lnTo>
                          <a:lnTo>
                            <a:pt x="13792" y="7035"/>
                          </a:lnTo>
                          <a:lnTo>
                            <a:pt x="14302" y="7683"/>
                          </a:lnTo>
                          <a:lnTo>
                            <a:pt x="14394" y="7637"/>
                          </a:lnTo>
                          <a:lnTo>
                            <a:pt x="14394" y="7637"/>
                          </a:lnTo>
                          <a:lnTo>
                            <a:pt x="14348" y="7730"/>
                          </a:lnTo>
                          <a:lnTo>
                            <a:pt x="14394" y="7822"/>
                          </a:lnTo>
                          <a:lnTo>
                            <a:pt x="14487" y="7730"/>
                          </a:lnTo>
                          <a:lnTo>
                            <a:pt x="14440" y="7822"/>
                          </a:lnTo>
                          <a:lnTo>
                            <a:pt x="15042" y="8702"/>
                          </a:lnTo>
                          <a:lnTo>
                            <a:pt x="15227" y="8933"/>
                          </a:lnTo>
                          <a:lnTo>
                            <a:pt x="15227" y="4258"/>
                          </a:lnTo>
                          <a:lnTo>
                            <a:pt x="15181" y="4212"/>
                          </a:lnTo>
                          <a:lnTo>
                            <a:pt x="14996" y="3981"/>
                          </a:lnTo>
                          <a:lnTo>
                            <a:pt x="14811" y="3796"/>
                          </a:lnTo>
                          <a:lnTo>
                            <a:pt x="14348" y="3472"/>
                          </a:lnTo>
                          <a:lnTo>
                            <a:pt x="13422" y="2916"/>
                          </a:lnTo>
                          <a:lnTo>
                            <a:pt x="12589" y="2361"/>
                          </a:lnTo>
                          <a:lnTo>
                            <a:pt x="11617" y="1759"/>
                          </a:lnTo>
                          <a:lnTo>
                            <a:pt x="10784" y="1296"/>
                          </a:lnTo>
                          <a:lnTo>
                            <a:pt x="9951" y="880"/>
                          </a:lnTo>
                          <a:lnTo>
                            <a:pt x="9118" y="556"/>
                          </a:lnTo>
                          <a:lnTo>
                            <a:pt x="8285" y="278"/>
                          </a:lnTo>
                          <a:lnTo>
                            <a:pt x="7452" y="93"/>
                          </a:lnTo>
                          <a:lnTo>
                            <a:pt x="6572" y="0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1" name="Google Shape;2901;p23"/>
                    <p:cNvSpPr/>
                    <p:nvPr/>
                  </p:nvSpPr>
                  <p:spPr>
                    <a:xfrm>
                      <a:off x="5308598" y="3163094"/>
                      <a:ext cx="373678" cy="945899"/>
                    </a:xfrm>
                    <a:custGeom>
                      <a:rect b="b" l="l" r="r" t="t"/>
                      <a:pathLst>
                        <a:path extrusionOk="0" h="22263" w="8795">
                          <a:moveTo>
                            <a:pt x="1111" y="1"/>
                          </a:moveTo>
                          <a:lnTo>
                            <a:pt x="741" y="93"/>
                          </a:lnTo>
                          <a:lnTo>
                            <a:pt x="139" y="325"/>
                          </a:lnTo>
                          <a:lnTo>
                            <a:pt x="0" y="417"/>
                          </a:lnTo>
                          <a:lnTo>
                            <a:pt x="139" y="556"/>
                          </a:lnTo>
                          <a:lnTo>
                            <a:pt x="278" y="649"/>
                          </a:lnTo>
                          <a:lnTo>
                            <a:pt x="324" y="695"/>
                          </a:lnTo>
                          <a:lnTo>
                            <a:pt x="834" y="1158"/>
                          </a:lnTo>
                          <a:lnTo>
                            <a:pt x="926" y="1250"/>
                          </a:lnTo>
                          <a:lnTo>
                            <a:pt x="1019" y="1343"/>
                          </a:lnTo>
                          <a:lnTo>
                            <a:pt x="1111" y="1436"/>
                          </a:lnTo>
                          <a:lnTo>
                            <a:pt x="1481" y="1852"/>
                          </a:lnTo>
                          <a:lnTo>
                            <a:pt x="1667" y="2037"/>
                          </a:lnTo>
                          <a:lnTo>
                            <a:pt x="1991" y="2408"/>
                          </a:lnTo>
                          <a:lnTo>
                            <a:pt x="2083" y="2500"/>
                          </a:lnTo>
                          <a:lnTo>
                            <a:pt x="2407" y="2824"/>
                          </a:lnTo>
                          <a:lnTo>
                            <a:pt x="2639" y="3194"/>
                          </a:lnTo>
                          <a:lnTo>
                            <a:pt x="2824" y="3426"/>
                          </a:lnTo>
                          <a:lnTo>
                            <a:pt x="2870" y="3472"/>
                          </a:lnTo>
                          <a:lnTo>
                            <a:pt x="2916" y="3518"/>
                          </a:lnTo>
                          <a:lnTo>
                            <a:pt x="3009" y="3657"/>
                          </a:lnTo>
                          <a:lnTo>
                            <a:pt x="3148" y="3842"/>
                          </a:lnTo>
                          <a:lnTo>
                            <a:pt x="3240" y="3981"/>
                          </a:lnTo>
                          <a:lnTo>
                            <a:pt x="3564" y="4444"/>
                          </a:lnTo>
                          <a:lnTo>
                            <a:pt x="3611" y="4444"/>
                          </a:lnTo>
                          <a:lnTo>
                            <a:pt x="3703" y="4583"/>
                          </a:lnTo>
                          <a:lnTo>
                            <a:pt x="3842" y="4768"/>
                          </a:lnTo>
                          <a:lnTo>
                            <a:pt x="3888" y="4860"/>
                          </a:lnTo>
                          <a:lnTo>
                            <a:pt x="4166" y="5323"/>
                          </a:lnTo>
                          <a:lnTo>
                            <a:pt x="4258" y="5462"/>
                          </a:lnTo>
                          <a:lnTo>
                            <a:pt x="4397" y="5694"/>
                          </a:lnTo>
                          <a:lnTo>
                            <a:pt x="5045" y="6758"/>
                          </a:lnTo>
                          <a:lnTo>
                            <a:pt x="5138" y="6943"/>
                          </a:lnTo>
                          <a:lnTo>
                            <a:pt x="5230" y="7082"/>
                          </a:lnTo>
                          <a:lnTo>
                            <a:pt x="5230" y="7128"/>
                          </a:lnTo>
                          <a:lnTo>
                            <a:pt x="5508" y="7637"/>
                          </a:lnTo>
                          <a:lnTo>
                            <a:pt x="5601" y="7869"/>
                          </a:lnTo>
                          <a:lnTo>
                            <a:pt x="5693" y="8008"/>
                          </a:lnTo>
                          <a:lnTo>
                            <a:pt x="5693" y="8054"/>
                          </a:lnTo>
                          <a:lnTo>
                            <a:pt x="5925" y="8563"/>
                          </a:lnTo>
                          <a:lnTo>
                            <a:pt x="6063" y="8795"/>
                          </a:lnTo>
                          <a:lnTo>
                            <a:pt x="6110" y="8933"/>
                          </a:lnTo>
                          <a:lnTo>
                            <a:pt x="6295" y="9442"/>
                          </a:lnTo>
                          <a:lnTo>
                            <a:pt x="6341" y="9489"/>
                          </a:lnTo>
                          <a:lnTo>
                            <a:pt x="6434" y="9720"/>
                          </a:lnTo>
                          <a:lnTo>
                            <a:pt x="6480" y="9859"/>
                          </a:lnTo>
                          <a:lnTo>
                            <a:pt x="6480" y="9905"/>
                          </a:lnTo>
                          <a:lnTo>
                            <a:pt x="6665" y="10368"/>
                          </a:lnTo>
                          <a:lnTo>
                            <a:pt x="6711" y="10461"/>
                          </a:lnTo>
                          <a:lnTo>
                            <a:pt x="6804" y="10692"/>
                          </a:lnTo>
                          <a:lnTo>
                            <a:pt x="6850" y="10831"/>
                          </a:lnTo>
                          <a:lnTo>
                            <a:pt x="6850" y="10877"/>
                          </a:lnTo>
                          <a:lnTo>
                            <a:pt x="6989" y="11386"/>
                          </a:lnTo>
                          <a:lnTo>
                            <a:pt x="7035" y="11525"/>
                          </a:lnTo>
                          <a:lnTo>
                            <a:pt x="7128" y="11710"/>
                          </a:lnTo>
                          <a:lnTo>
                            <a:pt x="7128" y="11849"/>
                          </a:lnTo>
                          <a:lnTo>
                            <a:pt x="7128" y="11895"/>
                          </a:lnTo>
                          <a:lnTo>
                            <a:pt x="7359" y="12590"/>
                          </a:lnTo>
                          <a:lnTo>
                            <a:pt x="7359" y="12682"/>
                          </a:lnTo>
                          <a:lnTo>
                            <a:pt x="7406" y="12867"/>
                          </a:lnTo>
                          <a:lnTo>
                            <a:pt x="7452" y="13053"/>
                          </a:lnTo>
                          <a:lnTo>
                            <a:pt x="7637" y="14163"/>
                          </a:lnTo>
                          <a:lnTo>
                            <a:pt x="7776" y="15274"/>
                          </a:lnTo>
                          <a:lnTo>
                            <a:pt x="7869" y="16339"/>
                          </a:lnTo>
                          <a:lnTo>
                            <a:pt x="7822" y="17357"/>
                          </a:lnTo>
                          <a:lnTo>
                            <a:pt x="7776" y="18190"/>
                          </a:lnTo>
                          <a:lnTo>
                            <a:pt x="7637" y="19023"/>
                          </a:lnTo>
                          <a:lnTo>
                            <a:pt x="7452" y="19810"/>
                          </a:lnTo>
                          <a:lnTo>
                            <a:pt x="7174" y="20504"/>
                          </a:lnTo>
                          <a:lnTo>
                            <a:pt x="6850" y="21291"/>
                          </a:lnTo>
                          <a:lnTo>
                            <a:pt x="6434" y="21939"/>
                          </a:lnTo>
                          <a:lnTo>
                            <a:pt x="6295" y="22124"/>
                          </a:lnTo>
                          <a:lnTo>
                            <a:pt x="6387" y="22263"/>
                          </a:lnTo>
                          <a:lnTo>
                            <a:pt x="6480" y="22170"/>
                          </a:lnTo>
                          <a:lnTo>
                            <a:pt x="6573" y="22078"/>
                          </a:lnTo>
                          <a:lnTo>
                            <a:pt x="6619" y="22031"/>
                          </a:lnTo>
                          <a:lnTo>
                            <a:pt x="6758" y="21893"/>
                          </a:lnTo>
                          <a:lnTo>
                            <a:pt x="6804" y="21846"/>
                          </a:lnTo>
                          <a:lnTo>
                            <a:pt x="6943" y="21707"/>
                          </a:lnTo>
                          <a:lnTo>
                            <a:pt x="6943" y="21661"/>
                          </a:lnTo>
                          <a:lnTo>
                            <a:pt x="7082" y="21476"/>
                          </a:lnTo>
                          <a:lnTo>
                            <a:pt x="7221" y="21291"/>
                          </a:lnTo>
                          <a:lnTo>
                            <a:pt x="7545" y="20782"/>
                          </a:lnTo>
                          <a:lnTo>
                            <a:pt x="7591" y="20735"/>
                          </a:lnTo>
                          <a:lnTo>
                            <a:pt x="7683" y="20550"/>
                          </a:lnTo>
                          <a:lnTo>
                            <a:pt x="7822" y="20365"/>
                          </a:lnTo>
                          <a:lnTo>
                            <a:pt x="7869" y="20226"/>
                          </a:lnTo>
                          <a:lnTo>
                            <a:pt x="7915" y="20134"/>
                          </a:lnTo>
                          <a:lnTo>
                            <a:pt x="7961" y="19995"/>
                          </a:lnTo>
                          <a:lnTo>
                            <a:pt x="8007" y="19902"/>
                          </a:lnTo>
                          <a:lnTo>
                            <a:pt x="8054" y="19810"/>
                          </a:lnTo>
                          <a:lnTo>
                            <a:pt x="8100" y="19671"/>
                          </a:lnTo>
                          <a:lnTo>
                            <a:pt x="8146" y="19578"/>
                          </a:lnTo>
                          <a:lnTo>
                            <a:pt x="8192" y="19440"/>
                          </a:lnTo>
                          <a:lnTo>
                            <a:pt x="8239" y="19347"/>
                          </a:lnTo>
                          <a:lnTo>
                            <a:pt x="8285" y="19162"/>
                          </a:lnTo>
                          <a:lnTo>
                            <a:pt x="8516" y="18375"/>
                          </a:lnTo>
                          <a:lnTo>
                            <a:pt x="8655" y="17496"/>
                          </a:lnTo>
                          <a:lnTo>
                            <a:pt x="8748" y="16755"/>
                          </a:lnTo>
                          <a:lnTo>
                            <a:pt x="8794" y="15968"/>
                          </a:lnTo>
                          <a:lnTo>
                            <a:pt x="8794" y="15829"/>
                          </a:lnTo>
                          <a:lnTo>
                            <a:pt x="8748" y="15182"/>
                          </a:lnTo>
                          <a:lnTo>
                            <a:pt x="8702" y="14487"/>
                          </a:lnTo>
                          <a:lnTo>
                            <a:pt x="8702" y="14348"/>
                          </a:lnTo>
                          <a:lnTo>
                            <a:pt x="8609" y="13654"/>
                          </a:lnTo>
                          <a:lnTo>
                            <a:pt x="8516" y="12960"/>
                          </a:lnTo>
                          <a:lnTo>
                            <a:pt x="8378" y="12266"/>
                          </a:lnTo>
                          <a:lnTo>
                            <a:pt x="8192" y="11525"/>
                          </a:lnTo>
                          <a:lnTo>
                            <a:pt x="7961" y="10600"/>
                          </a:lnTo>
                          <a:lnTo>
                            <a:pt x="7637" y="9720"/>
                          </a:lnTo>
                          <a:lnTo>
                            <a:pt x="7313" y="8795"/>
                          </a:lnTo>
                          <a:lnTo>
                            <a:pt x="6897" y="7869"/>
                          </a:lnTo>
                          <a:lnTo>
                            <a:pt x="6526" y="7082"/>
                          </a:lnTo>
                          <a:lnTo>
                            <a:pt x="6110" y="6295"/>
                          </a:lnTo>
                          <a:lnTo>
                            <a:pt x="5693" y="5508"/>
                          </a:lnTo>
                          <a:lnTo>
                            <a:pt x="5230" y="4768"/>
                          </a:lnTo>
                          <a:lnTo>
                            <a:pt x="4721" y="4027"/>
                          </a:lnTo>
                          <a:lnTo>
                            <a:pt x="4212" y="3287"/>
                          </a:lnTo>
                          <a:lnTo>
                            <a:pt x="3703" y="2593"/>
                          </a:lnTo>
                          <a:lnTo>
                            <a:pt x="3148" y="1945"/>
                          </a:lnTo>
                          <a:lnTo>
                            <a:pt x="2315" y="1065"/>
                          </a:lnTo>
                          <a:lnTo>
                            <a:pt x="1481" y="279"/>
                          </a:lnTo>
                          <a:lnTo>
                            <a:pt x="1296" y="93"/>
                          </a:lnTo>
                          <a:lnTo>
                            <a:pt x="1158" y="1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2" name="Google Shape;2902;p23"/>
                    <p:cNvSpPr/>
                    <p:nvPr/>
                  </p:nvSpPr>
                  <p:spPr>
                    <a:xfrm>
                      <a:off x="4697033" y="2848474"/>
                      <a:ext cx="934088" cy="1364741"/>
                    </a:xfrm>
                    <a:custGeom>
                      <a:rect b="b" l="l" r="r" t="t"/>
                      <a:pathLst>
                        <a:path extrusionOk="0" h="32121" w="21985">
                          <a:moveTo>
                            <a:pt x="3842" y="1"/>
                          </a:moveTo>
                          <a:lnTo>
                            <a:pt x="4860" y="4814"/>
                          </a:lnTo>
                          <a:lnTo>
                            <a:pt x="4814" y="4860"/>
                          </a:lnTo>
                          <a:lnTo>
                            <a:pt x="4397" y="4999"/>
                          </a:lnTo>
                          <a:lnTo>
                            <a:pt x="4351" y="4999"/>
                          </a:lnTo>
                          <a:lnTo>
                            <a:pt x="4305" y="5045"/>
                          </a:lnTo>
                          <a:lnTo>
                            <a:pt x="4259" y="5045"/>
                          </a:lnTo>
                          <a:lnTo>
                            <a:pt x="4212" y="5092"/>
                          </a:lnTo>
                          <a:lnTo>
                            <a:pt x="3888" y="5231"/>
                          </a:lnTo>
                          <a:lnTo>
                            <a:pt x="3888" y="5277"/>
                          </a:lnTo>
                          <a:lnTo>
                            <a:pt x="3472" y="5555"/>
                          </a:lnTo>
                          <a:lnTo>
                            <a:pt x="3055" y="5832"/>
                          </a:lnTo>
                          <a:lnTo>
                            <a:pt x="3009" y="5878"/>
                          </a:lnTo>
                          <a:lnTo>
                            <a:pt x="2546" y="6295"/>
                          </a:lnTo>
                          <a:lnTo>
                            <a:pt x="2083" y="6712"/>
                          </a:lnTo>
                          <a:lnTo>
                            <a:pt x="1713" y="7128"/>
                          </a:lnTo>
                          <a:lnTo>
                            <a:pt x="1389" y="7591"/>
                          </a:lnTo>
                          <a:lnTo>
                            <a:pt x="1065" y="8100"/>
                          </a:lnTo>
                          <a:lnTo>
                            <a:pt x="787" y="8609"/>
                          </a:lnTo>
                          <a:lnTo>
                            <a:pt x="556" y="9165"/>
                          </a:lnTo>
                          <a:lnTo>
                            <a:pt x="463" y="9442"/>
                          </a:lnTo>
                          <a:lnTo>
                            <a:pt x="371" y="9766"/>
                          </a:lnTo>
                          <a:lnTo>
                            <a:pt x="324" y="9951"/>
                          </a:lnTo>
                          <a:lnTo>
                            <a:pt x="463" y="9998"/>
                          </a:lnTo>
                          <a:lnTo>
                            <a:pt x="278" y="10599"/>
                          </a:lnTo>
                          <a:lnTo>
                            <a:pt x="139" y="11340"/>
                          </a:lnTo>
                          <a:lnTo>
                            <a:pt x="47" y="12034"/>
                          </a:lnTo>
                          <a:lnTo>
                            <a:pt x="0" y="12775"/>
                          </a:lnTo>
                          <a:lnTo>
                            <a:pt x="0" y="13515"/>
                          </a:lnTo>
                          <a:lnTo>
                            <a:pt x="47" y="14256"/>
                          </a:lnTo>
                          <a:lnTo>
                            <a:pt x="139" y="15042"/>
                          </a:lnTo>
                          <a:lnTo>
                            <a:pt x="232" y="15829"/>
                          </a:lnTo>
                          <a:lnTo>
                            <a:pt x="417" y="16616"/>
                          </a:lnTo>
                          <a:lnTo>
                            <a:pt x="602" y="17449"/>
                          </a:lnTo>
                          <a:lnTo>
                            <a:pt x="648" y="17449"/>
                          </a:lnTo>
                          <a:lnTo>
                            <a:pt x="741" y="17912"/>
                          </a:lnTo>
                          <a:lnTo>
                            <a:pt x="787" y="17958"/>
                          </a:lnTo>
                          <a:lnTo>
                            <a:pt x="926" y="18467"/>
                          </a:lnTo>
                          <a:lnTo>
                            <a:pt x="1158" y="19208"/>
                          </a:lnTo>
                          <a:lnTo>
                            <a:pt x="1250" y="19393"/>
                          </a:lnTo>
                          <a:lnTo>
                            <a:pt x="1806" y="20735"/>
                          </a:lnTo>
                          <a:lnTo>
                            <a:pt x="2407" y="22031"/>
                          </a:lnTo>
                          <a:lnTo>
                            <a:pt x="3101" y="23327"/>
                          </a:lnTo>
                          <a:lnTo>
                            <a:pt x="3842" y="24530"/>
                          </a:lnTo>
                          <a:lnTo>
                            <a:pt x="4675" y="25641"/>
                          </a:lnTo>
                          <a:lnTo>
                            <a:pt x="5554" y="26706"/>
                          </a:lnTo>
                          <a:lnTo>
                            <a:pt x="6480" y="27724"/>
                          </a:lnTo>
                          <a:lnTo>
                            <a:pt x="7452" y="28650"/>
                          </a:lnTo>
                          <a:lnTo>
                            <a:pt x="8007" y="29112"/>
                          </a:lnTo>
                          <a:lnTo>
                            <a:pt x="8563" y="29529"/>
                          </a:lnTo>
                          <a:lnTo>
                            <a:pt x="9164" y="29945"/>
                          </a:lnTo>
                          <a:lnTo>
                            <a:pt x="9720" y="30316"/>
                          </a:lnTo>
                          <a:lnTo>
                            <a:pt x="10507" y="30732"/>
                          </a:lnTo>
                          <a:lnTo>
                            <a:pt x="11247" y="31103"/>
                          </a:lnTo>
                          <a:lnTo>
                            <a:pt x="11988" y="31427"/>
                          </a:lnTo>
                          <a:lnTo>
                            <a:pt x="12728" y="31658"/>
                          </a:lnTo>
                          <a:lnTo>
                            <a:pt x="12821" y="31658"/>
                          </a:lnTo>
                          <a:lnTo>
                            <a:pt x="12775" y="31797"/>
                          </a:lnTo>
                          <a:lnTo>
                            <a:pt x="13746" y="32028"/>
                          </a:lnTo>
                          <a:lnTo>
                            <a:pt x="14302" y="32121"/>
                          </a:lnTo>
                          <a:lnTo>
                            <a:pt x="15042" y="32121"/>
                          </a:lnTo>
                          <a:lnTo>
                            <a:pt x="15922" y="32074"/>
                          </a:lnTo>
                          <a:lnTo>
                            <a:pt x="16107" y="32074"/>
                          </a:lnTo>
                          <a:lnTo>
                            <a:pt x="16570" y="31982"/>
                          </a:lnTo>
                          <a:lnTo>
                            <a:pt x="17033" y="31843"/>
                          </a:lnTo>
                          <a:lnTo>
                            <a:pt x="17310" y="31797"/>
                          </a:lnTo>
                          <a:lnTo>
                            <a:pt x="18051" y="31519"/>
                          </a:lnTo>
                          <a:lnTo>
                            <a:pt x="18097" y="31519"/>
                          </a:lnTo>
                          <a:lnTo>
                            <a:pt x="18236" y="31427"/>
                          </a:lnTo>
                          <a:lnTo>
                            <a:pt x="18375" y="31334"/>
                          </a:lnTo>
                          <a:lnTo>
                            <a:pt x="18838" y="31103"/>
                          </a:lnTo>
                          <a:lnTo>
                            <a:pt x="18930" y="31056"/>
                          </a:lnTo>
                          <a:lnTo>
                            <a:pt x="18976" y="31010"/>
                          </a:lnTo>
                          <a:lnTo>
                            <a:pt x="19023" y="30964"/>
                          </a:lnTo>
                          <a:lnTo>
                            <a:pt x="19069" y="30964"/>
                          </a:lnTo>
                          <a:lnTo>
                            <a:pt x="19162" y="30871"/>
                          </a:lnTo>
                          <a:lnTo>
                            <a:pt x="19254" y="30825"/>
                          </a:lnTo>
                          <a:lnTo>
                            <a:pt x="19300" y="30779"/>
                          </a:lnTo>
                          <a:lnTo>
                            <a:pt x="19347" y="30732"/>
                          </a:lnTo>
                          <a:lnTo>
                            <a:pt x="19717" y="30455"/>
                          </a:lnTo>
                          <a:lnTo>
                            <a:pt x="19856" y="30316"/>
                          </a:lnTo>
                          <a:lnTo>
                            <a:pt x="19995" y="30177"/>
                          </a:lnTo>
                          <a:lnTo>
                            <a:pt x="20041" y="30177"/>
                          </a:lnTo>
                          <a:lnTo>
                            <a:pt x="20134" y="30038"/>
                          </a:lnTo>
                          <a:lnTo>
                            <a:pt x="20180" y="30038"/>
                          </a:lnTo>
                          <a:lnTo>
                            <a:pt x="20272" y="29945"/>
                          </a:lnTo>
                          <a:lnTo>
                            <a:pt x="20596" y="29483"/>
                          </a:lnTo>
                          <a:lnTo>
                            <a:pt x="20920" y="28974"/>
                          </a:lnTo>
                          <a:lnTo>
                            <a:pt x="20967" y="28881"/>
                          </a:lnTo>
                          <a:lnTo>
                            <a:pt x="21198" y="28418"/>
                          </a:lnTo>
                          <a:lnTo>
                            <a:pt x="21429" y="27955"/>
                          </a:lnTo>
                          <a:lnTo>
                            <a:pt x="21568" y="27446"/>
                          </a:lnTo>
                          <a:lnTo>
                            <a:pt x="21753" y="26891"/>
                          </a:lnTo>
                          <a:lnTo>
                            <a:pt x="21753" y="26845"/>
                          </a:lnTo>
                          <a:lnTo>
                            <a:pt x="21753" y="26706"/>
                          </a:lnTo>
                          <a:lnTo>
                            <a:pt x="21800" y="26521"/>
                          </a:lnTo>
                          <a:lnTo>
                            <a:pt x="21939" y="25734"/>
                          </a:lnTo>
                          <a:lnTo>
                            <a:pt x="21985" y="24901"/>
                          </a:lnTo>
                          <a:lnTo>
                            <a:pt x="21985" y="23929"/>
                          </a:lnTo>
                          <a:lnTo>
                            <a:pt x="21939" y="22957"/>
                          </a:lnTo>
                          <a:lnTo>
                            <a:pt x="21939" y="22679"/>
                          </a:lnTo>
                          <a:lnTo>
                            <a:pt x="21846" y="21892"/>
                          </a:lnTo>
                          <a:lnTo>
                            <a:pt x="21661" y="21059"/>
                          </a:lnTo>
                          <a:lnTo>
                            <a:pt x="21476" y="20226"/>
                          </a:lnTo>
                          <a:lnTo>
                            <a:pt x="21244" y="19347"/>
                          </a:lnTo>
                          <a:lnTo>
                            <a:pt x="21152" y="19023"/>
                          </a:lnTo>
                          <a:lnTo>
                            <a:pt x="21105" y="18838"/>
                          </a:lnTo>
                          <a:lnTo>
                            <a:pt x="21105" y="18791"/>
                          </a:lnTo>
                          <a:lnTo>
                            <a:pt x="20920" y="18329"/>
                          </a:lnTo>
                          <a:lnTo>
                            <a:pt x="20828" y="18051"/>
                          </a:lnTo>
                          <a:lnTo>
                            <a:pt x="20735" y="17819"/>
                          </a:lnTo>
                          <a:lnTo>
                            <a:pt x="20689" y="17634"/>
                          </a:lnTo>
                          <a:lnTo>
                            <a:pt x="20134" y="16246"/>
                          </a:lnTo>
                          <a:lnTo>
                            <a:pt x="20087" y="16200"/>
                          </a:lnTo>
                          <a:lnTo>
                            <a:pt x="19995" y="16014"/>
                          </a:lnTo>
                          <a:lnTo>
                            <a:pt x="19624" y="15181"/>
                          </a:lnTo>
                          <a:lnTo>
                            <a:pt x="19162" y="14348"/>
                          </a:lnTo>
                          <a:lnTo>
                            <a:pt x="18745" y="13608"/>
                          </a:lnTo>
                          <a:lnTo>
                            <a:pt x="18282" y="12821"/>
                          </a:lnTo>
                          <a:lnTo>
                            <a:pt x="18097" y="12543"/>
                          </a:lnTo>
                          <a:lnTo>
                            <a:pt x="18051" y="12497"/>
                          </a:lnTo>
                          <a:lnTo>
                            <a:pt x="17912" y="12312"/>
                          </a:lnTo>
                          <a:lnTo>
                            <a:pt x="17866" y="12173"/>
                          </a:lnTo>
                          <a:lnTo>
                            <a:pt x="17727" y="12034"/>
                          </a:lnTo>
                          <a:lnTo>
                            <a:pt x="17357" y="11479"/>
                          </a:lnTo>
                          <a:lnTo>
                            <a:pt x="17171" y="11294"/>
                          </a:lnTo>
                          <a:lnTo>
                            <a:pt x="17125" y="11201"/>
                          </a:lnTo>
                          <a:lnTo>
                            <a:pt x="16986" y="10970"/>
                          </a:lnTo>
                          <a:lnTo>
                            <a:pt x="16940" y="10923"/>
                          </a:lnTo>
                          <a:lnTo>
                            <a:pt x="16755" y="10692"/>
                          </a:lnTo>
                          <a:lnTo>
                            <a:pt x="16709" y="10692"/>
                          </a:lnTo>
                          <a:lnTo>
                            <a:pt x="16523" y="10414"/>
                          </a:lnTo>
                          <a:lnTo>
                            <a:pt x="15690" y="9489"/>
                          </a:lnTo>
                          <a:lnTo>
                            <a:pt x="15598" y="9396"/>
                          </a:lnTo>
                          <a:lnTo>
                            <a:pt x="15413" y="9211"/>
                          </a:lnTo>
                          <a:lnTo>
                            <a:pt x="15228" y="9026"/>
                          </a:lnTo>
                          <a:lnTo>
                            <a:pt x="15228" y="8979"/>
                          </a:lnTo>
                          <a:lnTo>
                            <a:pt x="15089" y="8841"/>
                          </a:lnTo>
                          <a:lnTo>
                            <a:pt x="15042" y="8794"/>
                          </a:lnTo>
                          <a:lnTo>
                            <a:pt x="14904" y="8655"/>
                          </a:lnTo>
                          <a:lnTo>
                            <a:pt x="14857" y="8609"/>
                          </a:lnTo>
                          <a:lnTo>
                            <a:pt x="14672" y="8470"/>
                          </a:lnTo>
                          <a:lnTo>
                            <a:pt x="14626" y="8424"/>
                          </a:lnTo>
                          <a:lnTo>
                            <a:pt x="14487" y="8285"/>
                          </a:lnTo>
                          <a:lnTo>
                            <a:pt x="14302" y="8100"/>
                          </a:lnTo>
                          <a:lnTo>
                            <a:pt x="14117" y="7961"/>
                          </a:lnTo>
                          <a:lnTo>
                            <a:pt x="14070" y="7961"/>
                          </a:lnTo>
                          <a:lnTo>
                            <a:pt x="13700" y="8146"/>
                          </a:lnTo>
                          <a:lnTo>
                            <a:pt x="13423" y="8378"/>
                          </a:lnTo>
                          <a:lnTo>
                            <a:pt x="13191" y="8609"/>
                          </a:lnTo>
                          <a:lnTo>
                            <a:pt x="13006" y="8887"/>
                          </a:lnTo>
                          <a:lnTo>
                            <a:pt x="12867" y="9211"/>
                          </a:lnTo>
                          <a:lnTo>
                            <a:pt x="12821" y="9211"/>
                          </a:lnTo>
                          <a:lnTo>
                            <a:pt x="12775" y="9350"/>
                          </a:lnTo>
                          <a:lnTo>
                            <a:pt x="12775" y="9396"/>
                          </a:lnTo>
                          <a:lnTo>
                            <a:pt x="12775" y="9489"/>
                          </a:lnTo>
                          <a:lnTo>
                            <a:pt x="12728" y="9813"/>
                          </a:lnTo>
                          <a:lnTo>
                            <a:pt x="12728" y="10599"/>
                          </a:lnTo>
                          <a:lnTo>
                            <a:pt x="12728" y="10646"/>
                          </a:lnTo>
                          <a:lnTo>
                            <a:pt x="12913" y="10784"/>
                          </a:lnTo>
                          <a:lnTo>
                            <a:pt x="13052" y="10923"/>
                          </a:lnTo>
                          <a:lnTo>
                            <a:pt x="13191" y="11062"/>
                          </a:lnTo>
                          <a:lnTo>
                            <a:pt x="13561" y="11432"/>
                          </a:lnTo>
                          <a:lnTo>
                            <a:pt x="13746" y="11664"/>
                          </a:lnTo>
                          <a:lnTo>
                            <a:pt x="14024" y="11988"/>
                          </a:lnTo>
                          <a:lnTo>
                            <a:pt x="14302" y="12265"/>
                          </a:lnTo>
                          <a:lnTo>
                            <a:pt x="14394" y="12358"/>
                          </a:lnTo>
                          <a:lnTo>
                            <a:pt x="14441" y="12451"/>
                          </a:lnTo>
                          <a:lnTo>
                            <a:pt x="14765" y="12867"/>
                          </a:lnTo>
                          <a:lnTo>
                            <a:pt x="14950" y="13099"/>
                          </a:lnTo>
                          <a:lnTo>
                            <a:pt x="15228" y="13423"/>
                          </a:lnTo>
                          <a:lnTo>
                            <a:pt x="16014" y="14580"/>
                          </a:lnTo>
                          <a:lnTo>
                            <a:pt x="16153" y="14857"/>
                          </a:lnTo>
                          <a:lnTo>
                            <a:pt x="16755" y="15876"/>
                          </a:lnTo>
                          <a:lnTo>
                            <a:pt x="16894" y="16153"/>
                          </a:lnTo>
                          <a:lnTo>
                            <a:pt x="17357" y="16986"/>
                          </a:lnTo>
                          <a:lnTo>
                            <a:pt x="17727" y="17866"/>
                          </a:lnTo>
                          <a:lnTo>
                            <a:pt x="17819" y="18143"/>
                          </a:lnTo>
                          <a:lnTo>
                            <a:pt x="18236" y="19254"/>
                          </a:lnTo>
                          <a:lnTo>
                            <a:pt x="18328" y="19532"/>
                          </a:lnTo>
                          <a:lnTo>
                            <a:pt x="18606" y="20504"/>
                          </a:lnTo>
                          <a:lnTo>
                            <a:pt x="18791" y="21476"/>
                          </a:lnTo>
                          <a:lnTo>
                            <a:pt x="18838" y="21753"/>
                          </a:lnTo>
                          <a:lnTo>
                            <a:pt x="18976" y="22679"/>
                          </a:lnTo>
                          <a:lnTo>
                            <a:pt x="18976" y="23188"/>
                          </a:lnTo>
                          <a:lnTo>
                            <a:pt x="19023" y="23929"/>
                          </a:lnTo>
                          <a:lnTo>
                            <a:pt x="18976" y="24623"/>
                          </a:lnTo>
                          <a:lnTo>
                            <a:pt x="18976" y="24901"/>
                          </a:lnTo>
                          <a:lnTo>
                            <a:pt x="18930" y="25178"/>
                          </a:lnTo>
                          <a:lnTo>
                            <a:pt x="18791" y="26011"/>
                          </a:lnTo>
                          <a:lnTo>
                            <a:pt x="18745" y="26289"/>
                          </a:lnTo>
                          <a:lnTo>
                            <a:pt x="18652" y="26659"/>
                          </a:lnTo>
                          <a:lnTo>
                            <a:pt x="18606" y="26798"/>
                          </a:lnTo>
                          <a:lnTo>
                            <a:pt x="18560" y="26937"/>
                          </a:lnTo>
                          <a:lnTo>
                            <a:pt x="18467" y="27215"/>
                          </a:lnTo>
                          <a:lnTo>
                            <a:pt x="18143" y="27909"/>
                          </a:lnTo>
                          <a:lnTo>
                            <a:pt x="18097" y="28002"/>
                          </a:lnTo>
                          <a:lnTo>
                            <a:pt x="18051" y="28048"/>
                          </a:lnTo>
                          <a:lnTo>
                            <a:pt x="18005" y="28140"/>
                          </a:lnTo>
                          <a:lnTo>
                            <a:pt x="17819" y="28464"/>
                          </a:lnTo>
                          <a:lnTo>
                            <a:pt x="17773" y="28464"/>
                          </a:lnTo>
                          <a:lnTo>
                            <a:pt x="17727" y="28557"/>
                          </a:lnTo>
                          <a:lnTo>
                            <a:pt x="17634" y="28650"/>
                          </a:lnTo>
                          <a:lnTo>
                            <a:pt x="17542" y="28742"/>
                          </a:lnTo>
                          <a:lnTo>
                            <a:pt x="17542" y="28788"/>
                          </a:lnTo>
                          <a:lnTo>
                            <a:pt x="17449" y="28881"/>
                          </a:lnTo>
                          <a:lnTo>
                            <a:pt x="16986" y="29344"/>
                          </a:lnTo>
                          <a:lnTo>
                            <a:pt x="16940" y="29390"/>
                          </a:lnTo>
                          <a:lnTo>
                            <a:pt x="16847" y="29436"/>
                          </a:lnTo>
                          <a:lnTo>
                            <a:pt x="16709" y="29529"/>
                          </a:lnTo>
                          <a:lnTo>
                            <a:pt x="16662" y="29575"/>
                          </a:lnTo>
                          <a:lnTo>
                            <a:pt x="16061" y="29899"/>
                          </a:lnTo>
                          <a:lnTo>
                            <a:pt x="15690" y="30038"/>
                          </a:lnTo>
                          <a:lnTo>
                            <a:pt x="15274" y="30177"/>
                          </a:lnTo>
                          <a:lnTo>
                            <a:pt x="14857" y="30223"/>
                          </a:lnTo>
                          <a:lnTo>
                            <a:pt x="14441" y="30269"/>
                          </a:lnTo>
                          <a:lnTo>
                            <a:pt x="14024" y="30316"/>
                          </a:lnTo>
                          <a:lnTo>
                            <a:pt x="13608" y="30269"/>
                          </a:lnTo>
                          <a:lnTo>
                            <a:pt x="13145" y="30223"/>
                          </a:lnTo>
                          <a:lnTo>
                            <a:pt x="12682" y="30131"/>
                          </a:lnTo>
                          <a:lnTo>
                            <a:pt x="12636" y="30131"/>
                          </a:lnTo>
                          <a:lnTo>
                            <a:pt x="12358" y="30038"/>
                          </a:lnTo>
                          <a:lnTo>
                            <a:pt x="11988" y="29945"/>
                          </a:lnTo>
                          <a:lnTo>
                            <a:pt x="11941" y="29945"/>
                          </a:lnTo>
                          <a:lnTo>
                            <a:pt x="11756" y="29853"/>
                          </a:lnTo>
                          <a:lnTo>
                            <a:pt x="11479" y="29760"/>
                          </a:lnTo>
                          <a:lnTo>
                            <a:pt x="11247" y="29668"/>
                          </a:lnTo>
                          <a:lnTo>
                            <a:pt x="11201" y="29668"/>
                          </a:lnTo>
                          <a:lnTo>
                            <a:pt x="10970" y="29529"/>
                          </a:lnTo>
                          <a:lnTo>
                            <a:pt x="10923" y="29621"/>
                          </a:lnTo>
                          <a:lnTo>
                            <a:pt x="10923" y="29529"/>
                          </a:lnTo>
                          <a:lnTo>
                            <a:pt x="10136" y="29112"/>
                          </a:lnTo>
                          <a:lnTo>
                            <a:pt x="9535" y="28742"/>
                          </a:lnTo>
                          <a:lnTo>
                            <a:pt x="8979" y="28326"/>
                          </a:lnTo>
                          <a:lnTo>
                            <a:pt x="8378" y="27909"/>
                          </a:lnTo>
                          <a:lnTo>
                            <a:pt x="7822" y="27446"/>
                          </a:lnTo>
                          <a:lnTo>
                            <a:pt x="7267" y="26937"/>
                          </a:lnTo>
                          <a:lnTo>
                            <a:pt x="6758" y="26428"/>
                          </a:lnTo>
                          <a:lnTo>
                            <a:pt x="6249" y="25873"/>
                          </a:lnTo>
                          <a:lnTo>
                            <a:pt x="5740" y="25271"/>
                          </a:lnTo>
                          <a:lnTo>
                            <a:pt x="5277" y="24669"/>
                          </a:lnTo>
                          <a:lnTo>
                            <a:pt x="5230" y="24623"/>
                          </a:lnTo>
                          <a:lnTo>
                            <a:pt x="5184" y="24577"/>
                          </a:lnTo>
                          <a:lnTo>
                            <a:pt x="4721" y="23929"/>
                          </a:lnTo>
                          <a:lnTo>
                            <a:pt x="4259" y="23234"/>
                          </a:lnTo>
                          <a:lnTo>
                            <a:pt x="3842" y="22540"/>
                          </a:lnTo>
                          <a:lnTo>
                            <a:pt x="3472" y="21846"/>
                          </a:lnTo>
                          <a:lnTo>
                            <a:pt x="3101" y="21105"/>
                          </a:lnTo>
                          <a:lnTo>
                            <a:pt x="2777" y="20365"/>
                          </a:lnTo>
                          <a:lnTo>
                            <a:pt x="2453" y="19578"/>
                          </a:lnTo>
                          <a:lnTo>
                            <a:pt x="2176" y="18838"/>
                          </a:lnTo>
                          <a:lnTo>
                            <a:pt x="1898" y="17958"/>
                          </a:lnTo>
                          <a:lnTo>
                            <a:pt x="1852" y="17819"/>
                          </a:lnTo>
                          <a:lnTo>
                            <a:pt x="1852" y="17773"/>
                          </a:lnTo>
                          <a:lnTo>
                            <a:pt x="1713" y="17218"/>
                          </a:lnTo>
                          <a:lnTo>
                            <a:pt x="1667" y="17033"/>
                          </a:lnTo>
                          <a:lnTo>
                            <a:pt x="1574" y="16662"/>
                          </a:lnTo>
                          <a:lnTo>
                            <a:pt x="1389" y="15552"/>
                          </a:lnTo>
                          <a:lnTo>
                            <a:pt x="1296" y="14441"/>
                          </a:lnTo>
                          <a:lnTo>
                            <a:pt x="1250" y="13423"/>
                          </a:lnTo>
                          <a:lnTo>
                            <a:pt x="1343" y="12404"/>
                          </a:lnTo>
                          <a:lnTo>
                            <a:pt x="1435" y="11942"/>
                          </a:lnTo>
                          <a:lnTo>
                            <a:pt x="1574" y="11386"/>
                          </a:lnTo>
                          <a:lnTo>
                            <a:pt x="1713" y="10831"/>
                          </a:lnTo>
                          <a:lnTo>
                            <a:pt x="1944" y="10229"/>
                          </a:lnTo>
                          <a:lnTo>
                            <a:pt x="2268" y="9674"/>
                          </a:lnTo>
                          <a:lnTo>
                            <a:pt x="2685" y="9118"/>
                          </a:lnTo>
                          <a:lnTo>
                            <a:pt x="2916" y="8841"/>
                          </a:lnTo>
                          <a:lnTo>
                            <a:pt x="3148" y="8609"/>
                          </a:lnTo>
                          <a:lnTo>
                            <a:pt x="3425" y="8378"/>
                          </a:lnTo>
                          <a:lnTo>
                            <a:pt x="3749" y="8146"/>
                          </a:lnTo>
                          <a:lnTo>
                            <a:pt x="4351" y="7822"/>
                          </a:lnTo>
                          <a:lnTo>
                            <a:pt x="4397" y="7822"/>
                          </a:lnTo>
                          <a:lnTo>
                            <a:pt x="4536" y="7776"/>
                          </a:lnTo>
                          <a:lnTo>
                            <a:pt x="4906" y="7637"/>
                          </a:lnTo>
                          <a:lnTo>
                            <a:pt x="5323" y="7545"/>
                          </a:lnTo>
                          <a:lnTo>
                            <a:pt x="5508" y="7545"/>
                          </a:lnTo>
                          <a:lnTo>
                            <a:pt x="5786" y="7498"/>
                          </a:lnTo>
                          <a:lnTo>
                            <a:pt x="6434" y="7498"/>
                          </a:lnTo>
                          <a:lnTo>
                            <a:pt x="9535" y="9303"/>
                          </a:lnTo>
                          <a:lnTo>
                            <a:pt x="10229" y="9674"/>
                          </a:lnTo>
                          <a:lnTo>
                            <a:pt x="10136" y="9442"/>
                          </a:lnTo>
                          <a:lnTo>
                            <a:pt x="10136" y="9396"/>
                          </a:lnTo>
                          <a:lnTo>
                            <a:pt x="8748" y="2870"/>
                          </a:lnTo>
                          <a:lnTo>
                            <a:pt x="3842" y="1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3" name="Google Shape;2903;p23"/>
                    <p:cNvSpPr/>
                    <p:nvPr/>
                  </p:nvSpPr>
                  <p:spPr>
                    <a:xfrm>
                      <a:off x="5259440" y="2594823"/>
                      <a:ext cx="59015" cy="257644"/>
                    </a:xfrm>
                    <a:custGeom>
                      <a:rect b="b" l="l" r="r" t="t"/>
                      <a:pathLst>
                        <a:path extrusionOk="0" h="6064" w="1389">
                          <a:moveTo>
                            <a:pt x="1157" y="0"/>
                          </a:moveTo>
                          <a:lnTo>
                            <a:pt x="1111" y="93"/>
                          </a:lnTo>
                          <a:lnTo>
                            <a:pt x="0" y="5878"/>
                          </a:lnTo>
                          <a:lnTo>
                            <a:pt x="47" y="5971"/>
                          </a:lnTo>
                          <a:lnTo>
                            <a:pt x="93" y="6017"/>
                          </a:lnTo>
                          <a:lnTo>
                            <a:pt x="139" y="6063"/>
                          </a:lnTo>
                          <a:lnTo>
                            <a:pt x="186" y="6063"/>
                          </a:lnTo>
                          <a:lnTo>
                            <a:pt x="278" y="6017"/>
                          </a:lnTo>
                          <a:lnTo>
                            <a:pt x="324" y="5924"/>
                          </a:lnTo>
                          <a:lnTo>
                            <a:pt x="1389" y="278"/>
                          </a:lnTo>
                          <a:lnTo>
                            <a:pt x="1389" y="185"/>
                          </a:lnTo>
                          <a:lnTo>
                            <a:pt x="1389" y="46"/>
                          </a:lnTo>
                          <a:lnTo>
                            <a:pt x="1296" y="0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4" name="Google Shape;2904;p23"/>
                    <p:cNvSpPr/>
                    <p:nvPr/>
                  </p:nvSpPr>
                  <p:spPr>
                    <a:xfrm>
                      <a:off x="5078528" y="2683282"/>
                      <a:ext cx="64921" cy="53152"/>
                    </a:xfrm>
                    <a:custGeom>
                      <a:rect b="b" l="l" r="r" t="t"/>
                      <a:pathLst>
                        <a:path extrusionOk="0" h="1251" w="1528">
                          <a:moveTo>
                            <a:pt x="741" y="1"/>
                          </a:moveTo>
                          <a:lnTo>
                            <a:pt x="695" y="47"/>
                          </a:lnTo>
                          <a:lnTo>
                            <a:pt x="648" y="93"/>
                          </a:lnTo>
                          <a:lnTo>
                            <a:pt x="695" y="140"/>
                          </a:lnTo>
                          <a:lnTo>
                            <a:pt x="602" y="140"/>
                          </a:lnTo>
                          <a:lnTo>
                            <a:pt x="0" y="1112"/>
                          </a:lnTo>
                          <a:lnTo>
                            <a:pt x="93" y="1158"/>
                          </a:lnTo>
                          <a:lnTo>
                            <a:pt x="139" y="1158"/>
                          </a:lnTo>
                          <a:lnTo>
                            <a:pt x="185" y="1250"/>
                          </a:lnTo>
                          <a:lnTo>
                            <a:pt x="417" y="1204"/>
                          </a:lnTo>
                          <a:lnTo>
                            <a:pt x="880" y="1204"/>
                          </a:lnTo>
                          <a:lnTo>
                            <a:pt x="1528" y="186"/>
                          </a:lnTo>
                          <a:lnTo>
                            <a:pt x="833" y="140"/>
                          </a:lnTo>
                          <a:lnTo>
                            <a:pt x="1019" y="1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5" name="Google Shape;2905;p23"/>
                    <p:cNvSpPr/>
                    <p:nvPr/>
                  </p:nvSpPr>
                  <p:spPr>
                    <a:xfrm>
                      <a:off x="4999884" y="2767875"/>
                      <a:ext cx="180954" cy="123894"/>
                    </a:xfrm>
                    <a:custGeom>
                      <a:rect b="b" l="l" r="r" t="t"/>
                      <a:pathLst>
                        <a:path extrusionOk="0" h="2916" w="4259">
                          <a:moveTo>
                            <a:pt x="3795" y="0"/>
                          </a:moveTo>
                          <a:lnTo>
                            <a:pt x="3749" y="324"/>
                          </a:lnTo>
                          <a:lnTo>
                            <a:pt x="3703" y="463"/>
                          </a:lnTo>
                          <a:lnTo>
                            <a:pt x="3610" y="648"/>
                          </a:lnTo>
                          <a:lnTo>
                            <a:pt x="3564" y="741"/>
                          </a:lnTo>
                          <a:lnTo>
                            <a:pt x="3518" y="833"/>
                          </a:lnTo>
                          <a:lnTo>
                            <a:pt x="3471" y="833"/>
                          </a:lnTo>
                          <a:lnTo>
                            <a:pt x="3471" y="879"/>
                          </a:lnTo>
                          <a:lnTo>
                            <a:pt x="3379" y="926"/>
                          </a:lnTo>
                          <a:lnTo>
                            <a:pt x="3425" y="926"/>
                          </a:lnTo>
                          <a:lnTo>
                            <a:pt x="3332" y="1018"/>
                          </a:lnTo>
                          <a:lnTo>
                            <a:pt x="3286" y="1111"/>
                          </a:lnTo>
                          <a:lnTo>
                            <a:pt x="3101" y="1250"/>
                          </a:lnTo>
                          <a:lnTo>
                            <a:pt x="3055" y="1296"/>
                          </a:lnTo>
                          <a:lnTo>
                            <a:pt x="2499" y="1666"/>
                          </a:lnTo>
                          <a:lnTo>
                            <a:pt x="2407" y="1712"/>
                          </a:lnTo>
                          <a:lnTo>
                            <a:pt x="2314" y="1759"/>
                          </a:lnTo>
                          <a:lnTo>
                            <a:pt x="2222" y="1805"/>
                          </a:lnTo>
                          <a:lnTo>
                            <a:pt x="2129" y="1851"/>
                          </a:lnTo>
                          <a:lnTo>
                            <a:pt x="2083" y="1851"/>
                          </a:lnTo>
                          <a:lnTo>
                            <a:pt x="2036" y="1898"/>
                          </a:lnTo>
                          <a:lnTo>
                            <a:pt x="1990" y="1898"/>
                          </a:lnTo>
                          <a:lnTo>
                            <a:pt x="1898" y="1944"/>
                          </a:lnTo>
                          <a:lnTo>
                            <a:pt x="1805" y="1944"/>
                          </a:lnTo>
                          <a:lnTo>
                            <a:pt x="1713" y="1990"/>
                          </a:lnTo>
                          <a:lnTo>
                            <a:pt x="1527" y="2036"/>
                          </a:lnTo>
                          <a:lnTo>
                            <a:pt x="1527" y="2083"/>
                          </a:lnTo>
                          <a:lnTo>
                            <a:pt x="1481" y="2036"/>
                          </a:lnTo>
                          <a:lnTo>
                            <a:pt x="1389" y="2036"/>
                          </a:lnTo>
                          <a:lnTo>
                            <a:pt x="1389" y="2129"/>
                          </a:lnTo>
                          <a:lnTo>
                            <a:pt x="1342" y="2036"/>
                          </a:lnTo>
                          <a:lnTo>
                            <a:pt x="1111" y="2083"/>
                          </a:lnTo>
                          <a:lnTo>
                            <a:pt x="972" y="2083"/>
                          </a:lnTo>
                          <a:lnTo>
                            <a:pt x="787" y="2036"/>
                          </a:lnTo>
                          <a:lnTo>
                            <a:pt x="602" y="1990"/>
                          </a:lnTo>
                          <a:lnTo>
                            <a:pt x="555" y="1990"/>
                          </a:lnTo>
                          <a:lnTo>
                            <a:pt x="509" y="1944"/>
                          </a:lnTo>
                          <a:lnTo>
                            <a:pt x="417" y="1944"/>
                          </a:lnTo>
                          <a:lnTo>
                            <a:pt x="278" y="1851"/>
                          </a:lnTo>
                          <a:lnTo>
                            <a:pt x="0" y="1620"/>
                          </a:lnTo>
                          <a:lnTo>
                            <a:pt x="370" y="2360"/>
                          </a:lnTo>
                          <a:lnTo>
                            <a:pt x="370" y="2407"/>
                          </a:lnTo>
                          <a:lnTo>
                            <a:pt x="463" y="2499"/>
                          </a:lnTo>
                          <a:lnTo>
                            <a:pt x="555" y="2638"/>
                          </a:lnTo>
                          <a:lnTo>
                            <a:pt x="602" y="2638"/>
                          </a:lnTo>
                          <a:lnTo>
                            <a:pt x="694" y="2731"/>
                          </a:lnTo>
                          <a:lnTo>
                            <a:pt x="741" y="2731"/>
                          </a:lnTo>
                          <a:lnTo>
                            <a:pt x="741" y="2777"/>
                          </a:lnTo>
                          <a:lnTo>
                            <a:pt x="787" y="2777"/>
                          </a:lnTo>
                          <a:lnTo>
                            <a:pt x="972" y="2870"/>
                          </a:lnTo>
                          <a:lnTo>
                            <a:pt x="1157" y="2870"/>
                          </a:lnTo>
                          <a:lnTo>
                            <a:pt x="1203" y="2916"/>
                          </a:lnTo>
                          <a:lnTo>
                            <a:pt x="1435" y="2916"/>
                          </a:lnTo>
                          <a:lnTo>
                            <a:pt x="1851" y="2870"/>
                          </a:lnTo>
                          <a:lnTo>
                            <a:pt x="2083" y="2823"/>
                          </a:lnTo>
                          <a:lnTo>
                            <a:pt x="2175" y="2823"/>
                          </a:lnTo>
                          <a:lnTo>
                            <a:pt x="2268" y="2777"/>
                          </a:lnTo>
                          <a:lnTo>
                            <a:pt x="2360" y="2731"/>
                          </a:lnTo>
                          <a:lnTo>
                            <a:pt x="2453" y="2731"/>
                          </a:lnTo>
                          <a:lnTo>
                            <a:pt x="2546" y="2684"/>
                          </a:lnTo>
                          <a:lnTo>
                            <a:pt x="2684" y="2638"/>
                          </a:lnTo>
                          <a:lnTo>
                            <a:pt x="2731" y="2592"/>
                          </a:lnTo>
                          <a:lnTo>
                            <a:pt x="2731" y="2546"/>
                          </a:lnTo>
                          <a:lnTo>
                            <a:pt x="2777" y="2592"/>
                          </a:lnTo>
                          <a:lnTo>
                            <a:pt x="2823" y="2546"/>
                          </a:lnTo>
                          <a:lnTo>
                            <a:pt x="2916" y="2499"/>
                          </a:lnTo>
                          <a:lnTo>
                            <a:pt x="3008" y="2453"/>
                          </a:lnTo>
                          <a:lnTo>
                            <a:pt x="3332" y="2222"/>
                          </a:lnTo>
                          <a:lnTo>
                            <a:pt x="3286" y="2175"/>
                          </a:lnTo>
                          <a:lnTo>
                            <a:pt x="3379" y="2222"/>
                          </a:lnTo>
                          <a:lnTo>
                            <a:pt x="3703" y="1898"/>
                          </a:lnTo>
                          <a:lnTo>
                            <a:pt x="3795" y="1851"/>
                          </a:lnTo>
                          <a:lnTo>
                            <a:pt x="3842" y="1759"/>
                          </a:lnTo>
                          <a:lnTo>
                            <a:pt x="3888" y="1712"/>
                          </a:lnTo>
                          <a:lnTo>
                            <a:pt x="3934" y="1666"/>
                          </a:lnTo>
                          <a:lnTo>
                            <a:pt x="3980" y="1620"/>
                          </a:lnTo>
                          <a:lnTo>
                            <a:pt x="4027" y="1574"/>
                          </a:lnTo>
                          <a:lnTo>
                            <a:pt x="4119" y="1388"/>
                          </a:lnTo>
                          <a:lnTo>
                            <a:pt x="4165" y="1250"/>
                          </a:lnTo>
                          <a:lnTo>
                            <a:pt x="4212" y="1065"/>
                          </a:lnTo>
                          <a:lnTo>
                            <a:pt x="4258" y="1065"/>
                          </a:lnTo>
                          <a:lnTo>
                            <a:pt x="4212" y="1018"/>
                          </a:lnTo>
                          <a:lnTo>
                            <a:pt x="4258" y="972"/>
                          </a:lnTo>
                          <a:lnTo>
                            <a:pt x="4258" y="926"/>
                          </a:lnTo>
                          <a:lnTo>
                            <a:pt x="4258" y="833"/>
                          </a:lnTo>
                          <a:lnTo>
                            <a:pt x="4258" y="787"/>
                          </a:lnTo>
                          <a:lnTo>
                            <a:pt x="4258" y="741"/>
                          </a:lnTo>
                          <a:lnTo>
                            <a:pt x="4212" y="694"/>
                          </a:lnTo>
                          <a:lnTo>
                            <a:pt x="4165" y="694"/>
                          </a:lnTo>
                          <a:lnTo>
                            <a:pt x="4212" y="648"/>
                          </a:lnTo>
                          <a:lnTo>
                            <a:pt x="4165" y="555"/>
                          </a:lnTo>
                          <a:lnTo>
                            <a:pt x="4119" y="555"/>
                          </a:lnTo>
                          <a:lnTo>
                            <a:pt x="4165" y="509"/>
                          </a:lnTo>
                          <a:lnTo>
                            <a:pt x="4119" y="417"/>
                          </a:lnTo>
                          <a:lnTo>
                            <a:pt x="4073" y="463"/>
                          </a:lnTo>
                          <a:lnTo>
                            <a:pt x="3795" y="0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6" name="Google Shape;2906;p23"/>
                    <p:cNvSpPr/>
                    <p:nvPr/>
                  </p:nvSpPr>
                  <p:spPr>
                    <a:xfrm>
                      <a:off x="5023464" y="2734437"/>
                      <a:ext cx="86547" cy="76732"/>
                    </a:xfrm>
                    <a:custGeom>
                      <a:rect b="b" l="l" r="r" t="t"/>
                      <a:pathLst>
                        <a:path extrusionOk="0" h="1806" w="2037">
                          <a:moveTo>
                            <a:pt x="1574" y="0"/>
                          </a:moveTo>
                          <a:lnTo>
                            <a:pt x="1528" y="278"/>
                          </a:lnTo>
                          <a:lnTo>
                            <a:pt x="1574" y="278"/>
                          </a:lnTo>
                          <a:lnTo>
                            <a:pt x="1574" y="324"/>
                          </a:lnTo>
                          <a:lnTo>
                            <a:pt x="1528" y="278"/>
                          </a:lnTo>
                          <a:lnTo>
                            <a:pt x="1528" y="370"/>
                          </a:lnTo>
                          <a:lnTo>
                            <a:pt x="1481" y="370"/>
                          </a:lnTo>
                          <a:lnTo>
                            <a:pt x="1435" y="463"/>
                          </a:lnTo>
                          <a:lnTo>
                            <a:pt x="1389" y="509"/>
                          </a:lnTo>
                          <a:lnTo>
                            <a:pt x="1158" y="741"/>
                          </a:lnTo>
                          <a:lnTo>
                            <a:pt x="880" y="880"/>
                          </a:lnTo>
                          <a:lnTo>
                            <a:pt x="834" y="880"/>
                          </a:lnTo>
                          <a:lnTo>
                            <a:pt x="787" y="926"/>
                          </a:lnTo>
                          <a:lnTo>
                            <a:pt x="834" y="972"/>
                          </a:lnTo>
                          <a:lnTo>
                            <a:pt x="787" y="972"/>
                          </a:lnTo>
                          <a:lnTo>
                            <a:pt x="787" y="926"/>
                          </a:lnTo>
                          <a:lnTo>
                            <a:pt x="602" y="972"/>
                          </a:lnTo>
                          <a:lnTo>
                            <a:pt x="463" y="972"/>
                          </a:lnTo>
                          <a:lnTo>
                            <a:pt x="417" y="926"/>
                          </a:lnTo>
                          <a:lnTo>
                            <a:pt x="417" y="972"/>
                          </a:lnTo>
                          <a:lnTo>
                            <a:pt x="278" y="926"/>
                          </a:lnTo>
                          <a:lnTo>
                            <a:pt x="232" y="926"/>
                          </a:lnTo>
                          <a:lnTo>
                            <a:pt x="0" y="833"/>
                          </a:lnTo>
                          <a:lnTo>
                            <a:pt x="0" y="833"/>
                          </a:lnTo>
                          <a:lnTo>
                            <a:pt x="371" y="1574"/>
                          </a:lnTo>
                          <a:lnTo>
                            <a:pt x="463" y="1666"/>
                          </a:lnTo>
                          <a:lnTo>
                            <a:pt x="510" y="1713"/>
                          </a:lnTo>
                          <a:lnTo>
                            <a:pt x="602" y="1759"/>
                          </a:lnTo>
                          <a:lnTo>
                            <a:pt x="648" y="1759"/>
                          </a:lnTo>
                          <a:lnTo>
                            <a:pt x="695" y="1805"/>
                          </a:lnTo>
                          <a:lnTo>
                            <a:pt x="972" y="1805"/>
                          </a:lnTo>
                          <a:lnTo>
                            <a:pt x="1111" y="1759"/>
                          </a:lnTo>
                          <a:lnTo>
                            <a:pt x="1250" y="1759"/>
                          </a:lnTo>
                          <a:lnTo>
                            <a:pt x="1296" y="1713"/>
                          </a:lnTo>
                          <a:lnTo>
                            <a:pt x="1389" y="1666"/>
                          </a:lnTo>
                          <a:lnTo>
                            <a:pt x="1481" y="1620"/>
                          </a:lnTo>
                          <a:lnTo>
                            <a:pt x="1528" y="1620"/>
                          </a:lnTo>
                          <a:lnTo>
                            <a:pt x="1667" y="1528"/>
                          </a:lnTo>
                          <a:lnTo>
                            <a:pt x="1759" y="1435"/>
                          </a:lnTo>
                          <a:lnTo>
                            <a:pt x="1805" y="1389"/>
                          </a:lnTo>
                          <a:lnTo>
                            <a:pt x="1852" y="1342"/>
                          </a:lnTo>
                          <a:lnTo>
                            <a:pt x="1898" y="1296"/>
                          </a:lnTo>
                          <a:lnTo>
                            <a:pt x="1898" y="1250"/>
                          </a:lnTo>
                          <a:lnTo>
                            <a:pt x="1991" y="1111"/>
                          </a:lnTo>
                          <a:lnTo>
                            <a:pt x="1991" y="1065"/>
                          </a:lnTo>
                          <a:lnTo>
                            <a:pt x="2037" y="972"/>
                          </a:lnTo>
                          <a:lnTo>
                            <a:pt x="2037" y="926"/>
                          </a:lnTo>
                          <a:lnTo>
                            <a:pt x="1991" y="880"/>
                          </a:lnTo>
                          <a:lnTo>
                            <a:pt x="1991" y="833"/>
                          </a:lnTo>
                          <a:lnTo>
                            <a:pt x="1991" y="787"/>
                          </a:lnTo>
                          <a:lnTo>
                            <a:pt x="1574" y="0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7" name="Google Shape;2907;p23"/>
                    <p:cNvSpPr/>
                    <p:nvPr/>
                  </p:nvSpPr>
                  <p:spPr>
                    <a:xfrm>
                      <a:off x="4185738" y="1513262"/>
                      <a:ext cx="471994" cy="898696"/>
                    </a:xfrm>
                    <a:custGeom>
                      <a:rect b="b" l="l" r="r" t="t"/>
                      <a:pathLst>
                        <a:path extrusionOk="0" h="21152" w="11109">
                          <a:moveTo>
                            <a:pt x="7082" y="1"/>
                          </a:moveTo>
                          <a:lnTo>
                            <a:pt x="6712" y="47"/>
                          </a:lnTo>
                          <a:lnTo>
                            <a:pt x="6388" y="140"/>
                          </a:lnTo>
                          <a:lnTo>
                            <a:pt x="6064" y="232"/>
                          </a:lnTo>
                          <a:lnTo>
                            <a:pt x="5740" y="371"/>
                          </a:lnTo>
                          <a:lnTo>
                            <a:pt x="5416" y="510"/>
                          </a:lnTo>
                          <a:lnTo>
                            <a:pt x="5138" y="695"/>
                          </a:lnTo>
                          <a:lnTo>
                            <a:pt x="4907" y="926"/>
                          </a:lnTo>
                          <a:lnTo>
                            <a:pt x="4629" y="1158"/>
                          </a:lnTo>
                          <a:lnTo>
                            <a:pt x="4444" y="1435"/>
                          </a:lnTo>
                          <a:lnTo>
                            <a:pt x="4259" y="1713"/>
                          </a:lnTo>
                          <a:lnTo>
                            <a:pt x="4074" y="2037"/>
                          </a:lnTo>
                          <a:lnTo>
                            <a:pt x="325" y="9998"/>
                          </a:lnTo>
                          <a:lnTo>
                            <a:pt x="186" y="10414"/>
                          </a:lnTo>
                          <a:lnTo>
                            <a:pt x="47" y="10877"/>
                          </a:lnTo>
                          <a:lnTo>
                            <a:pt x="1" y="11294"/>
                          </a:lnTo>
                          <a:lnTo>
                            <a:pt x="1" y="11756"/>
                          </a:lnTo>
                          <a:lnTo>
                            <a:pt x="94" y="12219"/>
                          </a:lnTo>
                          <a:lnTo>
                            <a:pt x="186" y="12636"/>
                          </a:lnTo>
                          <a:lnTo>
                            <a:pt x="371" y="13052"/>
                          </a:lnTo>
                          <a:lnTo>
                            <a:pt x="603" y="13423"/>
                          </a:lnTo>
                          <a:lnTo>
                            <a:pt x="4676" y="19578"/>
                          </a:lnTo>
                          <a:lnTo>
                            <a:pt x="4953" y="19902"/>
                          </a:lnTo>
                          <a:lnTo>
                            <a:pt x="5231" y="20226"/>
                          </a:lnTo>
                          <a:lnTo>
                            <a:pt x="5277" y="20272"/>
                          </a:lnTo>
                          <a:lnTo>
                            <a:pt x="5323" y="20319"/>
                          </a:lnTo>
                          <a:lnTo>
                            <a:pt x="5370" y="20319"/>
                          </a:lnTo>
                          <a:lnTo>
                            <a:pt x="5370" y="21059"/>
                          </a:lnTo>
                          <a:lnTo>
                            <a:pt x="5509" y="21013"/>
                          </a:lnTo>
                          <a:lnTo>
                            <a:pt x="5694" y="20920"/>
                          </a:lnTo>
                          <a:lnTo>
                            <a:pt x="5925" y="20828"/>
                          </a:lnTo>
                          <a:lnTo>
                            <a:pt x="6064" y="20782"/>
                          </a:lnTo>
                          <a:lnTo>
                            <a:pt x="6157" y="20828"/>
                          </a:lnTo>
                          <a:lnTo>
                            <a:pt x="6527" y="20967"/>
                          </a:lnTo>
                          <a:lnTo>
                            <a:pt x="6897" y="21059"/>
                          </a:lnTo>
                          <a:lnTo>
                            <a:pt x="7267" y="21106"/>
                          </a:lnTo>
                          <a:lnTo>
                            <a:pt x="7591" y="21152"/>
                          </a:lnTo>
                          <a:lnTo>
                            <a:pt x="7915" y="21152"/>
                          </a:lnTo>
                          <a:lnTo>
                            <a:pt x="8332" y="21059"/>
                          </a:lnTo>
                          <a:lnTo>
                            <a:pt x="8795" y="20967"/>
                          </a:lnTo>
                          <a:lnTo>
                            <a:pt x="9165" y="20782"/>
                          </a:lnTo>
                          <a:lnTo>
                            <a:pt x="9535" y="20550"/>
                          </a:lnTo>
                          <a:lnTo>
                            <a:pt x="9998" y="20180"/>
                          </a:lnTo>
                          <a:lnTo>
                            <a:pt x="10091" y="20087"/>
                          </a:lnTo>
                          <a:lnTo>
                            <a:pt x="10044" y="20041"/>
                          </a:lnTo>
                          <a:lnTo>
                            <a:pt x="10137" y="20087"/>
                          </a:lnTo>
                          <a:lnTo>
                            <a:pt x="10461" y="19717"/>
                          </a:lnTo>
                          <a:lnTo>
                            <a:pt x="10692" y="19254"/>
                          </a:lnTo>
                          <a:lnTo>
                            <a:pt x="10924" y="18791"/>
                          </a:lnTo>
                          <a:lnTo>
                            <a:pt x="11063" y="18329"/>
                          </a:lnTo>
                          <a:lnTo>
                            <a:pt x="11109" y="17958"/>
                          </a:lnTo>
                          <a:lnTo>
                            <a:pt x="11109" y="17634"/>
                          </a:lnTo>
                          <a:lnTo>
                            <a:pt x="11109" y="17310"/>
                          </a:lnTo>
                          <a:lnTo>
                            <a:pt x="11063" y="16940"/>
                          </a:lnTo>
                          <a:lnTo>
                            <a:pt x="10970" y="16616"/>
                          </a:lnTo>
                          <a:lnTo>
                            <a:pt x="10831" y="16292"/>
                          </a:lnTo>
                          <a:lnTo>
                            <a:pt x="10692" y="15968"/>
                          </a:lnTo>
                          <a:lnTo>
                            <a:pt x="10507" y="15690"/>
                          </a:lnTo>
                          <a:lnTo>
                            <a:pt x="7545" y="11247"/>
                          </a:lnTo>
                          <a:lnTo>
                            <a:pt x="7638" y="11109"/>
                          </a:lnTo>
                          <a:lnTo>
                            <a:pt x="7545" y="11201"/>
                          </a:lnTo>
                          <a:lnTo>
                            <a:pt x="10415" y="4999"/>
                          </a:lnTo>
                          <a:lnTo>
                            <a:pt x="10553" y="4675"/>
                          </a:lnTo>
                          <a:lnTo>
                            <a:pt x="10646" y="4351"/>
                          </a:lnTo>
                          <a:lnTo>
                            <a:pt x="10739" y="4027"/>
                          </a:lnTo>
                          <a:lnTo>
                            <a:pt x="10739" y="3703"/>
                          </a:lnTo>
                          <a:lnTo>
                            <a:pt x="10739" y="3333"/>
                          </a:lnTo>
                          <a:lnTo>
                            <a:pt x="10739" y="3009"/>
                          </a:lnTo>
                          <a:lnTo>
                            <a:pt x="10646" y="2685"/>
                          </a:lnTo>
                          <a:lnTo>
                            <a:pt x="10553" y="2315"/>
                          </a:lnTo>
                          <a:lnTo>
                            <a:pt x="10415" y="1991"/>
                          </a:lnTo>
                          <a:lnTo>
                            <a:pt x="10229" y="1713"/>
                          </a:lnTo>
                          <a:lnTo>
                            <a:pt x="10044" y="1435"/>
                          </a:lnTo>
                          <a:lnTo>
                            <a:pt x="9859" y="1158"/>
                          </a:lnTo>
                          <a:lnTo>
                            <a:pt x="9582" y="926"/>
                          </a:lnTo>
                          <a:lnTo>
                            <a:pt x="9350" y="695"/>
                          </a:lnTo>
                          <a:lnTo>
                            <a:pt x="9072" y="510"/>
                          </a:lnTo>
                          <a:lnTo>
                            <a:pt x="8748" y="325"/>
                          </a:lnTo>
                          <a:lnTo>
                            <a:pt x="8424" y="232"/>
                          </a:lnTo>
                          <a:lnTo>
                            <a:pt x="8100" y="93"/>
                          </a:lnTo>
                          <a:lnTo>
                            <a:pt x="7730" y="47"/>
                          </a:lnTo>
                          <a:lnTo>
                            <a:pt x="7406" y="1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8" name="Google Shape;2908;p23"/>
                    <p:cNvSpPr/>
                    <p:nvPr/>
                  </p:nvSpPr>
                  <p:spPr>
                    <a:xfrm>
                      <a:off x="4826832" y="946946"/>
                      <a:ext cx="405118" cy="407073"/>
                    </a:xfrm>
                    <a:custGeom>
                      <a:rect b="b" l="l" r="r" t="t"/>
                      <a:pathLst>
                        <a:path extrusionOk="0" h="9581" w="9535">
                          <a:moveTo>
                            <a:pt x="5739" y="0"/>
                          </a:moveTo>
                          <a:lnTo>
                            <a:pt x="5369" y="47"/>
                          </a:lnTo>
                          <a:lnTo>
                            <a:pt x="4999" y="139"/>
                          </a:lnTo>
                          <a:lnTo>
                            <a:pt x="4675" y="324"/>
                          </a:lnTo>
                          <a:lnTo>
                            <a:pt x="4397" y="556"/>
                          </a:lnTo>
                          <a:lnTo>
                            <a:pt x="4166" y="833"/>
                          </a:lnTo>
                          <a:lnTo>
                            <a:pt x="3980" y="1157"/>
                          </a:lnTo>
                          <a:lnTo>
                            <a:pt x="3888" y="1481"/>
                          </a:lnTo>
                          <a:lnTo>
                            <a:pt x="3842" y="1898"/>
                          </a:lnTo>
                          <a:lnTo>
                            <a:pt x="3842" y="2129"/>
                          </a:lnTo>
                          <a:lnTo>
                            <a:pt x="3240" y="2176"/>
                          </a:lnTo>
                          <a:lnTo>
                            <a:pt x="2731" y="2314"/>
                          </a:lnTo>
                          <a:lnTo>
                            <a:pt x="2222" y="2546"/>
                          </a:lnTo>
                          <a:lnTo>
                            <a:pt x="1805" y="2777"/>
                          </a:lnTo>
                          <a:lnTo>
                            <a:pt x="1389" y="3101"/>
                          </a:lnTo>
                          <a:lnTo>
                            <a:pt x="1065" y="3425"/>
                          </a:lnTo>
                          <a:lnTo>
                            <a:pt x="787" y="3749"/>
                          </a:lnTo>
                          <a:lnTo>
                            <a:pt x="556" y="4119"/>
                          </a:lnTo>
                          <a:lnTo>
                            <a:pt x="324" y="4536"/>
                          </a:lnTo>
                          <a:lnTo>
                            <a:pt x="185" y="4906"/>
                          </a:lnTo>
                          <a:lnTo>
                            <a:pt x="46" y="5323"/>
                          </a:lnTo>
                          <a:lnTo>
                            <a:pt x="0" y="5693"/>
                          </a:lnTo>
                          <a:lnTo>
                            <a:pt x="46" y="6063"/>
                          </a:lnTo>
                          <a:lnTo>
                            <a:pt x="93" y="6434"/>
                          </a:lnTo>
                          <a:lnTo>
                            <a:pt x="232" y="6758"/>
                          </a:lnTo>
                          <a:lnTo>
                            <a:pt x="417" y="7035"/>
                          </a:lnTo>
                          <a:lnTo>
                            <a:pt x="556" y="7174"/>
                          </a:lnTo>
                          <a:lnTo>
                            <a:pt x="694" y="7313"/>
                          </a:lnTo>
                          <a:lnTo>
                            <a:pt x="1065" y="7498"/>
                          </a:lnTo>
                          <a:lnTo>
                            <a:pt x="1157" y="7544"/>
                          </a:lnTo>
                          <a:lnTo>
                            <a:pt x="1204" y="7544"/>
                          </a:lnTo>
                          <a:lnTo>
                            <a:pt x="1481" y="7637"/>
                          </a:lnTo>
                          <a:lnTo>
                            <a:pt x="1805" y="7683"/>
                          </a:lnTo>
                          <a:lnTo>
                            <a:pt x="2546" y="7683"/>
                          </a:lnTo>
                          <a:lnTo>
                            <a:pt x="2685" y="7637"/>
                          </a:lnTo>
                          <a:lnTo>
                            <a:pt x="2916" y="7637"/>
                          </a:lnTo>
                          <a:lnTo>
                            <a:pt x="3425" y="7544"/>
                          </a:lnTo>
                          <a:lnTo>
                            <a:pt x="3610" y="7498"/>
                          </a:lnTo>
                          <a:lnTo>
                            <a:pt x="3795" y="7452"/>
                          </a:lnTo>
                          <a:lnTo>
                            <a:pt x="4490" y="7267"/>
                          </a:lnTo>
                          <a:lnTo>
                            <a:pt x="5230" y="7035"/>
                          </a:lnTo>
                          <a:lnTo>
                            <a:pt x="5276" y="7082"/>
                          </a:lnTo>
                          <a:lnTo>
                            <a:pt x="5693" y="7591"/>
                          </a:lnTo>
                          <a:lnTo>
                            <a:pt x="6295" y="8285"/>
                          </a:lnTo>
                          <a:lnTo>
                            <a:pt x="6665" y="8655"/>
                          </a:lnTo>
                          <a:lnTo>
                            <a:pt x="7081" y="8979"/>
                          </a:lnTo>
                          <a:lnTo>
                            <a:pt x="7452" y="9257"/>
                          </a:lnTo>
                          <a:lnTo>
                            <a:pt x="7868" y="9488"/>
                          </a:lnTo>
                          <a:lnTo>
                            <a:pt x="7961" y="9488"/>
                          </a:lnTo>
                          <a:lnTo>
                            <a:pt x="8007" y="9535"/>
                          </a:lnTo>
                          <a:lnTo>
                            <a:pt x="8377" y="9581"/>
                          </a:lnTo>
                          <a:lnTo>
                            <a:pt x="8562" y="9581"/>
                          </a:lnTo>
                          <a:lnTo>
                            <a:pt x="8748" y="9535"/>
                          </a:lnTo>
                          <a:lnTo>
                            <a:pt x="8979" y="9349"/>
                          </a:lnTo>
                          <a:lnTo>
                            <a:pt x="9164" y="9118"/>
                          </a:lnTo>
                          <a:lnTo>
                            <a:pt x="9303" y="8840"/>
                          </a:lnTo>
                          <a:lnTo>
                            <a:pt x="9442" y="8470"/>
                          </a:lnTo>
                          <a:lnTo>
                            <a:pt x="9488" y="8100"/>
                          </a:lnTo>
                          <a:lnTo>
                            <a:pt x="9534" y="7683"/>
                          </a:lnTo>
                          <a:lnTo>
                            <a:pt x="9488" y="7220"/>
                          </a:lnTo>
                          <a:lnTo>
                            <a:pt x="9442" y="6758"/>
                          </a:lnTo>
                          <a:lnTo>
                            <a:pt x="9349" y="6480"/>
                          </a:lnTo>
                          <a:lnTo>
                            <a:pt x="9257" y="6156"/>
                          </a:lnTo>
                          <a:lnTo>
                            <a:pt x="9072" y="5786"/>
                          </a:lnTo>
                          <a:lnTo>
                            <a:pt x="8794" y="5369"/>
                          </a:lnTo>
                          <a:lnTo>
                            <a:pt x="8701" y="5277"/>
                          </a:lnTo>
                          <a:lnTo>
                            <a:pt x="8609" y="5184"/>
                          </a:lnTo>
                          <a:lnTo>
                            <a:pt x="8516" y="4906"/>
                          </a:lnTo>
                          <a:lnTo>
                            <a:pt x="8238" y="4397"/>
                          </a:lnTo>
                          <a:lnTo>
                            <a:pt x="8053" y="4119"/>
                          </a:lnTo>
                          <a:lnTo>
                            <a:pt x="7822" y="3842"/>
                          </a:lnTo>
                          <a:lnTo>
                            <a:pt x="7498" y="3518"/>
                          </a:lnTo>
                          <a:lnTo>
                            <a:pt x="7128" y="3240"/>
                          </a:lnTo>
                          <a:lnTo>
                            <a:pt x="7081" y="3194"/>
                          </a:lnTo>
                          <a:lnTo>
                            <a:pt x="7313" y="2916"/>
                          </a:lnTo>
                          <a:lnTo>
                            <a:pt x="7498" y="2592"/>
                          </a:lnTo>
                          <a:lnTo>
                            <a:pt x="7591" y="2222"/>
                          </a:lnTo>
                          <a:lnTo>
                            <a:pt x="7637" y="1898"/>
                          </a:lnTo>
                          <a:lnTo>
                            <a:pt x="7591" y="1481"/>
                          </a:lnTo>
                          <a:lnTo>
                            <a:pt x="7452" y="1157"/>
                          </a:lnTo>
                          <a:lnTo>
                            <a:pt x="7313" y="833"/>
                          </a:lnTo>
                          <a:lnTo>
                            <a:pt x="7081" y="556"/>
                          </a:lnTo>
                          <a:lnTo>
                            <a:pt x="6804" y="324"/>
                          </a:lnTo>
                          <a:lnTo>
                            <a:pt x="6480" y="139"/>
                          </a:lnTo>
                          <a:lnTo>
                            <a:pt x="6109" y="47"/>
                          </a:lnTo>
                          <a:lnTo>
                            <a:pt x="5739" y="0"/>
                          </a:lnTo>
                          <a:close/>
                        </a:path>
                      </a:pathLst>
                    </a:custGeom>
                    <a:solidFill>
                      <a:srgbClr val="2298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2909" name="Google Shape;2909;p23"/>
              <p:cNvSpPr/>
              <p:nvPr/>
            </p:nvSpPr>
            <p:spPr>
              <a:xfrm>
                <a:off x="3371635" y="944991"/>
                <a:ext cx="2310640" cy="3270220"/>
              </a:xfrm>
              <a:custGeom>
                <a:rect b="b" l="l" r="r" t="t"/>
                <a:pathLst>
                  <a:path extrusionOk="0" h="76969" w="54384">
                    <a:moveTo>
                      <a:pt x="40359" y="139"/>
                    </a:moveTo>
                    <a:lnTo>
                      <a:pt x="40683" y="278"/>
                    </a:lnTo>
                    <a:lnTo>
                      <a:pt x="41007" y="417"/>
                    </a:lnTo>
                    <a:lnTo>
                      <a:pt x="41239" y="648"/>
                    </a:lnTo>
                    <a:lnTo>
                      <a:pt x="41470" y="926"/>
                    </a:lnTo>
                    <a:lnTo>
                      <a:pt x="41655" y="1203"/>
                    </a:lnTo>
                    <a:lnTo>
                      <a:pt x="41748" y="1574"/>
                    </a:lnTo>
                    <a:lnTo>
                      <a:pt x="41794" y="1944"/>
                    </a:lnTo>
                    <a:lnTo>
                      <a:pt x="41748" y="2268"/>
                    </a:lnTo>
                    <a:lnTo>
                      <a:pt x="41655" y="2592"/>
                    </a:lnTo>
                    <a:lnTo>
                      <a:pt x="41470" y="2916"/>
                    </a:lnTo>
                    <a:lnTo>
                      <a:pt x="41285" y="3147"/>
                    </a:lnTo>
                    <a:lnTo>
                      <a:pt x="41239" y="3194"/>
                    </a:lnTo>
                    <a:lnTo>
                      <a:pt x="41193" y="3240"/>
                    </a:lnTo>
                    <a:lnTo>
                      <a:pt x="40822" y="3517"/>
                    </a:lnTo>
                    <a:lnTo>
                      <a:pt x="40452" y="3656"/>
                    </a:lnTo>
                    <a:lnTo>
                      <a:pt x="40313" y="3703"/>
                    </a:lnTo>
                    <a:lnTo>
                      <a:pt x="40174" y="3703"/>
                    </a:lnTo>
                    <a:lnTo>
                      <a:pt x="39989" y="3749"/>
                    </a:lnTo>
                    <a:lnTo>
                      <a:pt x="39619" y="3703"/>
                    </a:lnTo>
                    <a:lnTo>
                      <a:pt x="39249" y="3564"/>
                    </a:lnTo>
                    <a:lnTo>
                      <a:pt x="39110" y="3517"/>
                    </a:lnTo>
                    <a:lnTo>
                      <a:pt x="39017" y="3471"/>
                    </a:lnTo>
                    <a:lnTo>
                      <a:pt x="38740" y="3240"/>
                    </a:lnTo>
                    <a:lnTo>
                      <a:pt x="38508" y="2962"/>
                    </a:lnTo>
                    <a:lnTo>
                      <a:pt x="38323" y="2638"/>
                    </a:lnTo>
                    <a:lnTo>
                      <a:pt x="38230" y="2268"/>
                    </a:lnTo>
                    <a:lnTo>
                      <a:pt x="38184" y="2222"/>
                    </a:lnTo>
                    <a:lnTo>
                      <a:pt x="38184" y="2129"/>
                    </a:lnTo>
                    <a:lnTo>
                      <a:pt x="38184" y="1944"/>
                    </a:lnTo>
                    <a:lnTo>
                      <a:pt x="38230" y="1574"/>
                    </a:lnTo>
                    <a:lnTo>
                      <a:pt x="38323" y="1203"/>
                    </a:lnTo>
                    <a:lnTo>
                      <a:pt x="38462" y="926"/>
                    </a:lnTo>
                    <a:lnTo>
                      <a:pt x="38693" y="648"/>
                    </a:lnTo>
                    <a:lnTo>
                      <a:pt x="38971" y="417"/>
                    </a:lnTo>
                    <a:lnTo>
                      <a:pt x="39295" y="278"/>
                    </a:lnTo>
                    <a:lnTo>
                      <a:pt x="39619" y="139"/>
                    </a:lnTo>
                    <a:close/>
                    <a:moveTo>
                      <a:pt x="38092" y="2268"/>
                    </a:moveTo>
                    <a:lnTo>
                      <a:pt x="38184" y="2638"/>
                    </a:lnTo>
                    <a:lnTo>
                      <a:pt x="38323" y="2962"/>
                    </a:lnTo>
                    <a:lnTo>
                      <a:pt x="38554" y="3240"/>
                    </a:lnTo>
                    <a:lnTo>
                      <a:pt x="38786" y="3471"/>
                    </a:lnTo>
                    <a:lnTo>
                      <a:pt x="38878" y="3517"/>
                    </a:lnTo>
                    <a:lnTo>
                      <a:pt x="38971" y="3564"/>
                    </a:lnTo>
                    <a:lnTo>
                      <a:pt x="39202" y="3703"/>
                    </a:lnTo>
                    <a:lnTo>
                      <a:pt x="39434" y="3795"/>
                    </a:lnTo>
                    <a:lnTo>
                      <a:pt x="39712" y="3841"/>
                    </a:lnTo>
                    <a:lnTo>
                      <a:pt x="40221" y="3841"/>
                    </a:lnTo>
                    <a:lnTo>
                      <a:pt x="40452" y="3795"/>
                    </a:lnTo>
                    <a:lnTo>
                      <a:pt x="40545" y="3795"/>
                    </a:lnTo>
                    <a:lnTo>
                      <a:pt x="40637" y="3749"/>
                    </a:lnTo>
                    <a:lnTo>
                      <a:pt x="41007" y="3564"/>
                    </a:lnTo>
                    <a:lnTo>
                      <a:pt x="41285" y="3332"/>
                    </a:lnTo>
                    <a:lnTo>
                      <a:pt x="41702" y="3656"/>
                    </a:lnTo>
                    <a:lnTo>
                      <a:pt x="41979" y="3934"/>
                    </a:lnTo>
                    <a:lnTo>
                      <a:pt x="42211" y="4212"/>
                    </a:lnTo>
                    <a:lnTo>
                      <a:pt x="42396" y="4489"/>
                    </a:lnTo>
                    <a:lnTo>
                      <a:pt x="42674" y="4999"/>
                    </a:lnTo>
                    <a:lnTo>
                      <a:pt x="42303" y="4721"/>
                    </a:lnTo>
                    <a:lnTo>
                      <a:pt x="41887" y="4536"/>
                    </a:lnTo>
                    <a:lnTo>
                      <a:pt x="41702" y="4489"/>
                    </a:lnTo>
                    <a:lnTo>
                      <a:pt x="41563" y="4443"/>
                    </a:lnTo>
                    <a:lnTo>
                      <a:pt x="41146" y="4397"/>
                    </a:lnTo>
                    <a:lnTo>
                      <a:pt x="40683" y="4351"/>
                    </a:lnTo>
                    <a:lnTo>
                      <a:pt x="40683" y="4443"/>
                    </a:lnTo>
                    <a:lnTo>
                      <a:pt x="40683" y="4489"/>
                    </a:lnTo>
                    <a:lnTo>
                      <a:pt x="41285" y="4536"/>
                    </a:lnTo>
                    <a:lnTo>
                      <a:pt x="41794" y="4675"/>
                    </a:lnTo>
                    <a:lnTo>
                      <a:pt x="41933" y="4721"/>
                    </a:lnTo>
                    <a:lnTo>
                      <a:pt x="42072" y="4767"/>
                    </a:lnTo>
                    <a:lnTo>
                      <a:pt x="42442" y="4999"/>
                    </a:lnTo>
                    <a:lnTo>
                      <a:pt x="42766" y="5276"/>
                    </a:lnTo>
                    <a:lnTo>
                      <a:pt x="42859" y="5369"/>
                    </a:lnTo>
                    <a:lnTo>
                      <a:pt x="42951" y="5461"/>
                    </a:lnTo>
                    <a:lnTo>
                      <a:pt x="43229" y="5832"/>
                    </a:lnTo>
                    <a:lnTo>
                      <a:pt x="43414" y="6202"/>
                    </a:lnTo>
                    <a:lnTo>
                      <a:pt x="43507" y="6572"/>
                    </a:lnTo>
                    <a:lnTo>
                      <a:pt x="43599" y="6850"/>
                    </a:lnTo>
                    <a:lnTo>
                      <a:pt x="43646" y="7266"/>
                    </a:lnTo>
                    <a:lnTo>
                      <a:pt x="43692" y="7683"/>
                    </a:lnTo>
                    <a:lnTo>
                      <a:pt x="43646" y="8099"/>
                    </a:lnTo>
                    <a:lnTo>
                      <a:pt x="43599" y="8470"/>
                    </a:lnTo>
                    <a:lnTo>
                      <a:pt x="43507" y="8840"/>
                    </a:lnTo>
                    <a:lnTo>
                      <a:pt x="43322" y="9118"/>
                    </a:lnTo>
                    <a:lnTo>
                      <a:pt x="43136" y="9349"/>
                    </a:lnTo>
                    <a:lnTo>
                      <a:pt x="42951" y="9488"/>
                    </a:lnTo>
                    <a:lnTo>
                      <a:pt x="42812" y="9534"/>
                    </a:lnTo>
                    <a:lnTo>
                      <a:pt x="42627" y="9534"/>
                    </a:lnTo>
                    <a:lnTo>
                      <a:pt x="42303" y="9488"/>
                    </a:lnTo>
                    <a:lnTo>
                      <a:pt x="42211" y="9488"/>
                    </a:lnTo>
                    <a:lnTo>
                      <a:pt x="42165" y="9442"/>
                    </a:lnTo>
                    <a:lnTo>
                      <a:pt x="41748" y="9257"/>
                    </a:lnTo>
                    <a:lnTo>
                      <a:pt x="41378" y="8979"/>
                    </a:lnTo>
                    <a:lnTo>
                      <a:pt x="41007" y="8655"/>
                    </a:lnTo>
                    <a:lnTo>
                      <a:pt x="40637" y="8285"/>
                    </a:lnTo>
                    <a:lnTo>
                      <a:pt x="39989" y="7590"/>
                    </a:lnTo>
                    <a:lnTo>
                      <a:pt x="39619" y="7081"/>
                    </a:lnTo>
                    <a:lnTo>
                      <a:pt x="39573" y="7035"/>
                    </a:lnTo>
                    <a:lnTo>
                      <a:pt x="39526" y="6942"/>
                    </a:lnTo>
                    <a:lnTo>
                      <a:pt x="39480" y="6942"/>
                    </a:lnTo>
                    <a:lnTo>
                      <a:pt x="39434" y="6989"/>
                    </a:lnTo>
                    <a:lnTo>
                      <a:pt x="38786" y="7220"/>
                    </a:lnTo>
                    <a:lnTo>
                      <a:pt x="37999" y="7405"/>
                    </a:lnTo>
                    <a:lnTo>
                      <a:pt x="37860" y="7452"/>
                    </a:lnTo>
                    <a:lnTo>
                      <a:pt x="37675" y="7498"/>
                    </a:lnTo>
                    <a:lnTo>
                      <a:pt x="37120" y="7590"/>
                    </a:lnTo>
                    <a:lnTo>
                      <a:pt x="36935" y="7590"/>
                    </a:lnTo>
                    <a:lnTo>
                      <a:pt x="36796" y="7637"/>
                    </a:lnTo>
                    <a:lnTo>
                      <a:pt x="36101" y="7637"/>
                    </a:lnTo>
                    <a:lnTo>
                      <a:pt x="35777" y="7590"/>
                    </a:lnTo>
                    <a:lnTo>
                      <a:pt x="35500" y="7544"/>
                    </a:lnTo>
                    <a:lnTo>
                      <a:pt x="35407" y="7498"/>
                    </a:lnTo>
                    <a:lnTo>
                      <a:pt x="35361" y="7452"/>
                    </a:lnTo>
                    <a:lnTo>
                      <a:pt x="34991" y="7266"/>
                    </a:lnTo>
                    <a:lnTo>
                      <a:pt x="34852" y="7174"/>
                    </a:lnTo>
                    <a:lnTo>
                      <a:pt x="34713" y="7035"/>
                    </a:lnTo>
                    <a:lnTo>
                      <a:pt x="34574" y="6757"/>
                    </a:lnTo>
                    <a:lnTo>
                      <a:pt x="34435" y="6433"/>
                    </a:lnTo>
                    <a:lnTo>
                      <a:pt x="34389" y="6109"/>
                    </a:lnTo>
                    <a:lnTo>
                      <a:pt x="34343" y="5739"/>
                    </a:lnTo>
                    <a:lnTo>
                      <a:pt x="34389" y="5369"/>
                    </a:lnTo>
                    <a:lnTo>
                      <a:pt x="34528" y="4999"/>
                    </a:lnTo>
                    <a:lnTo>
                      <a:pt x="34667" y="4582"/>
                    </a:lnTo>
                    <a:lnTo>
                      <a:pt x="34852" y="4212"/>
                    </a:lnTo>
                    <a:lnTo>
                      <a:pt x="35083" y="3841"/>
                    </a:lnTo>
                    <a:lnTo>
                      <a:pt x="35407" y="3517"/>
                    </a:lnTo>
                    <a:lnTo>
                      <a:pt x="35731" y="3194"/>
                    </a:lnTo>
                    <a:lnTo>
                      <a:pt x="36101" y="2916"/>
                    </a:lnTo>
                    <a:lnTo>
                      <a:pt x="36518" y="2638"/>
                    </a:lnTo>
                    <a:lnTo>
                      <a:pt x="37027" y="2453"/>
                    </a:lnTo>
                    <a:lnTo>
                      <a:pt x="37536" y="2314"/>
                    </a:lnTo>
                    <a:lnTo>
                      <a:pt x="38092" y="2268"/>
                    </a:lnTo>
                    <a:close/>
                    <a:moveTo>
                      <a:pt x="39480" y="7128"/>
                    </a:moveTo>
                    <a:lnTo>
                      <a:pt x="39850" y="7637"/>
                    </a:lnTo>
                    <a:lnTo>
                      <a:pt x="40498" y="8331"/>
                    </a:lnTo>
                    <a:lnTo>
                      <a:pt x="40869" y="8701"/>
                    </a:lnTo>
                    <a:lnTo>
                      <a:pt x="41239" y="9025"/>
                    </a:lnTo>
                    <a:lnTo>
                      <a:pt x="41655" y="9349"/>
                    </a:lnTo>
                    <a:lnTo>
                      <a:pt x="42072" y="9534"/>
                    </a:lnTo>
                    <a:lnTo>
                      <a:pt x="41794" y="9858"/>
                    </a:lnTo>
                    <a:lnTo>
                      <a:pt x="41517" y="10136"/>
                    </a:lnTo>
                    <a:lnTo>
                      <a:pt x="41146" y="10367"/>
                    </a:lnTo>
                    <a:lnTo>
                      <a:pt x="40822" y="10599"/>
                    </a:lnTo>
                    <a:lnTo>
                      <a:pt x="40406" y="10738"/>
                    </a:lnTo>
                    <a:lnTo>
                      <a:pt x="40036" y="10876"/>
                    </a:lnTo>
                    <a:lnTo>
                      <a:pt x="39619" y="10923"/>
                    </a:lnTo>
                    <a:lnTo>
                      <a:pt x="39156" y="10969"/>
                    </a:lnTo>
                    <a:lnTo>
                      <a:pt x="38740" y="10923"/>
                    </a:lnTo>
                    <a:lnTo>
                      <a:pt x="38277" y="10830"/>
                    </a:lnTo>
                    <a:lnTo>
                      <a:pt x="37860" y="10738"/>
                    </a:lnTo>
                    <a:lnTo>
                      <a:pt x="37490" y="10552"/>
                    </a:lnTo>
                    <a:lnTo>
                      <a:pt x="37397" y="10506"/>
                    </a:lnTo>
                    <a:lnTo>
                      <a:pt x="37351" y="10460"/>
                    </a:lnTo>
                    <a:lnTo>
                      <a:pt x="37073" y="10321"/>
                    </a:lnTo>
                    <a:lnTo>
                      <a:pt x="36796" y="10090"/>
                    </a:lnTo>
                    <a:lnTo>
                      <a:pt x="36564" y="9904"/>
                    </a:lnTo>
                    <a:lnTo>
                      <a:pt x="36379" y="9627"/>
                    </a:lnTo>
                    <a:lnTo>
                      <a:pt x="36148" y="9395"/>
                    </a:lnTo>
                    <a:lnTo>
                      <a:pt x="36009" y="9118"/>
                    </a:lnTo>
                    <a:lnTo>
                      <a:pt x="35824" y="8840"/>
                    </a:lnTo>
                    <a:lnTo>
                      <a:pt x="35731" y="8516"/>
                    </a:lnTo>
                    <a:lnTo>
                      <a:pt x="35685" y="8470"/>
                    </a:lnTo>
                    <a:lnTo>
                      <a:pt x="35639" y="8377"/>
                    </a:lnTo>
                    <a:lnTo>
                      <a:pt x="35546" y="8053"/>
                    </a:lnTo>
                    <a:lnTo>
                      <a:pt x="35500" y="7683"/>
                    </a:lnTo>
                    <a:lnTo>
                      <a:pt x="35916" y="7775"/>
                    </a:lnTo>
                    <a:lnTo>
                      <a:pt x="36796" y="7775"/>
                    </a:lnTo>
                    <a:lnTo>
                      <a:pt x="37397" y="7683"/>
                    </a:lnTo>
                    <a:lnTo>
                      <a:pt x="37999" y="7544"/>
                    </a:lnTo>
                    <a:lnTo>
                      <a:pt x="38138" y="7544"/>
                    </a:lnTo>
                    <a:lnTo>
                      <a:pt x="38230" y="7498"/>
                    </a:lnTo>
                    <a:lnTo>
                      <a:pt x="38878" y="7313"/>
                    </a:lnTo>
                    <a:lnTo>
                      <a:pt x="39480" y="7128"/>
                    </a:lnTo>
                    <a:close/>
                    <a:moveTo>
                      <a:pt x="35592" y="8609"/>
                    </a:moveTo>
                    <a:lnTo>
                      <a:pt x="35731" y="8933"/>
                    </a:lnTo>
                    <a:lnTo>
                      <a:pt x="35870" y="9210"/>
                    </a:lnTo>
                    <a:lnTo>
                      <a:pt x="36240" y="9719"/>
                    </a:lnTo>
                    <a:lnTo>
                      <a:pt x="36703" y="10182"/>
                    </a:lnTo>
                    <a:lnTo>
                      <a:pt x="37212" y="10552"/>
                    </a:lnTo>
                    <a:lnTo>
                      <a:pt x="36657" y="10923"/>
                    </a:lnTo>
                    <a:lnTo>
                      <a:pt x="36611" y="10969"/>
                    </a:lnTo>
                    <a:lnTo>
                      <a:pt x="36564" y="11015"/>
                    </a:lnTo>
                    <a:lnTo>
                      <a:pt x="36287" y="11200"/>
                    </a:lnTo>
                    <a:lnTo>
                      <a:pt x="36240" y="11247"/>
                    </a:lnTo>
                    <a:lnTo>
                      <a:pt x="36148" y="11293"/>
                    </a:lnTo>
                    <a:lnTo>
                      <a:pt x="35870" y="11478"/>
                    </a:lnTo>
                    <a:lnTo>
                      <a:pt x="35685" y="11617"/>
                    </a:lnTo>
                    <a:lnTo>
                      <a:pt x="35546" y="11663"/>
                    </a:lnTo>
                    <a:lnTo>
                      <a:pt x="35361" y="11710"/>
                    </a:lnTo>
                    <a:lnTo>
                      <a:pt x="34852" y="11710"/>
                    </a:lnTo>
                    <a:lnTo>
                      <a:pt x="34574" y="11571"/>
                    </a:lnTo>
                    <a:lnTo>
                      <a:pt x="34296" y="11432"/>
                    </a:lnTo>
                    <a:lnTo>
                      <a:pt x="34111" y="11200"/>
                    </a:lnTo>
                    <a:lnTo>
                      <a:pt x="33972" y="10969"/>
                    </a:lnTo>
                    <a:lnTo>
                      <a:pt x="33926" y="10738"/>
                    </a:lnTo>
                    <a:lnTo>
                      <a:pt x="33880" y="10645"/>
                    </a:lnTo>
                    <a:lnTo>
                      <a:pt x="33880" y="10599"/>
                    </a:lnTo>
                    <a:lnTo>
                      <a:pt x="33880" y="10275"/>
                    </a:lnTo>
                    <a:lnTo>
                      <a:pt x="33972" y="9951"/>
                    </a:lnTo>
                    <a:lnTo>
                      <a:pt x="34158" y="9673"/>
                    </a:lnTo>
                    <a:lnTo>
                      <a:pt x="34435" y="9395"/>
                    </a:lnTo>
                    <a:lnTo>
                      <a:pt x="34852" y="9118"/>
                    </a:lnTo>
                    <a:lnTo>
                      <a:pt x="34898" y="9071"/>
                    </a:lnTo>
                    <a:lnTo>
                      <a:pt x="34944" y="9025"/>
                    </a:lnTo>
                    <a:lnTo>
                      <a:pt x="35592" y="8609"/>
                    </a:lnTo>
                    <a:close/>
                    <a:moveTo>
                      <a:pt x="37120" y="17726"/>
                    </a:moveTo>
                    <a:lnTo>
                      <a:pt x="36379" y="21707"/>
                    </a:lnTo>
                    <a:lnTo>
                      <a:pt x="36009" y="21707"/>
                    </a:lnTo>
                    <a:lnTo>
                      <a:pt x="35592" y="21568"/>
                    </a:lnTo>
                    <a:lnTo>
                      <a:pt x="35130" y="21336"/>
                    </a:lnTo>
                    <a:lnTo>
                      <a:pt x="35083" y="21290"/>
                    </a:lnTo>
                    <a:lnTo>
                      <a:pt x="35037" y="21336"/>
                    </a:lnTo>
                    <a:lnTo>
                      <a:pt x="35037" y="21383"/>
                    </a:lnTo>
                    <a:lnTo>
                      <a:pt x="35083" y="21429"/>
                    </a:lnTo>
                    <a:lnTo>
                      <a:pt x="35407" y="21614"/>
                    </a:lnTo>
                    <a:lnTo>
                      <a:pt x="35685" y="21753"/>
                    </a:lnTo>
                    <a:lnTo>
                      <a:pt x="36055" y="21845"/>
                    </a:lnTo>
                    <a:lnTo>
                      <a:pt x="35777" y="21892"/>
                    </a:lnTo>
                    <a:lnTo>
                      <a:pt x="35407" y="21892"/>
                    </a:lnTo>
                    <a:lnTo>
                      <a:pt x="35361" y="21938"/>
                    </a:lnTo>
                    <a:lnTo>
                      <a:pt x="35407" y="21984"/>
                    </a:lnTo>
                    <a:lnTo>
                      <a:pt x="35454" y="22031"/>
                    </a:lnTo>
                    <a:lnTo>
                      <a:pt x="35824" y="21984"/>
                    </a:lnTo>
                    <a:lnTo>
                      <a:pt x="36148" y="21984"/>
                    </a:lnTo>
                    <a:lnTo>
                      <a:pt x="36472" y="21845"/>
                    </a:lnTo>
                    <a:lnTo>
                      <a:pt x="38230" y="23465"/>
                    </a:lnTo>
                    <a:lnTo>
                      <a:pt x="38508" y="23697"/>
                    </a:lnTo>
                    <a:lnTo>
                      <a:pt x="38693" y="23974"/>
                    </a:lnTo>
                    <a:lnTo>
                      <a:pt x="38878" y="24252"/>
                    </a:lnTo>
                    <a:lnTo>
                      <a:pt x="39064" y="24530"/>
                    </a:lnTo>
                    <a:lnTo>
                      <a:pt x="39202" y="24854"/>
                    </a:lnTo>
                    <a:lnTo>
                      <a:pt x="39295" y="25131"/>
                    </a:lnTo>
                    <a:lnTo>
                      <a:pt x="39341" y="25502"/>
                    </a:lnTo>
                    <a:lnTo>
                      <a:pt x="39388" y="25826"/>
                    </a:lnTo>
                    <a:lnTo>
                      <a:pt x="39388" y="26150"/>
                    </a:lnTo>
                    <a:lnTo>
                      <a:pt x="39341" y="26520"/>
                    </a:lnTo>
                    <a:lnTo>
                      <a:pt x="39295" y="26844"/>
                    </a:lnTo>
                    <a:lnTo>
                      <a:pt x="39202" y="27168"/>
                    </a:lnTo>
                    <a:lnTo>
                      <a:pt x="38786" y="26844"/>
                    </a:lnTo>
                    <a:lnTo>
                      <a:pt x="38508" y="26659"/>
                    </a:lnTo>
                    <a:lnTo>
                      <a:pt x="38832" y="26613"/>
                    </a:lnTo>
                    <a:lnTo>
                      <a:pt x="38971" y="26613"/>
                    </a:lnTo>
                    <a:lnTo>
                      <a:pt x="39017" y="26566"/>
                    </a:lnTo>
                    <a:lnTo>
                      <a:pt x="39017" y="26520"/>
                    </a:lnTo>
                    <a:lnTo>
                      <a:pt x="38971" y="26474"/>
                    </a:lnTo>
                    <a:lnTo>
                      <a:pt x="38647" y="26474"/>
                    </a:lnTo>
                    <a:lnTo>
                      <a:pt x="38230" y="26566"/>
                    </a:lnTo>
                    <a:lnTo>
                      <a:pt x="38092" y="26613"/>
                    </a:lnTo>
                    <a:lnTo>
                      <a:pt x="37953" y="26659"/>
                    </a:lnTo>
                    <a:lnTo>
                      <a:pt x="37675" y="26844"/>
                    </a:lnTo>
                    <a:lnTo>
                      <a:pt x="37351" y="27075"/>
                    </a:lnTo>
                    <a:lnTo>
                      <a:pt x="37166" y="27307"/>
                    </a:lnTo>
                    <a:lnTo>
                      <a:pt x="37027" y="27584"/>
                    </a:lnTo>
                    <a:lnTo>
                      <a:pt x="36935" y="27816"/>
                    </a:lnTo>
                    <a:lnTo>
                      <a:pt x="36888" y="28094"/>
                    </a:lnTo>
                    <a:lnTo>
                      <a:pt x="36842" y="28232"/>
                    </a:lnTo>
                    <a:lnTo>
                      <a:pt x="36842" y="28371"/>
                    </a:lnTo>
                    <a:lnTo>
                      <a:pt x="36842" y="28742"/>
                    </a:lnTo>
                    <a:lnTo>
                      <a:pt x="36888" y="28880"/>
                    </a:lnTo>
                    <a:lnTo>
                      <a:pt x="36888" y="28927"/>
                    </a:lnTo>
                    <a:lnTo>
                      <a:pt x="37027" y="28927"/>
                    </a:lnTo>
                    <a:lnTo>
                      <a:pt x="37027" y="28880"/>
                    </a:lnTo>
                    <a:lnTo>
                      <a:pt x="36981" y="28742"/>
                    </a:lnTo>
                    <a:lnTo>
                      <a:pt x="36981" y="28556"/>
                    </a:lnTo>
                    <a:lnTo>
                      <a:pt x="37120" y="28695"/>
                    </a:lnTo>
                    <a:lnTo>
                      <a:pt x="37536" y="29065"/>
                    </a:lnTo>
                    <a:lnTo>
                      <a:pt x="37212" y="29204"/>
                    </a:lnTo>
                    <a:lnTo>
                      <a:pt x="36888" y="29297"/>
                    </a:lnTo>
                    <a:lnTo>
                      <a:pt x="36564" y="29389"/>
                    </a:lnTo>
                    <a:lnTo>
                      <a:pt x="36240" y="29436"/>
                    </a:lnTo>
                    <a:lnTo>
                      <a:pt x="35916" y="29436"/>
                    </a:lnTo>
                    <a:lnTo>
                      <a:pt x="35546" y="29389"/>
                    </a:lnTo>
                    <a:lnTo>
                      <a:pt x="35222" y="29343"/>
                    </a:lnTo>
                    <a:lnTo>
                      <a:pt x="34898" y="29251"/>
                    </a:lnTo>
                    <a:lnTo>
                      <a:pt x="34667" y="28834"/>
                    </a:lnTo>
                    <a:lnTo>
                      <a:pt x="34389" y="28464"/>
                    </a:lnTo>
                    <a:lnTo>
                      <a:pt x="34065" y="28094"/>
                    </a:lnTo>
                    <a:lnTo>
                      <a:pt x="33741" y="27770"/>
                    </a:lnTo>
                    <a:lnTo>
                      <a:pt x="29900" y="24622"/>
                    </a:lnTo>
                    <a:lnTo>
                      <a:pt x="35176" y="20226"/>
                    </a:lnTo>
                    <a:lnTo>
                      <a:pt x="35777" y="19670"/>
                    </a:lnTo>
                    <a:lnTo>
                      <a:pt x="36287" y="19068"/>
                    </a:lnTo>
                    <a:lnTo>
                      <a:pt x="36749" y="18420"/>
                    </a:lnTo>
                    <a:lnTo>
                      <a:pt x="37120" y="17726"/>
                    </a:lnTo>
                    <a:close/>
                    <a:moveTo>
                      <a:pt x="38230" y="26705"/>
                    </a:moveTo>
                    <a:lnTo>
                      <a:pt x="38508" y="26798"/>
                    </a:lnTo>
                    <a:lnTo>
                      <a:pt x="38693" y="26936"/>
                    </a:lnTo>
                    <a:lnTo>
                      <a:pt x="39156" y="27307"/>
                    </a:lnTo>
                    <a:lnTo>
                      <a:pt x="39202" y="27353"/>
                    </a:lnTo>
                    <a:lnTo>
                      <a:pt x="39249" y="27399"/>
                    </a:lnTo>
                    <a:lnTo>
                      <a:pt x="39341" y="27492"/>
                    </a:lnTo>
                    <a:lnTo>
                      <a:pt x="39434" y="27492"/>
                    </a:lnTo>
                    <a:lnTo>
                      <a:pt x="40452" y="26936"/>
                    </a:lnTo>
                    <a:lnTo>
                      <a:pt x="40637" y="26936"/>
                    </a:lnTo>
                    <a:lnTo>
                      <a:pt x="40822" y="26983"/>
                    </a:lnTo>
                    <a:lnTo>
                      <a:pt x="41841" y="27677"/>
                    </a:lnTo>
                    <a:lnTo>
                      <a:pt x="41933" y="27770"/>
                    </a:lnTo>
                    <a:lnTo>
                      <a:pt x="41979" y="27908"/>
                    </a:lnTo>
                    <a:lnTo>
                      <a:pt x="41979" y="28047"/>
                    </a:lnTo>
                    <a:lnTo>
                      <a:pt x="41887" y="28186"/>
                    </a:lnTo>
                    <a:lnTo>
                      <a:pt x="41794" y="28279"/>
                    </a:lnTo>
                    <a:lnTo>
                      <a:pt x="41655" y="28325"/>
                    </a:lnTo>
                    <a:lnTo>
                      <a:pt x="41563" y="28325"/>
                    </a:lnTo>
                    <a:lnTo>
                      <a:pt x="41424" y="28232"/>
                    </a:lnTo>
                    <a:lnTo>
                      <a:pt x="41193" y="28094"/>
                    </a:lnTo>
                    <a:lnTo>
                      <a:pt x="40683" y="27677"/>
                    </a:lnTo>
                    <a:lnTo>
                      <a:pt x="40637" y="27631"/>
                    </a:lnTo>
                    <a:lnTo>
                      <a:pt x="40591" y="27677"/>
                    </a:lnTo>
                    <a:lnTo>
                      <a:pt x="40591" y="27723"/>
                    </a:lnTo>
                    <a:lnTo>
                      <a:pt x="40591" y="27770"/>
                    </a:lnTo>
                    <a:lnTo>
                      <a:pt x="41100" y="28186"/>
                    </a:lnTo>
                    <a:lnTo>
                      <a:pt x="41285" y="28510"/>
                    </a:lnTo>
                    <a:lnTo>
                      <a:pt x="41331" y="28510"/>
                    </a:lnTo>
                    <a:lnTo>
                      <a:pt x="41424" y="28603"/>
                    </a:lnTo>
                    <a:lnTo>
                      <a:pt x="42488" y="29436"/>
                    </a:lnTo>
                    <a:lnTo>
                      <a:pt x="42581" y="29528"/>
                    </a:lnTo>
                    <a:lnTo>
                      <a:pt x="42627" y="29667"/>
                    </a:lnTo>
                    <a:lnTo>
                      <a:pt x="42627" y="29806"/>
                    </a:lnTo>
                    <a:lnTo>
                      <a:pt x="42581" y="29945"/>
                    </a:lnTo>
                    <a:lnTo>
                      <a:pt x="42488" y="30037"/>
                    </a:lnTo>
                    <a:lnTo>
                      <a:pt x="42350" y="30084"/>
                    </a:lnTo>
                    <a:lnTo>
                      <a:pt x="42165" y="30084"/>
                    </a:lnTo>
                    <a:lnTo>
                      <a:pt x="42026" y="30037"/>
                    </a:lnTo>
                    <a:lnTo>
                      <a:pt x="40776" y="28973"/>
                    </a:lnTo>
                    <a:lnTo>
                      <a:pt x="40730" y="28973"/>
                    </a:lnTo>
                    <a:lnTo>
                      <a:pt x="40683" y="29019"/>
                    </a:lnTo>
                    <a:lnTo>
                      <a:pt x="40683" y="29065"/>
                    </a:lnTo>
                    <a:lnTo>
                      <a:pt x="40683" y="29112"/>
                    </a:lnTo>
                    <a:lnTo>
                      <a:pt x="41979" y="30130"/>
                    </a:lnTo>
                    <a:lnTo>
                      <a:pt x="42165" y="30269"/>
                    </a:lnTo>
                    <a:lnTo>
                      <a:pt x="42211" y="30361"/>
                    </a:lnTo>
                    <a:lnTo>
                      <a:pt x="42257" y="30500"/>
                    </a:lnTo>
                    <a:lnTo>
                      <a:pt x="42211" y="30593"/>
                    </a:lnTo>
                    <a:lnTo>
                      <a:pt x="42118" y="30639"/>
                    </a:lnTo>
                    <a:lnTo>
                      <a:pt x="42072" y="30685"/>
                    </a:lnTo>
                    <a:lnTo>
                      <a:pt x="41979" y="30778"/>
                    </a:lnTo>
                    <a:lnTo>
                      <a:pt x="41841" y="30824"/>
                    </a:lnTo>
                    <a:lnTo>
                      <a:pt x="41702" y="30778"/>
                    </a:lnTo>
                    <a:lnTo>
                      <a:pt x="41563" y="30732"/>
                    </a:lnTo>
                    <a:lnTo>
                      <a:pt x="40498" y="29852"/>
                    </a:lnTo>
                    <a:lnTo>
                      <a:pt x="40406" y="29806"/>
                    </a:lnTo>
                    <a:lnTo>
                      <a:pt x="40359" y="29852"/>
                    </a:lnTo>
                    <a:lnTo>
                      <a:pt x="40359" y="29899"/>
                    </a:lnTo>
                    <a:lnTo>
                      <a:pt x="40406" y="29945"/>
                    </a:lnTo>
                    <a:lnTo>
                      <a:pt x="41470" y="30824"/>
                    </a:lnTo>
                    <a:lnTo>
                      <a:pt x="41563" y="30963"/>
                    </a:lnTo>
                    <a:lnTo>
                      <a:pt x="41609" y="31102"/>
                    </a:lnTo>
                    <a:lnTo>
                      <a:pt x="41609" y="31241"/>
                    </a:lnTo>
                    <a:lnTo>
                      <a:pt x="41517" y="31333"/>
                    </a:lnTo>
                    <a:lnTo>
                      <a:pt x="41424" y="31426"/>
                    </a:lnTo>
                    <a:lnTo>
                      <a:pt x="41285" y="31472"/>
                    </a:lnTo>
                    <a:lnTo>
                      <a:pt x="41146" y="31472"/>
                    </a:lnTo>
                    <a:lnTo>
                      <a:pt x="41007" y="31426"/>
                    </a:lnTo>
                    <a:lnTo>
                      <a:pt x="40683" y="31148"/>
                    </a:lnTo>
                    <a:lnTo>
                      <a:pt x="39712" y="30269"/>
                    </a:lnTo>
                    <a:lnTo>
                      <a:pt x="39619" y="30269"/>
                    </a:lnTo>
                    <a:lnTo>
                      <a:pt x="39619" y="30315"/>
                    </a:lnTo>
                    <a:lnTo>
                      <a:pt x="39619" y="30408"/>
                    </a:lnTo>
                    <a:lnTo>
                      <a:pt x="40591" y="31241"/>
                    </a:lnTo>
                    <a:lnTo>
                      <a:pt x="40683" y="31333"/>
                    </a:lnTo>
                    <a:lnTo>
                      <a:pt x="40730" y="31472"/>
                    </a:lnTo>
                    <a:lnTo>
                      <a:pt x="40683" y="31565"/>
                    </a:lnTo>
                    <a:lnTo>
                      <a:pt x="40637" y="31657"/>
                    </a:lnTo>
                    <a:lnTo>
                      <a:pt x="40545" y="31750"/>
                    </a:lnTo>
                    <a:lnTo>
                      <a:pt x="40359" y="31750"/>
                    </a:lnTo>
                    <a:lnTo>
                      <a:pt x="40267" y="31704"/>
                    </a:lnTo>
                    <a:lnTo>
                      <a:pt x="39249" y="30917"/>
                    </a:lnTo>
                    <a:lnTo>
                      <a:pt x="39202" y="30871"/>
                    </a:lnTo>
                    <a:lnTo>
                      <a:pt x="38925" y="30778"/>
                    </a:lnTo>
                    <a:lnTo>
                      <a:pt x="38601" y="30593"/>
                    </a:lnTo>
                    <a:lnTo>
                      <a:pt x="38369" y="30315"/>
                    </a:lnTo>
                    <a:lnTo>
                      <a:pt x="38138" y="29991"/>
                    </a:lnTo>
                    <a:lnTo>
                      <a:pt x="37999" y="29667"/>
                    </a:lnTo>
                    <a:lnTo>
                      <a:pt x="37953" y="29251"/>
                    </a:lnTo>
                    <a:lnTo>
                      <a:pt x="37953" y="29204"/>
                    </a:lnTo>
                    <a:lnTo>
                      <a:pt x="37768" y="29065"/>
                    </a:lnTo>
                    <a:lnTo>
                      <a:pt x="37721" y="29019"/>
                    </a:lnTo>
                    <a:lnTo>
                      <a:pt x="37675" y="28973"/>
                    </a:lnTo>
                    <a:lnTo>
                      <a:pt x="37212" y="28603"/>
                    </a:lnTo>
                    <a:lnTo>
                      <a:pt x="36981" y="28325"/>
                    </a:lnTo>
                    <a:lnTo>
                      <a:pt x="37027" y="28047"/>
                    </a:lnTo>
                    <a:lnTo>
                      <a:pt x="37120" y="27770"/>
                    </a:lnTo>
                    <a:lnTo>
                      <a:pt x="37212" y="27446"/>
                    </a:lnTo>
                    <a:lnTo>
                      <a:pt x="37444" y="27168"/>
                    </a:lnTo>
                    <a:lnTo>
                      <a:pt x="37629" y="27029"/>
                    </a:lnTo>
                    <a:lnTo>
                      <a:pt x="37860" y="26890"/>
                    </a:lnTo>
                    <a:lnTo>
                      <a:pt x="38230" y="26705"/>
                    </a:lnTo>
                    <a:close/>
                    <a:moveTo>
                      <a:pt x="40082" y="33092"/>
                    </a:moveTo>
                    <a:lnTo>
                      <a:pt x="40082" y="33138"/>
                    </a:lnTo>
                    <a:lnTo>
                      <a:pt x="39989" y="33185"/>
                    </a:lnTo>
                    <a:lnTo>
                      <a:pt x="39989" y="33277"/>
                    </a:lnTo>
                    <a:lnTo>
                      <a:pt x="39850" y="33509"/>
                    </a:lnTo>
                    <a:lnTo>
                      <a:pt x="39758" y="33786"/>
                    </a:lnTo>
                    <a:lnTo>
                      <a:pt x="39758" y="33740"/>
                    </a:lnTo>
                    <a:lnTo>
                      <a:pt x="39758" y="33694"/>
                    </a:lnTo>
                    <a:lnTo>
                      <a:pt x="39712" y="33694"/>
                    </a:lnTo>
                    <a:lnTo>
                      <a:pt x="39712" y="33647"/>
                    </a:lnTo>
                    <a:lnTo>
                      <a:pt x="39712" y="33601"/>
                    </a:lnTo>
                    <a:lnTo>
                      <a:pt x="39758" y="33555"/>
                    </a:lnTo>
                    <a:lnTo>
                      <a:pt x="39758" y="33509"/>
                    </a:lnTo>
                    <a:lnTo>
                      <a:pt x="39758" y="33462"/>
                    </a:lnTo>
                    <a:lnTo>
                      <a:pt x="39804" y="33416"/>
                    </a:lnTo>
                    <a:lnTo>
                      <a:pt x="39804" y="33370"/>
                    </a:lnTo>
                    <a:lnTo>
                      <a:pt x="39850" y="33323"/>
                    </a:lnTo>
                    <a:lnTo>
                      <a:pt x="39897" y="33277"/>
                    </a:lnTo>
                    <a:lnTo>
                      <a:pt x="39897" y="33231"/>
                    </a:lnTo>
                    <a:lnTo>
                      <a:pt x="39943" y="33231"/>
                    </a:lnTo>
                    <a:lnTo>
                      <a:pt x="39989" y="33185"/>
                    </a:lnTo>
                    <a:lnTo>
                      <a:pt x="39989" y="33138"/>
                    </a:lnTo>
                    <a:lnTo>
                      <a:pt x="40036" y="33138"/>
                    </a:lnTo>
                    <a:lnTo>
                      <a:pt x="40082" y="33092"/>
                    </a:lnTo>
                    <a:close/>
                    <a:moveTo>
                      <a:pt x="24623" y="33833"/>
                    </a:moveTo>
                    <a:lnTo>
                      <a:pt x="25040" y="34110"/>
                    </a:lnTo>
                    <a:lnTo>
                      <a:pt x="24808" y="34203"/>
                    </a:lnTo>
                    <a:lnTo>
                      <a:pt x="24623" y="34295"/>
                    </a:lnTo>
                    <a:lnTo>
                      <a:pt x="24623" y="33833"/>
                    </a:lnTo>
                    <a:close/>
                    <a:moveTo>
                      <a:pt x="26428" y="13468"/>
                    </a:moveTo>
                    <a:lnTo>
                      <a:pt x="26799" y="13515"/>
                    </a:lnTo>
                    <a:lnTo>
                      <a:pt x="27169" y="13561"/>
                    </a:lnTo>
                    <a:lnTo>
                      <a:pt x="27493" y="13653"/>
                    </a:lnTo>
                    <a:lnTo>
                      <a:pt x="27863" y="13792"/>
                    </a:lnTo>
                    <a:lnTo>
                      <a:pt x="28187" y="13977"/>
                    </a:lnTo>
                    <a:lnTo>
                      <a:pt x="28465" y="14162"/>
                    </a:lnTo>
                    <a:lnTo>
                      <a:pt x="28696" y="14394"/>
                    </a:lnTo>
                    <a:lnTo>
                      <a:pt x="28974" y="14625"/>
                    </a:lnTo>
                    <a:lnTo>
                      <a:pt x="29159" y="14857"/>
                    </a:lnTo>
                    <a:lnTo>
                      <a:pt x="29344" y="15134"/>
                    </a:lnTo>
                    <a:lnTo>
                      <a:pt x="29483" y="15412"/>
                    </a:lnTo>
                    <a:lnTo>
                      <a:pt x="29622" y="15736"/>
                    </a:lnTo>
                    <a:lnTo>
                      <a:pt x="29714" y="16060"/>
                    </a:lnTo>
                    <a:lnTo>
                      <a:pt x="29807" y="16384"/>
                    </a:lnTo>
                    <a:lnTo>
                      <a:pt x="29807" y="16708"/>
                    </a:lnTo>
                    <a:lnTo>
                      <a:pt x="29807" y="17032"/>
                    </a:lnTo>
                    <a:lnTo>
                      <a:pt x="29807" y="17356"/>
                    </a:lnTo>
                    <a:lnTo>
                      <a:pt x="29714" y="17680"/>
                    </a:lnTo>
                    <a:lnTo>
                      <a:pt x="29622" y="18004"/>
                    </a:lnTo>
                    <a:lnTo>
                      <a:pt x="29483" y="18328"/>
                    </a:lnTo>
                    <a:lnTo>
                      <a:pt x="27678" y="22216"/>
                    </a:lnTo>
                    <a:lnTo>
                      <a:pt x="27632" y="22308"/>
                    </a:lnTo>
                    <a:lnTo>
                      <a:pt x="27585" y="22401"/>
                    </a:lnTo>
                    <a:lnTo>
                      <a:pt x="27493" y="22632"/>
                    </a:lnTo>
                    <a:lnTo>
                      <a:pt x="27447" y="22725"/>
                    </a:lnTo>
                    <a:lnTo>
                      <a:pt x="27447" y="22771"/>
                    </a:lnTo>
                    <a:lnTo>
                      <a:pt x="26613" y="24530"/>
                    </a:lnTo>
                    <a:lnTo>
                      <a:pt x="26475" y="24622"/>
                    </a:lnTo>
                    <a:lnTo>
                      <a:pt x="26382" y="24715"/>
                    </a:lnTo>
                    <a:lnTo>
                      <a:pt x="26197" y="24761"/>
                    </a:lnTo>
                    <a:lnTo>
                      <a:pt x="25966" y="24807"/>
                    </a:lnTo>
                    <a:lnTo>
                      <a:pt x="25642" y="24761"/>
                    </a:lnTo>
                    <a:lnTo>
                      <a:pt x="25271" y="24715"/>
                    </a:lnTo>
                    <a:lnTo>
                      <a:pt x="24808" y="24530"/>
                    </a:lnTo>
                    <a:lnTo>
                      <a:pt x="24716" y="24530"/>
                    </a:lnTo>
                    <a:lnTo>
                      <a:pt x="24716" y="24576"/>
                    </a:lnTo>
                    <a:lnTo>
                      <a:pt x="24762" y="24622"/>
                    </a:lnTo>
                    <a:lnTo>
                      <a:pt x="25086" y="24761"/>
                    </a:lnTo>
                    <a:lnTo>
                      <a:pt x="25410" y="24854"/>
                    </a:lnTo>
                    <a:lnTo>
                      <a:pt x="25688" y="24946"/>
                    </a:lnTo>
                    <a:lnTo>
                      <a:pt x="25919" y="24946"/>
                    </a:lnTo>
                    <a:lnTo>
                      <a:pt x="26243" y="24900"/>
                    </a:lnTo>
                    <a:lnTo>
                      <a:pt x="26521" y="24807"/>
                    </a:lnTo>
                    <a:lnTo>
                      <a:pt x="26521" y="24807"/>
                    </a:lnTo>
                    <a:lnTo>
                      <a:pt x="26382" y="24900"/>
                    </a:lnTo>
                    <a:lnTo>
                      <a:pt x="26290" y="25039"/>
                    </a:lnTo>
                    <a:lnTo>
                      <a:pt x="26058" y="25131"/>
                    </a:lnTo>
                    <a:lnTo>
                      <a:pt x="25873" y="25224"/>
                    </a:lnTo>
                    <a:lnTo>
                      <a:pt x="25734" y="25224"/>
                    </a:lnTo>
                    <a:lnTo>
                      <a:pt x="25734" y="25270"/>
                    </a:lnTo>
                    <a:lnTo>
                      <a:pt x="25734" y="25317"/>
                    </a:lnTo>
                    <a:lnTo>
                      <a:pt x="25780" y="25363"/>
                    </a:lnTo>
                    <a:lnTo>
                      <a:pt x="25919" y="25317"/>
                    </a:lnTo>
                    <a:lnTo>
                      <a:pt x="26151" y="25270"/>
                    </a:lnTo>
                    <a:lnTo>
                      <a:pt x="26290" y="25178"/>
                    </a:lnTo>
                    <a:lnTo>
                      <a:pt x="26428" y="25085"/>
                    </a:lnTo>
                    <a:lnTo>
                      <a:pt x="26567" y="24946"/>
                    </a:lnTo>
                    <a:lnTo>
                      <a:pt x="26706" y="24761"/>
                    </a:lnTo>
                    <a:lnTo>
                      <a:pt x="27447" y="25918"/>
                    </a:lnTo>
                    <a:lnTo>
                      <a:pt x="27493" y="25965"/>
                    </a:lnTo>
                    <a:lnTo>
                      <a:pt x="27539" y="26011"/>
                    </a:lnTo>
                    <a:lnTo>
                      <a:pt x="27585" y="26103"/>
                    </a:lnTo>
                    <a:lnTo>
                      <a:pt x="27632" y="26196"/>
                    </a:lnTo>
                    <a:lnTo>
                      <a:pt x="27678" y="26242"/>
                    </a:lnTo>
                    <a:lnTo>
                      <a:pt x="29622" y="29112"/>
                    </a:lnTo>
                    <a:lnTo>
                      <a:pt x="29761" y="29389"/>
                    </a:lnTo>
                    <a:lnTo>
                      <a:pt x="29946" y="29713"/>
                    </a:lnTo>
                    <a:lnTo>
                      <a:pt x="30038" y="30037"/>
                    </a:lnTo>
                    <a:lnTo>
                      <a:pt x="30131" y="30361"/>
                    </a:lnTo>
                    <a:lnTo>
                      <a:pt x="30177" y="30685"/>
                    </a:lnTo>
                    <a:lnTo>
                      <a:pt x="30177" y="31009"/>
                    </a:lnTo>
                    <a:lnTo>
                      <a:pt x="30177" y="31333"/>
                    </a:lnTo>
                    <a:lnTo>
                      <a:pt x="30131" y="31704"/>
                    </a:lnTo>
                    <a:lnTo>
                      <a:pt x="29992" y="32166"/>
                    </a:lnTo>
                    <a:lnTo>
                      <a:pt x="29807" y="32583"/>
                    </a:lnTo>
                    <a:lnTo>
                      <a:pt x="29529" y="33000"/>
                    </a:lnTo>
                    <a:lnTo>
                      <a:pt x="29205" y="33370"/>
                    </a:lnTo>
                    <a:lnTo>
                      <a:pt x="29205" y="33416"/>
                    </a:lnTo>
                    <a:lnTo>
                      <a:pt x="29159" y="33462"/>
                    </a:lnTo>
                    <a:lnTo>
                      <a:pt x="29113" y="33509"/>
                    </a:lnTo>
                    <a:lnTo>
                      <a:pt x="28650" y="33833"/>
                    </a:lnTo>
                    <a:lnTo>
                      <a:pt x="28280" y="34064"/>
                    </a:lnTo>
                    <a:lnTo>
                      <a:pt x="27909" y="34249"/>
                    </a:lnTo>
                    <a:lnTo>
                      <a:pt x="27493" y="34342"/>
                    </a:lnTo>
                    <a:lnTo>
                      <a:pt x="27076" y="34434"/>
                    </a:lnTo>
                    <a:lnTo>
                      <a:pt x="26521" y="34434"/>
                    </a:lnTo>
                    <a:lnTo>
                      <a:pt x="26104" y="34342"/>
                    </a:lnTo>
                    <a:lnTo>
                      <a:pt x="25734" y="34249"/>
                    </a:lnTo>
                    <a:lnTo>
                      <a:pt x="25364" y="34110"/>
                    </a:lnTo>
                    <a:lnTo>
                      <a:pt x="25271" y="34110"/>
                    </a:lnTo>
                    <a:lnTo>
                      <a:pt x="25271" y="34064"/>
                    </a:lnTo>
                    <a:lnTo>
                      <a:pt x="25179" y="34064"/>
                    </a:lnTo>
                    <a:lnTo>
                      <a:pt x="24901" y="33879"/>
                    </a:lnTo>
                    <a:lnTo>
                      <a:pt x="24623" y="33647"/>
                    </a:lnTo>
                    <a:lnTo>
                      <a:pt x="24531" y="33601"/>
                    </a:lnTo>
                    <a:lnTo>
                      <a:pt x="24484" y="33555"/>
                    </a:lnTo>
                    <a:lnTo>
                      <a:pt x="24161" y="33231"/>
                    </a:lnTo>
                    <a:lnTo>
                      <a:pt x="23929" y="32907"/>
                    </a:lnTo>
                    <a:lnTo>
                      <a:pt x="22541" y="30824"/>
                    </a:lnTo>
                    <a:lnTo>
                      <a:pt x="22448" y="30732"/>
                    </a:lnTo>
                    <a:lnTo>
                      <a:pt x="22402" y="30639"/>
                    </a:lnTo>
                    <a:lnTo>
                      <a:pt x="22355" y="30593"/>
                    </a:lnTo>
                    <a:lnTo>
                      <a:pt x="22309" y="30454"/>
                    </a:lnTo>
                    <a:lnTo>
                      <a:pt x="22263" y="30454"/>
                    </a:lnTo>
                    <a:lnTo>
                      <a:pt x="21985" y="29991"/>
                    </a:lnTo>
                    <a:lnTo>
                      <a:pt x="21893" y="29852"/>
                    </a:lnTo>
                    <a:lnTo>
                      <a:pt x="21800" y="29713"/>
                    </a:lnTo>
                    <a:lnTo>
                      <a:pt x="20458" y="27723"/>
                    </a:lnTo>
                    <a:lnTo>
                      <a:pt x="20412" y="27631"/>
                    </a:lnTo>
                    <a:lnTo>
                      <a:pt x="20365" y="27584"/>
                    </a:lnTo>
                    <a:lnTo>
                      <a:pt x="20365" y="27538"/>
                    </a:lnTo>
                    <a:lnTo>
                      <a:pt x="19949" y="26936"/>
                    </a:lnTo>
                    <a:lnTo>
                      <a:pt x="19902" y="26844"/>
                    </a:lnTo>
                    <a:lnTo>
                      <a:pt x="19856" y="26798"/>
                    </a:lnTo>
                    <a:lnTo>
                      <a:pt x="19810" y="26751"/>
                    </a:lnTo>
                    <a:lnTo>
                      <a:pt x="19625" y="26381"/>
                    </a:lnTo>
                    <a:lnTo>
                      <a:pt x="19440" y="25965"/>
                    </a:lnTo>
                    <a:lnTo>
                      <a:pt x="19347" y="25548"/>
                    </a:lnTo>
                    <a:lnTo>
                      <a:pt x="19255" y="25131"/>
                    </a:lnTo>
                    <a:lnTo>
                      <a:pt x="19255" y="24715"/>
                    </a:lnTo>
                    <a:lnTo>
                      <a:pt x="19301" y="24252"/>
                    </a:lnTo>
                    <a:lnTo>
                      <a:pt x="19393" y="23836"/>
                    </a:lnTo>
                    <a:lnTo>
                      <a:pt x="19579" y="23419"/>
                    </a:lnTo>
                    <a:lnTo>
                      <a:pt x="20041" y="22447"/>
                    </a:lnTo>
                    <a:lnTo>
                      <a:pt x="20041" y="22401"/>
                    </a:lnTo>
                    <a:lnTo>
                      <a:pt x="20088" y="22308"/>
                    </a:lnTo>
                    <a:lnTo>
                      <a:pt x="22170" y="17911"/>
                    </a:lnTo>
                    <a:lnTo>
                      <a:pt x="22170" y="17865"/>
                    </a:lnTo>
                    <a:lnTo>
                      <a:pt x="22217" y="17773"/>
                    </a:lnTo>
                    <a:lnTo>
                      <a:pt x="23327" y="15458"/>
                    </a:lnTo>
                    <a:lnTo>
                      <a:pt x="23466" y="15134"/>
                    </a:lnTo>
                    <a:lnTo>
                      <a:pt x="23651" y="14857"/>
                    </a:lnTo>
                    <a:lnTo>
                      <a:pt x="23883" y="14625"/>
                    </a:lnTo>
                    <a:lnTo>
                      <a:pt x="24114" y="14394"/>
                    </a:lnTo>
                    <a:lnTo>
                      <a:pt x="24346" y="14162"/>
                    </a:lnTo>
                    <a:lnTo>
                      <a:pt x="24623" y="13977"/>
                    </a:lnTo>
                    <a:lnTo>
                      <a:pt x="24947" y="13792"/>
                    </a:lnTo>
                    <a:lnTo>
                      <a:pt x="25271" y="13700"/>
                    </a:lnTo>
                    <a:lnTo>
                      <a:pt x="25827" y="13515"/>
                    </a:lnTo>
                    <a:lnTo>
                      <a:pt x="26428" y="13468"/>
                    </a:lnTo>
                    <a:close/>
                    <a:moveTo>
                      <a:pt x="40036" y="34157"/>
                    </a:moveTo>
                    <a:lnTo>
                      <a:pt x="40174" y="34249"/>
                    </a:lnTo>
                    <a:lnTo>
                      <a:pt x="40267" y="34295"/>
                    </a:lnTo>
                    <a:lnTo>
                      <a:pt x="40406" y="34342"/>
                    </a:lnTo>
                    <a:lnTo>
                      <a:pt x="43056" y="35915"/>
                    </a:lnTo>
                    <a:lnTo>
                      <a:pt x="41609" y="35082"/>
                    </a:lnTo>
                    <a:lnTo>
                      <a:pt x="40359" y="34342"/>
                    </a:lnTo>
                    <a:lnTo>
                      <a:pt x="40221" y="34295"/>
                    </a:lnTo>
                    <a:lnTo>
                      <a:pt x="40036" y="34157"/>
                    </a:lnTo>
                    <a:close/>
                    <a:moveTo>
                      <a:pt x="43368" y="36100"/>
                    </a:moveTo>
                    <a:lnTo>
                      <a:pt x="43460" y="36147"/>
                    </a:lnTo>
                    <a:lnTo>
                      <a:pt x="43484" y="36170"/>
                    </a:lnTo>
                    <a:lnTo>
                      <a:pt x="43368" y="36100"/>
                    </a:lnTo>
                    <a:close/>
                    <a:moveTo>
                      <a:pt x="43553" y="36193"/>
                    </a:moveTo>
                    <a:lnTo>
                      <a:pt x="43553" y="36212"/>
                    </a:lnTo>
                    <a:lnTo>
                      <a:pt x="43553" y="36212"/>
                    </a:lnTo>
                    <a:lnTo>
                      <a:pt x="43522" y="36193"/>
                    </a:lnTo>
                    <a:close/>
                    <a:moveTo>
                      <a:pt x="6758" y="30130"/>
                    </a:moveTo>
                    <a:lnTo>
                      <a:pt x="6897" y="30223"/>
                    </a:lnTo>
                    <a:lnTo>
                      <a:pt x="9257" y="31565"/>
                    </a:lnTo>
                    <a:lnTo>
                      <a:pt x="9443" y="31657"/>
                    </a:lnTo>
                    <a:lnTo>
                      <a:pt x="9628" y="31796"/>
                    </a:lnTo>
                    <a:lnTo>
                      <a:pt x="9859" y="31889"/>
                    </a:lnTo>
                    <a:lnTo>
                      <a:pt x="9952" y="31981"/>
                    </a:lnTo>
                    <a:lnTo>
                      <a:pt x="10229" y="32120"/>
                    </a:lnTo>
                    <a:lnTo>
                      <a:pt x="10553" y="32305"/>
                    </a:lnTo>
                    <a:lnTo>
                      <a:pt x="13701" y="34110"/>
                    </a:lnTo>
                    <a:lnTo>
                      <a:pt x="14256" y="34434"/>
                    </a:lnTo>
                    <a:lnTo>
                      <a:pt x="14765" y="34712"/>
                    </a:lnTo>
                    <a:lnTo>
                      <a:pt x="15182" y="34990"/>
                    </a:lnTo>
                    <a:lnTo>
                      <a:pt x="15182" y="35036"/>
                    </a:lnTo>
                    <a:lnTo>
                      <a:pt x="15182" y="35129"/>
                    </a:lnTo>
                    <a:lnTo>
                      <a:pt x="15182" y="35221"/>
                    </a:lnTo>
                    <a:lnTo>
                      <a:pt x="15182" y="36193"/>
                    </a:lnTo>
                    <a:lnTo>
                      <a:pt x="15182" y="36239"/>
                    </a:lnTo>
                    <a:lnTo>
                      <a:pt x="15043" y="36147"/>
                    </a:lnTo>
                    <a:lnTo>
                      <a:pt x="14858" y="36054"/>
                    </a:lnTo>
                    <a:lnTo>
                      <a:pt x="14117" y="35591"/>
                    </a:lnTo>
                    <a:lnTo>
                      <a:pt x="13839" y="35453"/>
                    </a:lnTo>
                    <a:lnTo>
                      <a:pt x="13515" y="35267"/>
                    </a:lnTo>
                    <a:lnTo>
                      <a:pt x="11710" y="34203"/>
                    </a:lnTo>
                    <a:lnTo>
                      <a:pt x="10877" y="33740"/>
                    </a:lnTo>
                    <a:lnTo>
                      <a:pt x="8702" y="32490"/>
                    </a:lnTo>
                    <a:lnTo>
                      <a:pt x="8471" y="32352"/>
                    </a:lnTo>
                    <a:lnTo>
                      <a:pt x="8332" y="32305"/>
                    </a:lnTo>
                    <a:lnTo>
                      <a:pt x="8239" y="32213"/>
                    </a:lnTo>
                    <a:lnTo>
                      <a:pt x="8008" y="32074"/>
                    </a:lnTo>
                    <a:lnTo>
                      <a:pt x="7962" y="32074"/>
                    </a:lnTo>
                    <a:lnTo>
                      <a:pt x="7823" y="31981"/>
                    </a:lnTo>
                    <a:lnTo>
                      <a:pt x="7684" y="31889"/>
                    </a:lnTo>
                    <a:lnTo>
                      <a:pt x="7638" y="31889"/>
                    </a:lnTo>
                    <a:lnTo>
                      <a:pt x="7452" y="31750"/>
                    </a:lnTo>
                    <a:lnTo>
                      <a:pt x="7314" y="31704"/>
                    </a:lnTo>
                    <a:lnTo>
                      <a:pt x="7267" y="31657"/>
                    </a:lnTo>
                    <a:lnTo>
                      <a:pt x="7221" y="31657"/>
                    </a:lnTo>
                    <a:lnTo>
                      <a:pt x="7175" y="31611"/>
                    </a:lnTo>
                    <a:lnTo>
                      <a:pt x="7082" y="31565"/>
                    </a:lnTo>
                    <a:lnTo>
                      <a:pt x="6990" y="31518"/>
                    </a:lnTo>
                    <a:lnTo>
                      <a:pt x="6943" y="31472"/>
                    </a:lnTo>
                    <a:lnTo>
                      <a:pt x="6758" y="31287"/>
                    </a:lnTo>
                    <a:lnTo>
                      <a:pt x="6573" y="31056"/>
                    </a:lnTo>
                    <a:lnTo>
                      <a:pt x="6434" y="30778"/>
                    </a:lnTo>
                    <a:lnTo>
                      <a:pt x="6388" y="30500"/>
                    </a:lnTo>
                    <a:lnTo>
                      <a:pt x="6434" y="30269"/>
                    </a:lnTo>
                    <a:lnTo>
                      <a:pt x="6527" y="30176"/>
                    </a:lnTo>
                    <a:lnTo>
                      <a:pt x="6666" y="30130"/>
                    </a:lnTo>
                    <a:close/>
                    <a:moveTo>
                      <a:pt x="25132" y="34249"/>
                    </a:moveTo>
                    <a:lnTo>
                      <a:pt x="24623" y="36286"/>
                    </a:lnTo>
                    <a:lnTo>
                      <a:pt x="24623" y="34434"/>
                    </a:lnTo>
                    <a:lnTo>
                      <a:pt x="24855" y="34342"/>
                    </a:lnTo>
                    <a:lnTo>
                      <a:pt x="25132" y="34249"/>
                    </a:lnTo>
                    <a:close/>
                    <a:moveTo>
                      <a:pt x="3981" y="36517"/>
                    </a:moveTo>
                    <a:lnTo>
                      <a:pt x="3935" y="36600"/>
                    </a:lnTo>
                    <a:lnTo>
                      <a:pt x="3935" y="36517"/>
                    </a:lnTo>
                    <a:close/>
                    <a:moveTo>
                      <a:pt x="15043" y="36517"/>
                    </a:moveTo>
                    <a:lnTo>
                      <a:pt x="15182" y="36610"/>
                    </a:lnTo>
                    <a:lnTo>
                      <a:pt x="15182" y="36656"/>
                    </a:lnTo>
                    <a:lnTo>
                      <a:pt x="15043" y="36517"/>
                    </a:lnTo>
                    <a:close/>
                    <a:moveTo>
                      <a:pt x="39943" y="34295"/>
                    </a:moveTo>
                    <a:lnTo>
                      <a:pt x="40174" y="34434"/>
                    </a:lnTo>
                    <a:lnTo>
                      <a:pt x="40313" y="34481"/>
                    </a:lnTo>
                    <a:lnTo>
                      <a:pt x="40406" y="34527"/>
                    </a:lnTo>
                    <a:lnTo>
                      <a:pt x="40498" y="34573"/>
                    </a:lnTo>
                    <a:lnTo>
                      <a:pt x="40591" y="34666"/>
                    </a:lnTo>
                    <a:lnTo>
                      <a:pt x="40730" y="34712"/>
                    </a:lnTo>
                    <a:lnTo>
                      <a:pt x="40915" y="34851"/>
                    </a:lnTo>
                    <a:lnTo>
                      <a:pt x="43553" y="36378"/>
                    </a:lnTo>
                    <a:lnTo>
                      <a:pt x="43599" y="36378"/>
                    </a:lnTo>
                    <a:lnTo>
                      <a:pt x="43599" y="36471"/>
                    </a:lnTo>
                    <a:lnTo>
                      <a:pt x="43646" y="36517"/>
                    </a:lnTo>
                    <a:lnTo>
                      <a:pt x="43692" y="36517"/>
                    </a:lnTo>
                    <a:lnTo>
                      <a:pt x="43738" y="36471"/>
                    </a:lnTo>
                    <a:lnTo>
                      <a:pt x="43831" y="36563"/>
                    </a:lnTo>
                    <a:lnTo>
                      <a:pt x="43877" y="36610"/>
                    </a:lnTo>
                    <a:lnTo>
                      <a:pt x="43923" y="36656"/>
                    </a:lnTo>
                    <a:lnTo>
                      <a:pt x="43970" y="36748"/>
                    </a:lnTo>
                    <a:lnTo>
                      <a:pt x="44016" y="36795"/>
                    </a:lnTo>
                    <a:lnTo>
                      <a:pt x="44016" y="36841"/>
                    </a:lnTo>
                    <a:lnTo>
                      <a:pt x="43923" y="36748"/>
                    </a:lnTo>
                    <a:lnTo>
                      <a:pt x="43877" y="36748"/>
                    </a:lnTo>
                    <a:lnTo>
                      <a:pt x="43784" y="36656"/>
                    </a:lnTo>
                    <a:lnTo>
                      <a:pt x="43784" y="36610"/>
                    </a:lnTo>
                    <a:lnTo>
                      <a:pt x="43692" y="36656"/>
                    </a:lnTo>
                    <a:lnTo>
                      <a:pt x="40961" y="35036"/>
                    </a:lnTo>
                    <a:lnTo>
                      <a:pt x="40683" y="34897"/>
                    </a:lnTo>
                    <a:lnTo>
                      <a:pt x="40221" y="34666"/>
                    </a:lnTo>
                    <a:lnTo>
                      <a:pt x="40036" y="34481"/>
                    </a:lnTo>
                    <a:lnTo>
                      <a:pt x="39943" y="34342"/>
                    </a:lnTo>
                    <a:lnTo>
                      <a:pt x="39943" y="34295"/>
                    </a:lnTo>
                    <a:close/>
                    <a:moveTo>
                      <a:pt x="772" y="36548"/>
                    </a:moveTo>
                    <a:lnTo>
                      <a:pt x="649" y="36848"/>
                    </a:lnTo>
                    <a:lnTo>
                      <a:pt x="649" y="36795"/>
                    </a:lnTo>
                    <a:lnTo>
                      <a:pt x="772" y="36548"/>
                    </a:lnTo>
                    <a:close/>
                    <a:moveTo>
                      <a:pt x="3865" y="36725"/>
                    </a:moveTo>
                    <a:lnTo>
                      <a:pt x="3783" y="36874"/>
                    </a:lnTo>
                    <a:lnTo>
                      <a:pt x="3796" y="36841"/>
                    </a:lnTo>
                    <a:lnTo>
                      <a:pt x="3865" y="36725"/>
                    </a:lnTo>
                    <a:close/>
                    <a:moveTo>
                      <a:pt x="3750" y="36957"/>
                    </a:moveTo>
                    <a:lnTo>
                      <a:pt x="3750" y="36980"/>
                    </a:lnTo>
                    <a:lnTo>
                      <a:pt x="3704" y="37072"/>
                    </a:lnTo>
                    <a:lnTo>
                      <a:pt x="3750" y="36957"/>
                    </a:lnTo>
                    <a:close/>
                    <a:moveTo>
                      <a:pt x="3889" y="36980"/>
                    </a:moveTo>
                    <a:lnTo>
                      <a:pt x="3750" y="37258"/>
                    </a:lnTo>
                    <a:lnTo>
                      <a:pt x="3842" y="37072"/>
                    </a:lnTo>
                    <a:lnTo>
                      <a:pt x="3889" y="36980"/>
                    </a:lnTo>
                    <a:close/>
                    <a:moveTo>
                      <a:pt x="44779" y="37905"/>
                    </a:moveTo>
                    <a:lnTo>
                      <a:pt x="44756" y="37952"/>
                    </a:lnTo>
                    <a:lnTo>
                      <a:pt x="44618" y="37998"/>
                    </a:lnTo>
                    <a:lnTo>
                      <a:pt x="44664" y="37952"/>
                    </a:lnTo>
                    <a:lnTo>
                      <a:pt x="44756" y="37905"/>
                    </a:lnTo>
                    <a:close/>
                    <a:moveTo>
                      <a:pt x="44479" y="38091"/>
                    </a:moveTo>
                    <a:lnTo>
                      <a:pt x="44432" y="38137"/>
                    </a:lnTo>
                    <a:lnTo>
                      <a:pt x="44386" y="38183"/>
                    </a:lnTo>
                    <a:lnTo>
                      <a:pt x="44340" y="38183"/>
                    </a:lnTo>
                    <a:lnTo>
                      <a:pt x="44278" y="38214"/>
                    </a:lnTo>
                    <a:lnTo>
                      <a:pt x="44278" y="38214"/>
                    </a:lnTo>
                    <a:lnTo>
                      <a:pt x="44479" y="38091"/>
                    </a:lnTo>
                    <a:close/>
                    <a:moveTo>
                      <a:pt x="41887" y="38044"/>
                    </a:moveTo>
                    <a:lnTo>
                      <a:pt x="41933" y="38091"/>
                    </a:lnTo>
                    <a:lnTo>
                      <a:pt x="42026" y="38137"/>
                    </a:lnTo>
                    <a:lnTo>
                      <a:pt x="42118" y="38322"/>
                    </a:lnTo>
                    <a:lnTo>
                      <a:pt x="42211" y="38507"/>
                    </a:lnTo>
                    <a:lnTo>
                      <a:pt x="42211" y="38553"/>
                    </a:lnTo>
                    <a:lnTo>
                      <a:pt x="42211" y="38646"/>
                    </a:lnTo>
                    <a:lnTo>
                      <a:pt x="42118" y="38785"/>
                    </a:lnTo>
                    <a:lnTo>
                      <a:pt x="41933" y="38831"/>
                    </a:lnTo>
                    <a:lnTo>
                      <a:pt x="41748" y="38924"/>
                    </a:lnTo>
                    <a:lnTo>
                      <a:pt x="41378" y="38970"/>
                    </a:lnTo>
                    <a:lnTo>
                      <a:pt x="41331" y="38970"/>
                    </a:lnTo>
                    <a:lnTo>
                      <a:pt x="40822" y="39016"/>
                    </a:lnTo>
                    <a:lnTo>
                      <a:pt x="40545" y="39016"/>
                    </a:lnTo>
                    <a:lnTo>
                      <a:pt x="40406" y="38970"/>
                    </a:lnTo>
                    <a:lnTo>
                      <a:pt x="40174" y="38970"/>
                    </a:lnTo>
                    <a:lnTo>
                      <a:pt x="40082" y="38877"/>
                    </a:lnTo>
                    <a:lnTo>
                      <a:pt x="39989" y="38831"/>
                    </a:lnTo>
                    <a:lnTo>
                      <a:pt x="39943" y="38785"/>
                    </a:lnTo>
                    <a:lnTo>
                      <a:pt x="39665" y="38785"/>
                    </a:lnTo>
                    <a:lnTo>
                      <a:pt x="39526" y="38877"/>
                    </a:lnTo>
                    <a:lnTo>
                      <a:pt x="39434" y="38877"/>
                    </a:lnTo>
                    <a:lnTo>
                      <a:pt x="39388" y="38924"/>
                    </a:lnTo>
                    <a:lnTo>
                      <a:pt x="38925" y="38970"/>
                    </a:lnTo>
                    <a:lnTo>
                      <a:pt x="38878" y="38507"/>
                    </a:lnTo>
                    <a:lnTo>
                      <a:pt x="38878" y="38461"/>
                    </a:lnTo>
                    <a:lnTo>
                      <a:pt x="38878" y="38415"/>
                    </a:lnTo>
                    <a:lnTo>
                      <a:pt x="38832" y="38322"/>
                    </a:lnTo>
                    <a:lnTo>
                      <a:pt x="38832" y="38276"/>
                    </a:lnTo>
                    <a:lnTo>
                      <a:pt x="38832" y="38183"/>
                    </a:lnTo>
                    <a:lnTo>
                      <a:pt x="38832" y="38137"/>
                    </a:lnTo>
                    <a:lnTo>
                      <a:pt x="38925" y="38044"/>
                    </a:lnTo>
                    <a:lnTo>
                      <a:pt x="39064" y="38044"/>
                    </a:lnTo>
                    <a:lnTo>
                      <a:pt x="39202" y="38091"/>
                    </a:lnTo>
                    <a:lnTo>
                      <a:pt x="39341" y="38137"/>
                    </a:lnTo>
                    <a:lnTo>
                      <a:pt x="39480" y="38183"/>
                    </a:lnTo>
                    <a:lnTo>
                      <a:pt x="39573" y="38183"/>
                    </a:lnTo>
                    <a:lnTo>
                      <a:pt x="39804" y="38229"/>
                    </a:lnTo>
                    <a:lnTo>
                      <a:pt x="39850" y="38229"/>
                    </a:lnTo>
                    <a:lnTo>
                      <a:pt x="40128" y="38276"/>
                    </a:lnTo>
                    <a:lnTo>
                      <a:pt x="40637" y="38276"/>
                    </a:lnTo>
                    <a:lnTo>
                      <a:pt x="40915" y="38229"/>
                    </a:lnTo>
                    <a:lnTo>
                      <a:pt x="41146" y="38229"/>
                    </a:lnTo>
                    <a:lnTo>
                      <a:pt x="41378" y="38137"/>
                    </a:lnTo>
                    <a:lnTo>
                      <a:pt x="41748" y="38044"/>
                    </a:lnTo>
                    <a:close/>
                    <a:moveTo>
                      <a:pt x="29066" y="34249"/>
                    </a:moveTo>
                    <a:lnTo>
                      <a:pt x="29390" y="34295"/>
                    </a:lnTo>
                    <a:lnTo>
                      <a:pt x="29529" y="34342"/>
                    </a:lnTo>
                    <a:lnTo>
                      <a:pt x="29668" y="34388"/>
                    </a:lnTo>
                    <a:lnTo>
                      <a:pt x="29853" y="34712"/>
                    </a:lnTo>
                    <a:lnTo>
                      <a:pt x="29946" y="34758"/>
                    </a:lnTo>
                    <a:lnTo>
                      <a:pt x="29992" y="34758"/>
                    </a:lnTo>
                    <a:lnTo>
                      <a:pt x="31103" y="34527"/>
                    </a:lnTo>
                    <a:lnTo>
                      <a:pt x="31288" y="34573"/>
                    </a:lnTo>
                    <a:lnTo>
                      <a:pt x="31427" y="34666"/>
                    </a:lnTo>
                    <a:lnTo>
                      <a:pt x="32214" y="35638"/>
                    </a:lnTo>
                    <a:lnTo>
                      <a:pt x="32260" y="35776"/>
                    </a:lnTo>
                    <a:lnTo>
                      <a:pt x="32260" y="35915"/>
                    </a:lnTo>
                    <a:lnTo>
                      <a:pt x="32214" y="36054"/>
                    </a:lnTo>
                    <a:lnTo>
                      <a:pt x="32121" y="36147"/>
                    </a:lnTo>
                    <a:lnTo>
                      <a:pt x="32029" y="36193"/>
                    </a:lnTo>
                    <a:lnTo>
                      <a:pt x="31890" y="36193"/>
                    </a:lnTo>
                    <a:lnTo>
                      <a:pt x="31751" y="36147"/>
                    </a:lnTo>
                    <a:lnTo>
                      <a:pt x="31658" y="36054"/>
                    </a:lnTo>
                    <a:lnTo>
                      <a:pt x="31473" y="35823"/>
                    </a:lnTo>
                    <a:lnTo>
                      <a:pt x="31381" y="35823"/>
                    </a:lnTo>
                    <a:lnTo>
                      <a:pt x="31334" y="35869"/>
                    </a:lnTo>
                    <a:lnTo>
                      <a:pt x="31334" y="35915"/>
                    </a:lnTo>
                    <a:lnTo>
                      <a:pt x="31427" y="36239"/>
                    </a:lnTo>
                    <a:lnTo>
                      <a:pt x="31473" y="36286"/>
                    </a:lnTo>
                    <a:lnTo>
                      <a:pt x="31519" y="36378"/>
                    </a:lnTo>
                    <a:lnTo>
                      <a:pt x="32306" y="37535"/>
                    </a:lnTo>
                    <a:lnTo>
                      <a:pt x="32353" y="37674"/>
                    </a:lnTo>
                    <a:lnTo>
                      <a:pt x="32353" y="37813"/>
                    </a:lnTo>
                    <a:lnTo>
                      <a:pt x="32306" y="37905"/>
                    </a:lnTo>
                    <a:lnTo>
                      <a:pt x="32214" y="38044"/>
                    </a:lnTo>
                    <a:lnTo>
                      <a:pt x="32075" y="38091"/>
                    </a:lnTo>
                    <a:lnTo>
                      <a:pt x="31936" y="38091"/>
                    </a:lnTo>
                    <a:lnTo>
                      <a:pt x="31797" y="38044"/>
                    </a:lnTo>
                    <a:lnTo>
                      <a:pt x="31705" y="37952"/>
                    </a:lnTo>
                    <a:lnTo>
                      <a:pt x="30825" y="36563"/>
                    </a:lnTo>
                    <a:lnTo>
                      <a:pt x="30733" y="36563"/>
                    </a:lnTo>
                    <a:lnTo>
                      <a:pt x="30686" y="36610"/>
                    </a:lnTo>
                    <a:lnTo>
                      <a:pt x="30686" y="36656"/>
                    </a:lnTo>
                    <a:lnTo>
                      <a:pt x="31612" y="37998"/>
                    </a:lnTo>
                    <a:lnTo>
                      <a:pt x="31612" y="38044"/>
                    </a:lnTo>
                    <a:lnTo>
                      <a:pt x="31705" y="38183"/>
                    </a:lnTo>
                    <a:lnTo>
                      <a:pt x="31705" y="38322"/>
                    </a:lnTo>
                    <a:lnTo>
                      <a:pt x="31658" y="38461"/>
                    </a:lnTo>
                    <a:lnTo>
                      <a:pt x="31519" y="38553"/>
                    </a:lnTo>
                    <a:lnTo>
                      <a:pt x="31473" y="38600"/>
                    </a:lnTo>
                    <a:lnTo>
                      <a:pt x="31381" y="38646"/>
                    </a:lnTo>
                    <a:lnTo>
                      <a:pt x="31242" y="38600"/>
                    </a:lnTo>
                    <a:lnTo>
                      <a:pt x="31149" y="38553"/>
                    </a:lnTo>
                    <a:lnTo>
                      <a:pt x="31010" y="38461"/>
                    </a:lnTo>
                    <a:lnTo>
                      <a:pt x="31010" y="38415"/>
                    </a:lnTo>
                    <a:lnTo>
                      <a:pt x="30964" y="38368"/>
                    </a:lnTo>
                    <a:lnTo>
                      <a:pt x="30918" y="38322"/>
                    </a:lnTo>
                    <a:lnTo>
                      <a:pt x="30270" y="37304"/>
                    </a:lnTo>
                    <a:lnTo>
                      <a:pt x="30224" y="37258"/>
                    </a:lnTo>
                    <a:lnTo>
                      <a:pt x="30177" y="37258"/>
                    </a:lnTo>
                    <a:lnTo>
                      <a:pt x="30131" y="37304"/>
                    </a:lnTo>
                    <a:lnTo>
                      <a:pt x="30131" y="37350"/>
                    </a:lnTo>
                    <a:lnTo>
                      <a:pt x="30779" y="38322"/>
                    </a:lnTo>
                    <a:lnTo>
                      <a:pt x="30825" y="38368"/>
                    </a:lnTo>
                    <a:lnTo>
                      <a:pt x="30825" y="38415"/>
                    </a:lnTo>
                    <a:lnTo>
                      <a:pt x="30918" y="38507"/>
                    </a:lnTo>
                    <a:lnTo>
                      <a:pt x="30918" y="38553"/>
                    </a:lnTo>
                    <a:lnTo>
                      <a:pt x="30964" y="38692"/>
                    </a:lnTo>
                    <a:lnTo>
                      <a:pt x="30964" y="38831"/>
                    </a:lnTo>
                    <a:lnTo>
                      <a:pt x="30918" y="38970"/>
                    </a:lnTo>
                    <a:lnTo>
                      <a:pt x="30825" y="39063"/>
                    </a:lnTo>
                    <a:lnTo>
                      <a:pt x="30686" y="39109"/>
                    </a:lnTo>
                    <a:lnTo>
                      <a:pt x="30548" y="39109"/>
                    </a:lnTo>
                    <a:lnTo>
                      <a:pt x="30409" y="39063"/>
                    </a:lnTo>
                    <a:lnTo>
                      <a:pt x="30316" y="38970"/>
                    </a:lnTo>
                    <a:lnTo>
                      <a:pt x="30270" y="38924"/>
                    </a:lnTo>
                    <a:lnTo>
                      <a:pt x="30224" y="38877"/>
                    </a:lnTo>
                    <a:lnTo>
                      <a:pt x="30085" y="38600"/>
                    </a:lnTo>
                    <a:lnTo>
                      <a:pt x="29390" y="37489"/>
                    </a:lnTo>
                    <a:lnTo>
                      <a:pt x="29390" y="37443"/>
                    </a:lnTo>
                    <a:lnTo>
                      <a:pt x="29298" y="37489"/>
                    </a:lnTo>
                    <a:lnTo>
                      <a:pt x="29298" y="37535"/>
                    </a:lnTo>
                    <a:lnTo>
                      <a:pt x="29298" y="37582"/>
                    </a:lnTo>
                    <a:lnTo>
                      <a:pt x="29946" y="38646"/>
                    </a:lnTo>
                    <a:lnTo>
                      <a:pt x="29853" y="38646"/>
                    </a:lnTo>
                    <a:lnTo>
                      <a:pt x="29576" y="38877"/>
                    </a:lnTo>
                    <a:lnTo>
                      <a:pt x="29529" y="38924"/>
                    </a:lnTo>
                    <a:lnTo>
                      <a:pt x="29529" y="38970"/>
                    </a:lnTo>
                    <a:lnTo>
                      <a:pt x="29622" y="39016"/>
                    </a:lnTo>
                    <a:lnTo>
                      <a:pt x="29622" y="38970"/>
                    </a:lnTo>
                    <a:lnTo>
                      <a:pt x="29946" y="38785"/>
                    </a:lnTo>
                    <a:lnTo>
                      <a:pt x="29946" y="38692"/>
                    </a:lnTo>
                    <a:lnTo>
                      <a:pt x="29992" y="38785"/>
                    </a:lnTo>
                    <a:lnTo>
                      <a:pt x="29992" y="38924"/>
                    </a:lnTo>
                    <a:lnTo>
                      <a:pt x="29946" y="39016"/>
                    </a:lnTo>
                    <a:lnTo>
                      <a:pt x="29900" y="39063"/>
                    </a:lnTo>
                    <a:lnTo>
                      <a:pt x="29807" y="39109"/>
                    </a:lnTo>
                    <a:lnTo>
                      <a:pt x="29668" y="39109"/>
                    </a:lnTo>
                    <a:lnTo>
                      <a:pt x="29576" y="39063"/>
                    </a:lnTo>
                    <a:lnTo>
                      <a:pt x="29483" y="39016"/>
                    </a:lnTo>
                    <a:lnTo>
                      <a:pt x="28789" y="37952"/>
                    </a:lnTo>
                    <a:lnTo>
                      <a:pt x="28743" y="37905"/>
                    </a:lnTo>
                    <a:lnTo>
                      <a:pt x="28465" y="37720"/>
                    </a:lnTo>
                    <a:lnTo>
                      <a:pt x="28280" y="37443"/>
                    </a:lnTo>
                    <a:lnTo>
                      <a:pt x="28095" y="37119"/>
                    </a:lnTo>
                    <a:lnTo>
                      <a:pt x="28002" y="36748"/>
                    </a:lnTo>
                    <a:lnTo>
                      <a:pt x="27956" y="36378"/>
                    </a:lnTo>
                    <a:lnTo>
                      <a:pt x="28048" y="36008"/>
                    </a:lnTo>
                    <a:lnTo>
                      <a:pt x="28002" y="35962"/>
                    </a:lnTo>
                    <a:lnTo>
                      <a:pt x="27261" y="34758"/>
                    </a:lnTo>
                    <a:lnTo>
                      <a:pt x="27678" y="34573"/>
                    </a:lnTo>
                    <a:lnTo>
                      <a:pt x="28372" y="34342"/>
                    </a:lnTo>
                    <a:lnTo>
                      <a:pt x="28743" y="34295"/>
                    </a:lnTo>
                    <a:lnTo>
                      <a:pt x="29066" y="34249"/>
                    </a:lnTo>
                    <a:close/>
                    <a:moveTo>
                      <a:pt x="3611" y="37396"/>
                    </a:moveTo>
                    <a:lnTo>
                      <a:pt x="3704" y="37443"/>
                    </a:lnTo>
                    <a:lnTo>
                      <a:pt x="3472" y="38091"/>
                    </a:lnTo>
                    <a:lnTo>
                      <a:pt x="3472" y="38183"/>
                    </a:lnTo>
                    <a:lnTo>
                      <a:pt x="3426" y="38322"/>
                    </a:lnTo>
                    <a:lnTo>
                      <a:pt x="3333" y="38831"/>
                    </a:lnTo>
                    <a:lnTo>
                      <a:pt x="3241" y="39387"/>
                    </a:lnTo>
                    <a:lnTo>
                      <a:pt x="3148" y="39294"/>
                    </a:lnTo>
                    <a:lnTo>
                      <a:pt x="3102" y="39294"/>
                    </a:lnTo>
                    <a:lnTo>
                      <a:pt x="3194" y="38831"/>
                    </a:lnTo>
                    <a:lnTo>
                      <a:pt x="3287" y="38368"/>
                    </a:lnTo>
                    <a:lnTo>
                      <a:pt x="3333" y="38229"/>
                    </a:lnTo>
                    <a:lnTo>
                      <a:pt x="3380" y="38091"/>
                    </a:lnTo>
                    <a:lnTo>
                      <a:pt x="3380" y="38044"/>
                    </a:lnTo>
                    <a:lnTo>
                      <a:pt x="3426" y="37952"/>
                    </a:lnTo>
                    <a:lnTo>
                      <a:pt x="3426" y="37905"/>
                    </a:lnTo>
                    <a:lnTo>
                      <a:pt x="3426" y="37859"/>
                    </a:lnTo>
                    <a:lnTo>
                      <a:pt x="3472" y="37813"/>
                    </a:lnTo>
                    <a:lnTo>
                      <a:pt x="3472" y="37767"/>
                    </a:lnTo>
                    <a:lnTo>
                      <a:pt x="3472" y="37720"/>
                    </a:lnTo>
                    <a:lnTo>
                      <a:pt x="3518" y="37628"/>
                    </a:lnTo>
                    <a:lnTo>
                      <a:pt x="3565" y="37582"/>
                    </a:lnTo>
                    <a:lnTo>
                      <a:pt x="3611" y="37443"/>
                    </a:lnTo>
                    <a:lnTo>
                      <a:pt x="3611" y="37396"/>
                    </a:lnTo>
                    <a:close/>
                    <a:moveTo>
                      <a:pt x="30362" y="39387"/>
                    </a:moveTo>
                    <a:lnTo>
                      <a:pt x="30409" y="39433"/>
                    </a:lnTo>
                    <a:lnTo>
                      <a:pt x="30362" y="39433"/>
                    </a:lnTo>
                    <a:lnTo>
                      <a:pt x="30362" y="39387"/>
                    </a:lnTo>
                    <a:close/>
                    <a:moveTo>
                      <a:pt x="29761" y="24715"/>
                    </a:moveTo>
                    <a:lnTo>
                      <a:pt x="33648" y="27908"/>
                    </a:lnTo>
                    <a:lnTo>
                      <a:pt x="33972" y="28186"/>
                    </a:lnTo>
                    <a:lnTo>
                      <a:pt x="34250" y="28510"/>
                    </a:lnTo>
                    <a:lnTo>
                      <a:pt x="34482" y="28834"/>
                    </a:lnTo>
                    <a:lnTo>
                      <a:pt x="34713" y="29204"/>
                    </a:lnTo>
                    <a:lnTo>
                      <a:pt x="34759" y="29297"/>
                    </a:lnTo>
                    <a:lnTo>
                      <a:pt x="34806" y="29389"/>
                    </a:lnTo>
                    <a:lnTo>
                      <a:pt x="34991" y="29760"/>
                    </a:lnTo>
                    <a:lnTo>
                      <a:pt x="35130" y="30130"/>
                    </a:lnTo>
                    <a:lnTo>
                      <a:pt x="35222" y="30500"/>
                    </a:lnTo>
                    <a:lnTo>
                      <a:pt x="35268" y="30917"/>
                    </a:lnTo>
                    <a:lnTo>
                      <a:pt x="35315" y="31333"/>
                    </a:lnTo>
                    <a:lnTo>
                      <a:pt x="35315" y="31750"/>
                    </a:lnTo>
                    <a:lnTo>
                      <a:pt x="35268" y="32166"/>
                    </a:lnTo>
                    <a:lnTo>
                      <a:pt x="35176" y="32537"/>
                    </a:lnTo>
                    <a:lnTo>
                      <a:pt x="33371" y="39664"/>
                    </a:lnTo>
                    <a:lnTo>
                      <a:pt x="32121" y="38924"/>
                    </a:lnTo>
                    <a:lnTo>
                      <a:pt x="31843" y="38785"/>
                    </a:lnTo>
                    <a:lnTo>
                      <a:pt x="31843" y="38739"/>
                    </a:lnTo>
                    <a:lnTo>
                      <a:pt x="31658" y="38646"/>
                    </a:lnTo>
                    <a:lnTo>
                      <a:pt x="31751" y="38553"/>
                    </a:lnTo>
                    <a:lnTo>
                      <a:pt x="31797" y="38415"/>
                    </a:lnTo>
                    <a:lnTo>
                      <a:pt x="31843" y="38322"/>
                    </a:lnTo>
                    <a:lnTo>
                      <a:pt x="31843" y="38183"/>
                    </a:lnTo>
                    <a:lnTo>
                      <a:pt x="31936" y="38229"/>
                    </a:lnTo>
                    <a:lnTo>
                      <a:pt x="32075" y="38229"/>
                    </a:lnTo>
                    <a:lnTo>
                      <a:pt x="32167" y="38183"/>
                    </a:lnTo>
                    <a:lnTo>
                      <a:pt x="32306" y="38137"/>
                    </a:lnTo>
                    <a:lnTo>
                      <a:pt x="32445" y="37998"/>
                    </a:lnTo>
                    <a:lnTo>
                      <a:pt x="32491" y="37813"/>
                    </a:lnTo>
                    <a:lnTo>
                      <a:pt x="32491" y="37628"/>
                    </a:lnTo>
                    <a:lnTo>
                      <a:pt x="32445" y="37443"/>
                    </a:lnTo>
                    <a:lnTo>
                      <a:pt x="31658" y="36286"/>
                    </a:lnTo>
                    <a:lnTo>
                      <a:pt x="31566" y="36193"/>
                    </a:lnTo>
                    <a:lnTo>
                      <a:pt x="31705" y="36286"/>
                    </a:lnTo>
                    <a:lnTo>
                      <a:pt x="31843" y="36332"/>
                    </a:lnTo>
                    <a:lnTo>
                      <a:pt x="32029" y="36332"/>
                    </a:lnTo>
                    <a:lnTo>
                      <a:pt x="32214" y="36239"/>
                    </a:lnTo>
                    <a:lnTo>
                      <a:pt x="32353" y="36100"/>
                    </a:lnTo>
                    <a:lnTo>
                      <a:pt x="32399" y="35915"/>
                    </a:lnTo>
                    <a:lnTo>
                      <a:pt x="32399" y="35730"/>
                    </a:lnTo>
                    <a:lnTo>
                      <a:pt x="32306" y="35545"/>
                    </a:lnTo>
                    <a:lnTo>
                      <a:pt x="31566" y="34573"/>
                    </a:lnTo>
                    <a:lnTo>
                      <a:pt x="31473" y="34481"/>
                    </a:lnTo>
                    <a:lnTo>
                      <a:pt x="31334" y="34434"/>
                    </a:lnTo>
                    <a:lnTo>
                      <a:pt x="31195" y="34388"/>
                    </a:lnTo>
                    <a:lnTo>
                      <a:pt x="31103" y="34388"/>
                    </a:lnTo>
                    <a:lnTo>
                      <a:pt x="29992" y="34619"/>
                    </a:lnTo>
                    <a:lnTo>
                      <a:pt x="29298" y="33509"/>
                    </a:lnTo>
                    <a:lnTo>
                      <a:pt x="29622" y="33138"/>
                    </a:lnTo>
                    <a:lnTo>
                      <a:pt x="29900" y="32676"/>
                    </a:lnTo>
                    <a:lnTo>
                      <a:pt x="30131" y="32213"/>
                    </a:lnTo>
                    <a:lnTo>
                      <a:pt x="30270" y="31704"/>
                    </a:lnTo>
                    <a:lnTo>
                      <a:pt x="30316" y="31380"/>
                    </a:lnTo>
                    <a:lnTo>
                      <a:pt x="30316" y="31009"/>
                    </a:lnTo>
                    <a:lnTo>
                      <a:pt x="30316" y="30685"/>
                    </a:lnTo>
                    <a:lnTo>
                      <a:pt x="30270" y="30315"/>
                    </a:lnTo>
                    <a:lnTo>
                      <a:pt x="30177" y="29991"/>
                    </a:lnTo>
                    <a:lnTo>
                      <a:pt x="30038" y="29667"/>
                    </a:lnTo>
                    <a:lnTo>
                      <a:pt x="29900" y="29343"/>
                    </a:lnTo>
                    <a:lnTo>
                      <a:pt x="29714" y="29019"/>
                    </a:lnTo>
                    <a:lnTo>
                      <a:pt x="27771" y="26103"/>
                    </a:lnTo>
                    <a:lnTo>
                      <a:pt x="27771" y="25965"/>
                    </a:lnTo>
                    <a:lnTo>
                      <a:pt x="28233" y="25779"/>
                    </a:lnTo>
                    <a:lnTo>
                      <a:pt x="28650" y="25548"/>
                    </a:lnTo>
                    <a:lnTo>
                      <a:pt x="29020" y="25317"/>
                    </a:lnTo>
                    <a:lnTo>
                      <a:pt x="29437" y="24993"/>
                    </a:lnTo>
                    <a:lnTo>
                      <a:pt x="29622" y="24854"/>
                    </a:lnTo>
                    <a:lnTo>
                      <a:pt x="29668" y="24807"/>
                    </a:lnTo>
                    <a:lnTo>
                      <a:pt x="29714" y="24761"/>
                    </a:lnTo>
                    <a:lnTo>
                      <a:pt x="29761" y="24715"/>
                    </a:lnTo>
                    <a:close/>
                    <a:moveTo>
                      <a:pt x="41609" y="39757"/>
                    </a:moveTo>
                    <a:lnTo>
                      <a:pt x="41285" y="39942"/>
                    </a:lnTo>
                    <a:lnTo>
                      <a:pt x="41007" y="40127"/>
                    </a:lnTo>
                    <a:lnTo>
                      <a:pt x="40915" y="40173"/>
                    </a:lnTo>
                    <a:lnTo>
                      <a:pt x="40869" y="40173"/>
                    </a:lnTo>
                    <a:lnTo>
                      <a:pt x="40915" y="40127"/>
                    </a:lnTo>
                    <a:lnTo>
                      <a:pt x="41007" y="40081"/>
                    </a:lnTo>
                    <a:lnTo>
                      <a:pt x="41609" y="39757"/>
                    </a:lnTo>
                    <a:close/>
                    <a:moveTo>
                      <a:pt x="40313" y="40497"/>
                    </a:moveTo>
                    <a:lnTo>
                      <a:pt x="40267" y="40544"/>
                    </a:lnTo>
                    <a:lnTo>
                      <a:pt x="40221" y="40544"/>
                    </a:lnTo>
                    <a:lnTo>
                      <a:pt x="40267" y="40497"/>
                    </a:lnTo>
                    <a:close/>
                    <a:moveTo>
                      <a:pt x="40174" y="40590"/>
                    </a:moveTo>
                    <a:lnTo>
                      <a:pt x="40036" y="40682"/>
                    </a:lnTo>
                    <a:lnTo>
                      <a:pt x="39989" y="40682"/>
                    </a:lnTo>
                    <a:lnTo>
                      <a:pt x="40036" y="40636"/>
                    </a:lnTo>
                    <a:lnTo>
                      <a:pt x="40174" y="40590"/>
                    </a:lnTo>
                    <a:close/>
                    <a:moveTo>
                      <a:pt x="6619" y="35129"/>
                    </a:moveTo>
                    <a:lnTo>
                      <a:pt x="7221" y="35175"/>
                    </a:lnTo>
                    <a:lnTo>
                      <a:pt x="7823" y="35314"/>
                    </a:lnTo>
                    <a:lnTo>
                      <a:pt x="8100" y="35406"/>
                    </a:lnTo>
                    <a:lnTo>
                      <a:pt x="9654" y="40706"/>
                    </a:lnTo>
                    <a:lnTo>
                      <a:pt x="6434" y="35129"/>
                    </a:lnTo>
                    <a:close/>
                    <a:moveTo>
                      <a:pt x="39202" y="39340"/>
                    </a:moveTo>
                    <a:lnTo>
                      <a:pt x="39249" y="39387"/>
                    </a:lnTo>
                    <a:lnTo>
                      <a:pt x="39388" y="39525"/>
                    </a:lnTo>
                    <a:lnTo>
                      <a:pt x="39434" y="39572"/>
                    </a:lnTo>
                    <a:lnTo>
                      <a:pt x="39480" y="39618"/>
                    </a:lnTo>
                    <a:lnTo>
                      <a:pt x="39526" y="39803"/>
                    </a:lnTo>
                    <a:lnTo>
                      <a:pt x="39526" y="39849"/>
                    </a:lnTo>
                    <a:lnTo>
                      <a:pt x="39526" y="39942"/>
                    </a:lnTo>
                    <a:lnTo>
                      <a:pt x="39434" y="40034"/>
                    </a:lnTo>
                    <a:lnTo>
                      <a:pt x="39295" y="40127"/>
                    </a:lnTo>
                    <a:lnTo>
                      <a:pt x="39110" y="40173"/>
                    </a:lnTo>
                    <a:lnTo>
                      <a:pt x="39017" y="40173"/>
                    </a:lnTo>
                    <a:lnTo>
                      <a:pt x="38971" y="40220"/>
                    </a:lnTo>
                    <a:lnTo>
                      <a:pt x="38693" y="40266"/>
                    </a:lnTo>
                    <a:lnTo>
                      <a:pt x="37536" y="40266"/>
                    </a:lnTo>
                    <a:lnTo>
                      <a:pt x="37351" y="40220"/>
                    </a:lnTo>
                    <a:lnTo>
                      <a:pt x="37259" y="40220"/>
                    </a:lnTo>
                    <a:lnTo>
                      <a:pt x="37212" y="40266"/>
                    </a:lnTo>
                    <a:lnTo>
                      <a:pt x="37166" y="40266"/>
                    </a:lnTo>
                    <a:lnTo>
                      <a:pt x="37166" y="40312"/>
                    </a:lnTo>
                    <a:lnTo>
                      <a:pt x="37212" y="40358"/>
                    </a:lnTo>
                    <a:lnTo>
                      <a:pt x="37259" y="40682"/>
                    </a:lnTo>
                    <a:lnTo>
                      <a:pt x="37166" y="40729"/>
                    </a:lnTo>
                    <a:lnTo>
                      <a:pt x="37120" y="40729"/>
                    </a:lnTo>
                    <a:lnTo>
                      <a:pt x="36749" y="40821"/>
                    </a:lnTo>
                    <a:lnTo>
                      <a:pt x="36379" y="40868"/>
                    </a:lnTo>
                    <a:lnTo>
                      <a:pt x="36240" y="39803"/>
                    </a:lnTo>
                    <a:lnTo>
                      <a:pt x="36194" y="39803"/>
                    </a:lnTo>
                    <a:lnTo>
                      <a:pt x="36194" y="39757"/>
                    </a:lnTo>
                    <a:lnTo>
                      <a:pt x="36194" y="39711"/>
                    </a:lnTo>
                    <a:lnTo>
                      <a:pt x="36148" y="39664"/>
                    </a:lnTo>
                    <a:lnTo>
                      <a:pt x="36148" y="39618"/>
                    </a:lnTo>
                    <a:lnTo>
                      <a:pt x="36148" y="39572"/>
                    </a:lnTo>
                    <a:lnTo>
                      <a:pt x="36101" y="39479"/>
                    </a:lnTo>
                    <a:lnTo>
                      <a:pt x="36148" y="39433"/>
                    </a:lnTo>
                    <a:lnTo>
                      <a:pt x="36148" y="39387"/>
                    </a:lnTo>
                    <a:lnTo>
                      <a:pt x="36194" y="39340"/>
                    </a:lnTo>
                    <a:lnTo>
                      <a:pt x="36425" y="39340"/>
                    </a:lnTo>
                    <a:lnTo>
                      <a:pt x="36611" y="39387"/>
                    </a:lnTo>
                    <a:lnTo>
                      <a:pt x="36749" y="39433"/>
                    </a:lnTo>
                    <a:lnTo>
                      <a:pt x="36796" y="39433"/>
                    </a:lnTo>
                    <a:lnTo>
                      <a:pt x="36796" y="39479"/>
                    </a:lnTo>
                    <a:lnTo>
                      <a:pt x="36888" y="39479"/>
                    </a:lnTo>
                    <a:lnTo>
                      <a:pt x="37120" y="39525"/>
                    </a:lnTo>
                    <a:lnTo>
                      <a:pt x="37444" y="39525"/>
                    </a:lnTo>
                    <a:lnTo>
                      <a:pt x="37675" y="39572"/>
                    </a:lnTo>
                    <a:lnTo>
                      <a:pt x="37953" y="39572"/>
                    </a:lnTo>
                    <a:lnTo>
                      <a:pt x="38230" y="39525"/>
                    </a:lnTo>
                    <a:lnTo>
                      <a:pt x="38416" y="39525"/>
                    </a:lnTo>
                    <a:lnTo>
                      <a:pt x="38462" y="39479"/>
                    </a:lnTo>
                    <a:lnTo>
                      <a:pt x="38693" y="39433"/>
                    </a:lnTo>
                    <a:lnTo>
                      <a:pt x="38832" y="39387"/>
                    </a:lnTo>
                    <a:lnTo>
                      <a:pt x="38925" y="39340"/>
                    </a:lnTo>
                    <a:close/>
                    <a:moveTo>
                      <a:pt x="9443" y="35915"/>
                    </a:moveTo>
                    <a:lnTo>
                      <a:pt x="9489" y="35962"/>
                    </a:lnTo>
                    <a:lnTo>
                      <a:pt x="9535" y="35962"/>
                    </a:lnTo>
                    <a:lnTo>
                      <a:pt x="9535" y="36008"/>
                    </a:lnTo>
                    <a:lnTo>
                      <a:pt x="9720" y="36100"/>
                    </a:lnTo>
                    <a:lnTo>
                      <a:pt x="9767" y="36100"/>
                    </a:lnTo>
                    <a:lnTo>
                      <a:pt x="9859" y="36147"/>
                    </a:lnTo>
                    <a:lnTo>
                      <a:pt x="9998" y="36239"/>
                    </a:lnTo>
                    <a:lnTo>
                      <a:pt x="10044" y="36286"/>
                    </a:lnTo>
                    <a:lnTo>
                      <a:pt x="10091" y="36286"/>
                    </a:lnTo>
                    <a:lnTo>
                      <a:pt x="10137" y="36332"/>
                    </a:lnTo>
                    <a:lnTo>
                      <a:pt x="10924" y="36841"/>
                    </a:lnTo>
                    <a:lnTo>
                      <a:pt x="10877" y="40914"/>
                    </a:lnTo>
                    <a:lnTo>
                      <a:pt x="9443" y="35915"/>
                    </a:lnTo>
                    <a:close/>
                    <a:moveTo>
                      <a:pt x="30548" y="39525"/>
                    </a:moveTo>
                    <a:lnTo>
                      <a:pt x="32954" y="40960"/>
                    </a:lnTo>
                    <a:lnTo>
                      <a:pt x="30964" y="39803"/>
                    </a:lnTo>
                    <a:lnTo>
                      <a:pt x="30825" y="39711"/>
                    </a:lnTo>
                    <a:lnTo>
                      <a:pt x="30594" y="39618"/>
                    </a:lnTo>
                    <a:lnTo>
                      <a:pt x="30594" y="39572"/>
                    </a:lnTo>
                    <a:lnTo>
                      <a:pt x="30548" y="39525"/>
                    </a:lnTo>
                    <a:close/>
                    <a:moveTo>
                      <a:pt x="41193" y="40914"/>
                    </a:moveTo>
                    <a:lnTo>
                      <a:pt x="41748" y="40960"/>
                    </a:lnTo>
                    <a:lnTo>
                      <a:pt x="41470" y="41099"/>
                    </a:lnTo>
                    <a:lnTo>
                      <a:pt x="41146" y="41099"/>
                    </a:lnTo>
                    <a:lnTo>
                      <a:pt x="41100" y="40914"/>
                    </a:lnTo>
                    <a:close/>
                    <a:moveTo>
                      <a:pt x="39202" y="41145"/>
                    </a:moveTo>
                    <a:lnTo>
                      <a:pt x="39156" y="41192"/>
                    </a:lnTo>
                    <a:lnTo>
                      <a:pt x="39110" y="41192"/>
                    </a:lnTo>
                    <a:lnTo>
                      <a:pt x="39156" y="41145"/>
                    </a:lnTo>
                    <a:close/>
                    <a:moveTo>
                      <a:pt x="5370" y="35453"/>
                    </a:moveTo>
                    <a:lnTo>
                      <a:pt x="8702" y="41145"/>
                    </a:lnTo>
                    <a:lnTo>
                      <a:pt x="8748" y="41238"/>
                    </a:lnTo>
                    <a:lnTo>
                      <a:pt x="4583" y="36841"/>
                    </a:lnTo>
                    <a:lnTo>
                      <a:pt x="4722" y="36471"/>
                    </a:lnTo>
                    <a:lnTo>
                      <a:pt x="4999" y="35915"/>
                    </a:lnTo>
                    <a:lnTo>
                      <a:pt x="5323" y="35499"/>
                    </a:lnTo>
                    <a:lnTo>
                      <a:pt x="5370" y="35453"/>
                    </a:lnTo>
                    <a:close/>
                    <a:moveTo>
                      <a:pt x="33001" y="40960"/>
                    </a:moveTo>
                    <a:lnTo>
                      <a:pt x="33093" y="41006"/>
                    </a:lnTo>
                    <a:lnTo>
                      <a:pt x="33463" y="41238"/>
                    </a:lnTo>
                    <a:lnTo>
                      <a:pt x="33510" y="41238"/>
                    </a:lnTo>
                    <a:lnTo>
                      <a:pt x="33602" y="41330"/>
                    </a:lnTo>
                    <a:lnTo>
                      <a:pt x="33463" y="41238"/>
                    </a:lnTo>
                    <a:lnTo>
                      <a:pt x="33047" y="41006"/>
                    </a:lnTo>
                    <a:lnTo>
                      <a:pt x="33001" y="41006"/>
                    </a:lnTo>
                    <a:lnTo>
                      <a:pt x="32954" y="40960"/>
                    </a:lnTo>
                    <a:close/>
                    <a:moveTo>
                      <a:pt x="31519" y="38739"/>
                    </a:moveTo>
                    <a:lnTo>
                      <a:pt x="31751" y="38877"/>
                    </a:lnTo>
                    <a:lnTo>
                      <a:pt x="31797" y="38877"/>
                    </a:lnTo>
                    <a:lnTo>
                      <a:pt x="32029" y="39063"/>
                    </a:lnTo>
                    <a:lnTo>
                      <a:pt x="33325" y="39803"/>
                    </a:lnTo>
                    <a:lnTo>
                      <a:pt x="33417" y="39849"/>
                    </a:lnTo>
                    <a:lnTo>
                      <a:pt x="33463" y="39849"/>
                    </a:lnTo>
                    <a:lnTo>
                      <a:pt x="34713" y="40590"/>
                    </a:lnTo>
                    <a:lnTo>
                      <a:pt x="34620" y="40636"/>
                    </a:lnTo>
                    <a:lnTo>
                      <a:pt x="34574" y="40682"/>
                    </a:lnTo>
                    <a:lnTo>
                      <a:pt x="34528" y="40729"/>
                    </a:lnTo>
                    <a:lnTo>
                      <a:pt x="34482" y="40775"/>
                    </a:lnTo>
                    <a:lnTo>
                      <a:pt x="34343" y="40960"/>
                    </a:lnTo>
                    <a:lnTo>
                      <a:pt x="34250" y="41145"/>
                    </a:lnTo>
                    <a:lnTo>
                      <a:pt x="34250" y="41238"/>
                    </a:lnTo>
                    <a:lnTo>
                      <a:pt x="34204" y="41284"/>
                    </a:lnTo>
                    <a:lnTo>
                      <a:pt x="34204" y="41423"/>
                    </a:lnTo>
                    <a:lnTo>
                      <a:pt x="34204" y="41469"/>
                    </a:lnTo>
                    <a:lnTo>
                      <a:pt x="33926" y="41330"/>
                    </a:lnTo>
                    <a:lnTo>
                      <a:pt x="33834" y="41284"/>
                    </a:lnTo>
                    <a:lnTo>
                      <a:pt x="33741" y="41238"/>
                    </a:lnTo>
                    <a:lnTo>
                      <a:pt x="33139" y="40868"/>
                    </a:lnTo>
                    <a:lnTo>
                      <a:pt x="33093" y="40868"/>
                    </a:lnTo>
                    <a:lnTo>
                      <a:pt x="33001" y="40821"/>
                    </a:lnTo>
                    <a:lnTo>
                      <a:pt x="30501" y="39340"/>
                    </a:lnTo>
                    <a:lnTo>
                      <a:pt x="30409" y="39248"/>
                    </a:lnTo>
                    <a:lnTo>
                      <a:pt x="30362" y="39248"/>
                    </a:lnTo>
                    <a:lnTo>
                      <a:pt x="30362" y="39201"/>
                    </a:lnTo>
                    <a:lnTo>
                      <a:pt x="30501" y="39248"/>
                    </a:lnTo>
                    <a:lnTo>
                      <a:pt x="30733" y="39248"/>
                    </a:lnTo>
                    <a:lnTo>
                      <a:pt x="30918" y="39155"/>
                    </a:lnTo>
                    <a:lnTo>
                      <a:pt x="31010" y="39063"/>
                    </a:lnTo>
                    <a:lnTo>
                      <a:pt x="31057" y="38970"/>
                    </a:lnTo>
                    <a:lnTo>
                      <a:pt x="31103" y="38831"/>
                    </a:lnTo>
                    <a:lnTo>
                      <a:pt x="31103" y="38739"/>
                    </a:lnTo>
                    <a:close/>
                    <a:moveTo>
                      <a:pt x="40498" y="33046"/>
                    </a:moveTo>
                    <a:lnTo>
                      <a:pt x="40822" y="33185"/>
                    </a:lnTo>
                    <a:lnTo>
                      <a:pt x="41146" y="33416"/>
                    </a:lnTo>
                    <a:lnTo>
                      <a:pt x="41470" y="33647"/>
                    </a:lnTo>
                    <a:lnTo>
                      <a:pt x="44294" y="35267"/>
                    </a:lnTo>
                    <a:lnTo>
                      <a:pt x="44340" y="35267"/>
                    </a:lnTo>
                    <a:lnTo>
                      <a:pt x="44386" y="35221"/>
                    </a:lnTo>
                    <a:lnTo>
                      <a:pt x="44386" y="35267"/>
                    </a:lnTo>
                    <a:lnTo>
                      <a:pt x="44386" y="35314"/>
                    </a:lnTo>
                    <a:lnTo>
                      <a:pt x="44479" y="35314"/>
                    </a:lnTo>
                    <a:lnTo>
                      <a:pt x="44479" y="35360"/>
                    </a:lnTo>
                    <a:lnTo>
                      <a:pt x="44571" y="35406"/>
                    </a:lnTo>
                    <a:lnTo>
                      <a:pt x="44664" y="35499"/>
                    </a:lnTo>
                    <a:lnTo>
                      <a:pt x="44710" y="35545"/>
                    </a:lnTo>
                    <a:lnTo>
                      <a:pt x="44941" y="35776"/>
                    </a:lnTo>
                    <a:lnTo>
                      <a:pt x="45034" y="35915"/>
                    </a:lnTo>
                    <a:lnTo>
                      <a:pt x="45080" y="35962"/>
                    </a:lnTo>
                    <a:lnTo>
                      <a:pt x="45127" y="36054"/>
                    </a:lnTo>
                    <a:lnTo>
                      <a:pt x="45173" y="36054"/>
                    </a:lnTo>
                    <a:lnTo>
                      <a:pt x="45127" y="36100"/>
                    </a:lnTo>
                    <a:lnTo>
                      <a:pt x="45173" y="36193"/>
                    </a:lnTo>
                    <a:lnTo>
                      <a:pt x="45173" y="36239"/>
                    </a:lnTo>
                    <a:lnTo>
                      <a:pt x="45219" y="36286"/>
                    </a:lnTo>
                    <a:lnTo>
                      <a:pt x="45219" y="36332"/>
                    </a:lnTo>
                    <a:lnTo>
                      <a:pt x="45219" y="36378"/>
                    </a:lnTo>
                    <a:lnTo>
                      <a:pt x="45265" y="36424"/>
                    </a:lnTo>
                    <a:lnTo>
                      <a:pt x="45265" y="36471"/>
                    </a:lnTo>
                    <a:lnTo>
                      <a:pt x="45265" y="36517"/>
                    </a:lnTo>
                    <a:lnTo>
                      <a:pt x="45265" y="36563"/>
                    </a:lnTo>
                    <a:lnTo>
                      <a:pt x="45265" y="36610"/>
                    </a:lnTo>
                    <a:lnTo>
                      <a:pt x="45312" y="36702"/>
                    </a:lnTo>
                    <a:lnTo>
                      <a:pt x="45312" y="36841"/>
                    </a:lnTo>
                    <a:lnTo>
                      <a:pt x="45265" y="36980"/>
                    </a:lnTo>
                    <a:lnTo>
                      <a:pt x="45265" y="37026"/>
                    </a:lnTo>
                    <a:lnTo>
                      <a:pt x="45219" y="37165"/>
                    </a:lnTo>
                    <a:lnTo>
                      <a:pt x="45173" y="37304"/>
                    </a:lnTo>
                    <a:lnTo>
                      <a:pt x="45127" y="37350"/>
                    </a:lnTo>
                    <a:lnTo>
                      <a:pt x="45080" y="37443"/>
                    </a:lnTo>
                    <a:lnTo>
                      <a:pt x="45034" y="37489"/>
                    </a:lnTo>
                    <a:lnTo>
                      <a:pt x="44941" y="37582"/>
                    </a:lnTo>
                    <a:lnTo>
                      <a:pt x="44849" y="37674"/>
                    </a:lnTo>
                    <a:lnTo>
                      <a:pt x="44803" y="37720"/>
                    </a:lnTo>
                    <a:lnTo>
                      <a:pt x="44756" y="37720"/>
                    </a:lnTo>
                    <a:lnTo>
                      <a:pt x="44710" y="37767"/>
                    </a:lnTo>
                    <a:lnTo>
                      <a:pt x="44664" y="37813"/>
                    </a:lnTo>
                    <a:lnTo>
                      <a:pt x="44618" y="37859"/>
                    </a:lnTo>
                    <a:lnTo>
                      <a:pt x="44479" y="37859"/>
                    </a:lnTo>
                    <a:lnTo>
                      <a:pt x="44479" y="37905"/>
                    </a:lnTo>
                    <a:lnTo>
                      <a:pt x="44479" y="37952"/>
                    </a:lnTo>
                    <a:lnTo>
                      <a:pt x="41193" y="39849"/>
                    </a:lnTo>
                    <a:lnTo>
                      <a:pt x="40961" y="39942"/>
                    </a:lnTo>
                    <a:lnTo>
                      <a:pt x="40915" y="39988"/>
                    </a:lnTo>
                    <a:lnTo>
                      <a:pt x="40869" y="40034"/>
                    </a:lnTo>
                    <a:lnTo>
                      <a:pt x="40267" y="40358"/>
                    </a:lnTo>
                    <a:lnTo>
                      <a:pt x="40221" y="40405"/>
                    </a:lnTo>
                    <a:lnTo>
                      <a:pt x="40128" y="40451"/>
                    </a:lnTo>
                    <a:lnTo>
                      <a:pt x="39897" y="40590"/>
                    </a:lnTo>
                    <a:lnTo>
                      <a:pt x="39804" y="40636"/>
                    </a:lnTo>
                    <a:lnTo>
                      <a:pt x="39758" y="40682"/>
                    </a:lnTo>
                    <a:lnTo>
                      <a:pt x="39249" y="40960"/>
                    </a:lnTo>
                    <a:lnTo>
                      <a:pt x="39156" y="41006"/>
                    </a:lnTo>
                    <a:lnTo>
                      <a:pt x="39110" y="41053"/>
                    </a:lnTo>
                    <a:lnTo>
                      <a:pt x="39064" y="41053"/>
                    </a:lnTo>
                    <a:lnTo>
                      <a:pt x="38878" y="41145"/>
                    </a:lnTo>
                    <a:lnTo>
                      <a:pt x="38832" y="41192"/>
                    </a:lnTo>
                    <a:lnTo>
                      <a:pt x="38693" y="41284"/>
                    </a:lnTo>
                    <a:lnTo>
                      <a:pt x="38323" y="41469"/>
                    </a:lnTo>
                    <a:lnTo>
                      <a:pt x="38323" y="41516"/>
                    </a:lnTo>
                    <a:lnTo>
                      <a:pt x="38277" y="41423"/>
                    </a:lnTo>
                    <a:lnTo>
                      <a:pt x="38230" y="41192"/>
                    </a:lnTo>
                    <a:lnTo>
                      <a:pt x="38230" y="41099"/>
                    </a:lnTo>
                    <a:lnTo>
                      <a:pt x="38184" y="41053"/>
                    </a:lnTo>
                    <a:lnTo>
                      <a:pt x="38138" y="41006"/>
                    </a:lnTo>
                    <a:lnTo>
                      <a:pt x="38138" y="40960"/>
                    </a:lnTo>
                    <a:lnTo>
                      <a:pt x="38092" y="40868"/>
                    </a:lnTo>
                    <a:lnTo>
                      <a:pt x="38045" y="40821"/>
                    </a:lnTo>
                    <a:lnTo>
                      <a:pt x="38045" y="40775"/>
                    </a:lnTo>
                    <a:lnTo>
                      <a:pt x="37999" y="40775"/>
                    </a:lnTo>
                    <a:lnTo>
                      <a:pt x="37953" y="40729"/>
                    </a:lnTo>
                    <a:lnTo>
                      <a:pt x="37860" y="40636"/>
                    </a:lnTo>
                    <a:lnTo>
                      <a:pt x="37814" y="40590"/>
                    </a:lnTo>
                    <a:lnTo>
                      <a:pt x="38045" y="40451"/>
                    </a:lnTo>
                    <a:lnTo>
                      <a:pt x="38092" y="40405"/>
                    </a:lnTo>
                    <a:lnTo>
                      <a:pt x="38647" y="40405"/>
                    </a:lnTo>
                    <a:lnTo>
                      <a:pt x="38693" y="40358"/>
                    </a:lnTo>
                    <a:lnTo>
                      <a:pt x="39017" y="40358"/>
                    </a:lnTo>
                    <a:lnTo>
                      <a:pt x="39064" y="40312"/>
                    </a:lnTo>
                    <a:lnTo>
                      <a:pt x="39110" y="40312"/>
                    </a:lnTo>
                    <a:lnTo>
                      <a:pt x="39341" y="40266"/>
                    </a:lnTo>
                    <a:lnTo>
                      <a:pt x="39480" y="40173"/>
                    </a:lnTo>
                    <a:lnTo>
                      <a:pt x="39526" y="40127"/>
                    </a:lnTo>
                    <a:lnTo>
                      <a:pt x="39712" y="40034"/>
                    </a:lnTo>
                    <a:lnTo>
                      <a:pt x="40036" y="39896"/>
                    </a:lnTo>
                    <a:lnTo>
                      <a:pt x="40036" y="39849"/>
                    </a:lnTo>
                    <a:lnTo>
                      <a:pt x="40128" y="39849"/>
                    </a:lnTo>
                    <a:lnTo>
                      <a:pt x="40128" y="39803"/>
                    </a:lnTo>
                    <a:lnTo>
                      <a:pt x="40174" y="39757"/>
                    </a:lnTo>
                    <a:lnTo>
                      <a:pt x="40313" y="39618"/>
                    </a:lnTo>
                    <a:lnTo>
                      <a:pt x="40359" y="39479"/>
                    </a:lnTo>
                    <a:lnTo>
                      <a:pt x="40359" y="39387"/>
                    </a:lnTo>
                    <a:lnTo>
                      <a:pt x="40359" y="39340"/>
                    </a:lnTo>
                    <a:lnTo>
                      <a:pt x="40313" y="39248"/>
                    </a:lnTo>
                    <a:lnTo>
                      <a:pt x="40267" y="39155"/>
                    </a:lnTo>
                    <a:lnTo>
                      <a:pt x="40313" y="39109"/>
                    </a:lnTo>
                    <a:lnTo>
                      <a:pt x="40359" y="39109"/>
                    </a:lnTo>
                    <a:lnTo>
                      <a:pt x="40730" y="39155"/>
                    </a:lnTo>
                    <a:lnTo>
                      <a:pt x="40869" y="39155"/>
                    </a:lnTo>
                    <a:lnTo>
                      <a:pt x="41331" y="39109"/>
                    </a:lnTo>
                    <a:lnTo>
                      <a:pt x="41378" y="39109"/>
                    </a:lnTo>
                    <a:lnTo>
                      <a:pt x="41794" y="39016"/>
                    </a:lnTo>
                    <a:lnTo>
                      <a:pt x="42026" y="38970"/>
                    </a:lnTo>
                    <a:lnTo>
                      <a:pt x="42211" y="38877"/>
                    </a:lnTo>
                    <a:lnTo>
                      <a:pt x="42396" y="38785"/>
                    </a:lnTo>
                    <a:lnTo>
                      <a:pt x="42627" y="38646"/>
                    </a:lnTo>
                    <a:lnTo>
                      <a:pt x="42859" y="38507"/>
                    </a:lnTo>
                    <a:lnTo>
                      <a:pt x="42998" y="38322"/>
                    </a:lnTo>
                    <a:lnTo>
                      <a:pt x="43044" y="38229"/>
                    </a:lnTo>
                    <a:lnTo>
                      <a:pt x="43044" y="38091"/>
                    </a:lnTo>
                    <a:lnTo>
                      <a:pt x="43044" y="38044"/>
                    </a:lnTo>
                    <a:lnTo>
                      <a:pt x="42998" y="37952"/>
                    </a:lnTo>
                    <a:lnTo>
                      <a:pt x="42951" y="37859"/>
                    </a:lnTo>
                    <a:lnTo>
                      <a:pt x="42859" y="37674"/>
                    </a:lnTo>
                    <a:lnTo>
                      <a:pt x="43460" y="37304"/>
                    </a:lnTo>
                    <a:lnTo>
                      <a:pt x="43507" y="37304"/>
                    </a:lnTo>
                    <a:lnTo>
                      <a:pt x="43646" y="37165"/>
                    </a:lnTo>
                    <a:lnTo>
                      <a:pt x="43877" y="37072"/>
                    </a:lnTo>
                    <a:lnTo>
                      <a:pt x="43923" y="37072"/>
                    </a:lnTo>
                    <a:lnTo>
                      <a:pt x="43970" y="37026"/>
                    </a:lnTo>
                    <a:lnTo>
                      <a:pt x="43970" y="36980"/>
                    </a:lnTo>
                    <a:lnTo>
                      <a:pt x="44062" y="36934"/>
                    </a:lnTo>
                    <a:lnTo>
                      <a:pt x="44108" y="36934"/>
                    </a:lnTo>
                    <a:lnTo>
                      <a:pt x="44108" y="36887"/>
                    </a:lnTo>
                    <a:lnTo>
                      <a:pt x="44155" y="36841"/>
                    </a:lnTo>
                    <a:lnTo>
                      <a:pt x="44201" y="36795"/>
                    </a:lnTo>
                    <a:lnTo>
                      <a:pt x="44201" y="36748"/>
                    </a:lnTo>
                    <a:lnTo>
                      <a:pt x="44201" y="36702"/>
                    </a:lnTo>
                    <a:lnTo>
                      <a:pt x="44155" y="36702"/>
                    </a:lnTo>
                    <a:lnTo>
                      <a:pt x="44062" y="36517"/>
                    </a:lnTo>
                    <a:lnTo>
                      <a:pt x="43923" y="36332"/>
                    </a:lnTo>
                    <a:lnTo>
                      <a:pt x="43831" y="36239"/>
                    </a:lnTo>
                    <a:lnTo>
                      <a:pt x="43784" y="36193"/>
                    </a:lnTo>
                    <a:lnTo>
                      <a:pt x="43738" y="36147"/>
                    </a:lnTo>
                    <a:lnTo>
                      <a:pt x="43692" y="36147"/>
                    </a:lnTo>
                    <a:lnTo>
                      <a:pt x="43692" y="36100"/>
                    </a:lnTo>
                    <a:lnTo>
                      <a:pt x="43646" y="36100"/>
                    </a:lnTo>
                    <a:lnTo>
                      <a:pt x="43599" y="36054"/>
                    </a:lnTo>
                    <a:lnTo>
                      <a:pt x="43553" y="36054"/>
                    </a:lnTo>
                    <a:lnTo>
                      <a:pt x="43229" y="35869"/>
                    </a:lnTo>
                    <a:lnTo>
                      <a:pt x="42720" y="35545"/>
                    </a:lnTo>
                    <a:lnTo>
                      <a:pt x="40452" y="34249"/>
                    </a:lnTo>
                    <a:lnTo>
                      <a:pt x="40359" y="34203"/>
                    </a:lnTo>
                    <a:lnTo>
                      <a:pt x="40128" y="34064"/>
                    </a:lnTo>
                    <a:lnTo>
                      <a:pt x="39943" y="33971"/>
                    </a:lnTo>
                    <a:lnTo>
                      <a:pt x="39943" y="33925"/>
                    </a:lnTo>
                    <a:lnTo>
                      <a:pt x="39897" y="33925"/>
                    </a:lnTo>
                    <a:lnTo>
                      <a:pt x="39897" y="33833"/>
                    </a:lnTo>
                    <a:lnTo>
                      <a:pt x="39943" y="33694"/>
                    </a:lnTo>
                    <a:lnTo>
                      <a:pt x="40082" y="33370"/>
                    </a:lnTo>
                    <a:lnTo>
                      <a:pt x="40082" y="33323"/>
                    </a:lnTo>
                    <a:lnTo>
                      <a:pt x="40128" y="33277"/>
                    </a:lnTo>
                    <a:lnTo>
                      <a:pt x="40174" y="33231"/>
                    </a:lnTo>
                    <a:lnTo>
                      <a:pt x="40221" y="33185"/>
                    </a:lnTo>
                    <a:lnTo>
                      <a:pt x="40267" y="33138"/>
                    </a:lnTo>
                    <a:lnTo>
                      <a:pt x="40313" y="33092"/>
                    </a:lnTo>
                    <a:lnTo>
                      <a:pt x="40359" y="33092"/>
                    </a:lnTo>
                    <a:lnTo>
                      <a:pt x="40406" y="33046"/>
                    </a:lnTo>
                    <a:close/>
                    <a:moveTo>
                      <a:pt x="33741" y="41377"/>
                    </a:moveTo>
                    <a:lnTo>
                      <a:pt x="33880" y="41469"/>
                    </a:lnTo>
                    <a:lnTo>
                      <a:pt x="34034" y="41562"/>
                    </a:lnTo>
                    <a:lnTo>
                      <a:pt x="34034" y="41562"/>
                    </a:lnTo>
                    <a:lnTo>
                      <a:pt x="33695" y="41377"/>
                    </a:lnTo>
                    <a:close/>
                    <a:moveTo>
                      <a:pt x="34034" y="41562"/>
                    </a:moveTo>
                    <a:lnTo>
                      <a:pt x="34034" y="41562"/>
                    </a:lnTo>
                    <a:lnTo>
                      <a:pt x="34034" y="41562"/>
                    </a:lnTo>
                    <a:lnTo>
                      <a:pt x="34034" y="41562"/>
                    </a:lnTo>
                    <a:close/>
                    <a:moveTo>
                      <a:pt x="25271" y="34249"/>
                    </a:moveTo>
                    <a:lnTo>
                      <a:pt x="25642" y="34388"/>
                    </a:lnTo>
                    <a:lnTo>
                      <a:pt x="26058" y="34481"/>
                    </a:lnTo>
                    <a:lnTo>
                      <a:pt x="26428" y="34527"/>
                    </a:lnTo>
                    <a:lnTo>
                      <a:pt x="26752" y="34573"/>
                    </a:lnTo>
                    <a:lnTo>
                      <a:pt x="26984" y="34573"/>
                    </a:lnTo>
                    <a:lnTo>
                      <a:pt x="27909" y="36008"/>
                    </a:lnTo>
                    <a:lnTo>
                      <a:pt x="27817" y="36378"/>
                    </a:lnTo>
                    <a:lnTo>
                      <a:pt x="27863" y="36795"/>
                    </a:lnTo>
                    <a:lnTo>
                      <a:pt x="27956" y="37165"/>
                    </a:lnTo>
                    <a:lnTo>
                      <a:pt x="28141" y="37535"/>
                    </a:lnTo>
                    <a:lnTo>
                      <a:pt x="28372" y="37813"/>
                    </a:lnTo>
                    <a:lnTo>
                      <a:pt x="28650" y="38044"/>
                    </a:lnTo>
                    <a:lnTo>
                      <a:pt x="29390" y="39063"/>
                    </a:lnTo>
                    <a:lnTo>
                      <a:pt x="29529" y="39201"/>
                    </a:lnTo>
                    <a:lnTo>
                      <a:pt x="29714" y="39248"/>
                    </a:lnTo>
                    <a:lnTo>
                      <a:pt x="29853" y="39248"/>
                    </a:lnTo>
                    <a:lnTo>
                      <a:pt x="29946" y="39201"/>
                    </a:lnTo>
                    <a:lnTo>
                      <a:pt x="30085" y="39063"/>
                    </a:lnTo>
                    <a:lnTo>
                      <a:pt x="30131" y="38924"/>
                    </a:lnTo>
                    <a:lnTo>
                      <a:pt x="30177" y="39016"/>
                    </a:lnTo>
                    <a:lnTo>
                      <a:pt x="30224" y="39201"/>
                    </a:lnTo>
                    <a:lnTo>
                      <a:pt x="30224" y="39340"/>
                    </a:lnTo>
                    <a:lnTo>
                      <a:pt x="30224" y="39479"/>
                    </a:lnTo>
                    <a:lnTo>
                      <a:pt x="30224" y="39525"/>
                    </a:lnTo>
                    <a:lnTo>
                      <a:pt x="30270" y="39664"/>
                    </a:lnTo>
                    <a:lnTo>
                      <a:pt x="30316" y="39711"/>
                    </a:lnTo>
                    <a:lnTo>
                      <a:pt x="30316" y="39757"/>
                    </a:lnTo>
                    <a:lnTo>
                      <a:pt x="30455" y="39942"/>
                    </a:lnTo>
                    <a:lnTo>
                      <a:pt x="30501" y="39988"/>
                    </a:lnTo>
                    <a:lnTo>
                      <a:pt x="30548" y="40034"/>
                    </a:lnTo>
                    <a:lnTo>
                      <a:pt x="30686" y="40173"/>
                    </a:lnTo>
                    <a:lnTo>
                      <a:pt x="30825" y="40266"/>
                    </a:lnTo>
                    <a:lnTo>
                      <a:pt x="31195" y="40451"/>
                    </a:lnTo>
                    <a:lnTo>
                      <a:pt x="31473" y="40590"/>
                    </a:lnTo>
                    <a:lnTo>
                      <a:pt x="32769" y="41330"/>
                    </a:lnTo>
                    <a:lnTo>
                      <a:pt x="32723" y="41330"/>
                    </a:lnTo>
                    <a:lnTo>
                      <a:pt x="28141" y="41886"/>
                    </a:lnTo>
                    <a:lnTo>
                      <a:pt x="28048" y="41932"/>
                    </a:lnTo>
                    <a:lnTo>
                      <a:pt x="27724" y="41932"/>
                    </a:lnTo>
                    <a:lnTo>
                      <a:pt x="27678" y="41886"/>
                    </a:lnTo>
                    <a:lnTo>
                      <a:pt x="27447" y="41886"/>
                    </a:lnTo>
                    <a:lnTo>
                      <a:pt x="27354" y="41840"/>
                    </a:lnTo>
                    <a:lnTo>
                      <a:pt x="27215" y="41840"/>
                    </a:lnTo>
                    <a:lnTo>
                      <a:pt x="27123" y="41793"/>
                    </a:lnTo>
                    <a:lnTo>
                      <a:pt x="27076" y="41793"/>
                    </a:lnTo>
                    <a:lnTo>
                      <a:pt x="26984" y="41747"/>
                    </a:lnTo>
                    <a:lnTo>
                      <a:pt x="26845" y="41701"/>
                    </a:lnTo>
                    <a:lnTo>
                      <a:pt x="26706" y="41654"/>
                    </a:lnTo>
                    <a:lnTo>
                      <a:pt x="26660" y="41654"/>
                    </a:lnTo>
                    <a:lnTo>
                      <a:pt x="26613" y="41608"/>
                    </a:lnTo>
                    <a:lnTo>
                      <a:pt x="26521" y="41562"/>
                    </a:lnTo>
                    <a:lnTo>
                      <a:pt x="26475" y="41562"/>
                    </a:lnTo>
                    <a:lnTo>
                      <a:pt x="26382" y="41516"/>
                    </a:lnTo>
                    <a:lnTo>
                      <a:pt x="26382" y="41469"/>
                    </a:lnTo>
                    <a:lnTo>
                      <a:pt x="26336" y="41469"/>
                    </a:lnTo>
                    <a:lnTo>
                      <a:pt x="26197" y="41423"/>
                    </a:lnTo>
                    <a:lnTo>
                      <a:pt x="24623" y="40497"/>
                    </a:lnTo>
                    <a:lnTo>
                      <a:pt x="24623" y="36841"/>
                    </a:lnTo>
                    <a:lnTo>
                      <a:pt x="25271" y="34249"/>
                    </a:lnTo>
                    <a:close/>
                    <a:moveTo>
                      <a:pt x="34343" y="41747"/>
                    </a:moveTo>
                    <a:lnTo>
                      <a:pt x="34482" y="41793"/>
                    </a:lnTo>
                    <a:lnTo>
                      <a:pt x="34759" y="41932"/>
                    </a:lnTo>
                    <a:lnTo>
                      <a:pt x="34852" y="41978"/>
                    </a:lnTo>
                    <a:lnTo>
                      <a:pt x="34806" y="41978"/>
                    </a:lnTo>
                    <a:lnTo>
                      <a:pt x="34482" y="41840"/>
                    </a:lnTo>
                    <a:lnTo>
                      <a:pt x="34389" y="41793"/>
                    </a:lnTo>
                    <a:lnTo>
                      <a:pt x="34343" y="41747"/>
                    </a:lnTo>
                    <a:close/>
                    <a:moveTo>
                      <a:pt x="30409" y="39618"/>
                    </a:moveTo>
                    <a:lnTo>
                      <a:pt x="30501" y="39664"/>
                    </a:lnTo>
                    <a:lnTo>
                      <a:pt x="30640" y="39757"/>
                    </a:lnTo>
                    <a:lnTo>
                      <a:pt x="30779" y="39849"/>
                    </a:lnTo>
                    <a:lnTo>
                      <a:pt x="30872" y="39896"/>
                    </a:lnTo>
                    <a:lnTo>
                      <a:pt x="30918" y="39942"/>
                    </a:lnTo>
                    <a:lnTo>
                      <a:pt x="32908" y="41053"/>
                    </a:lnTo>
                    <a:lnTo>
                      <a:pt x="32954" y="41099"/>
                    </a:lnTo>
                    <a:lnTo>
                      <a:pt x="33001" y="41145"/>
                    </a:lnTo>
                    <a:lnTo>
                      <a:pt x="33278" y="41284"/>
                    </a:lnTo>
                    <a:lnTo>
                      <a:pt x="33371" y="41330"/>
                    </a:lnTo>
                    <a:lnTo>
                      <a:pt x="33463" y="41377"/>
                    </a:lnTo>
                    <a:lnTo>
                      <a:pt x="33602" y="41469"/>
                    </a:lnTo>
                    <a:lnTo>
                      <a:pt x="33602" y="41516"/>
                    </a:lnTo>
                    <a:lnTo>
                      <a:pt x="34158" y="41793"/>
                    </a:lnTo>
                    <a:lnTo>
                      <a:pt x="34158" y="41840"/>
                    </a:lnTo>
                    <a:lnTo>
                      <a:pt x="34204" y="41840"/>
                    </a:lnTo>
                    <a:lnTo>
                      <a:pt x="34204" y="41886"/>
                    </a:lnTo>
                    <a:lnTo>
                      <a:pt x="34204" y="41932"/>
                    </a:lnTo>
                    <a:lnTo>
                      <a:pt x="34204" y="41978"/>
                    </a:lnTo>
                    <a:lnTo>
                      <a:pt x="34204" y="42025"/>
                    </a:lnTo>
                    <a:lnTo>
                      <a:pt x="33186" y="41423"/>
                    </a:lnTo>
                    <a:lnTo>
                      <a:pt x="33093" y="41377"/>
                    </a:lnTo>
                    <a:lnTo>
                      <a:pt x="33001" y="41330"/>
                    </a:lnTo>
                    <a:lnTo>
                      <a:pt x="32954" y="41284"/>
                    </a:lnTo>
                    <a:lnTo>
                      <a:pt x="32862" y="41238"/>
                    </a:lnTo>
                    <a:lnTo>
                      <a:pt x="32815" y="41192"/>
                    </a:lnTo>
                    <a:lnTo>
                      <a:pt x="31519" y="40451"/>
                    </a:lnTo>
                    <a:lnTo>
                      <a:pt x="31288" y="40312"/>
                    </a:lnTo>
                    <a:lnTo>
                      <a:pt x="30825" y="40081"/>
                    </a:lnTo>
                    <a:lnTo>
                      <a:pt x="30640" y="39942"/>
                    </a:lnTo>
                    <a:lnTo>
                      <a:pt x="30548" y="39896"/>
                    </a:lnTo>
                    <a:lnTo>
                      <a:pt x="30548" y="39849"/>
                    </a:lnTo>
                    <a:lnTo>
                      <a:pt x="30455" y="39711"/>
                    </a:lnTo>
                    <a:lnTo>
                      <a:pt x="30409" y="39664"/>
                    </a:lnTo>
                    <a:lnTo>
                      <a:pt x="30409" y="39618"/>
                    </a:lnTo>
                    <a:close/>
                    <a:moveTo>
                      <a:pt x="37675" y="40682"/>
                    </a:moveTo>
                    <a:lnTo>
                      <a:pt x="37721" y="40729"/>
                    </a:lnTo>
                    <a:lnTo>
                      <a:pt x="37814" y="40729"/>
                    </a:lnTo>
                    <a:lnTo>
                      <a:pt x="37860" y="40821"/>
                    </a:lnTo>
                    <a:lnTo>
                      <a:pt x="37906" y="40868"/>
                    </a:lnTo>
                    <a:lnTo>
                      <a:pt x="37953" y="40914"/>
                    </a:lnTo>
                    <a:lnTo>
                      <a:pt x="37953" y="40960"/>
                    </a:lnTo>
                    <a:lnTo>
                      <a:pt x="37999" y="40960"/>
                    </a:lnTo>
                    <a:lnTo>
                      <a:pt x="37999" y="41006"/>
                    </a:lnTo>
                    <a:lnTo>
                      <a:pt x="37999" y="41053"/>
                    </a:lnTo>
                    <a:lnTo>
                      <a:pt x="38045" y="41099"/>
                    </a:lnTo>
                    <a:lnTo>
                      <a:pt x="38045" y="41145"/>
                    </a:lnTo>
                    <a:lnTo>
                      <a:pt x="38092" y="41145"/>
                    </a:lnTo>
                    <a:lnTo>
                      <a:pt x="38184" y="41469"/>
                    </a:lnTo>
                    <a:lnTo>
                      <a:pt x="38184" y="41562"/>
                    </a:lnTo>
                    <a:lnTo>
                      <a:pt x="37953" y="41701"/>
                    </a:lnTo>
                    <a:lnTo>
                      <a:pt x="37860" y="41701"/>
                    </a:lnTo>
                    <a:lnTo>
                      <a:pt x="37814" y="41747"/>
                    </a:lnTo>
                    <a:lnTo>
                      <a:pt x="37768" y="41747"/>
                    </a:lnTo>
                    <a:lnTo>
                      <a:pt x="37583" y="41840"/>
                    </a:lnTo>
                    <a:lnTo>
                      <a:pt x="37444" y="41840"/>
                    </a:lnTo>
                    <a:lnTo>
                      <a:pt x="37444" y="41886"/>
                    </a:lnTo>
                    <a:lnTo>
                      <a:pt x="37166" y="41932"/>
                    </a:lnTo>
                    <a:lnTo>
                      <a:pt x="36888" y="41978"/>
                    </a:lnTo>
                    <a:lnTo>
                      <a:pt x="36703" y="41978"/>
                    </a:lnTo>
                    <a:lnTo>
                      <a:pt x="36611" y="42025"/>
                    </a:lnTo>
                    <a:lnTo>
                      <a:pt x="35870" y="42025"/>
                    </a:lnTo>
                    <a:lnTo>
                      <a:pt x="35777" y="41978"/>
                    </a:lnTo>
                    <a:lnTo>
                      <a:pt x="35500" y="41978"/>
                    </a:lnTo>
                    <a:lnTo>
                      <a:pt x="35361" y="41932"/>
                    </a:lnTo>
                    <a:lnTo>
                      <a:pt x="35315" y="41932"/>
                    </a:lnTo>
                    <a:lnTo>
                      <a:pt x="35083" y="41840"/>
                    </a:lnTo>
                    <a:lnTo>
                      <a:pt x="34898" y="41840"/>
                    </a:lnTo>
                    <a:lnTo>
                      <a:pt x="34852" y="41793"/>
                    </a:lnTo>
                    <a:lnTo>
                      <a:pt x="34806" y="41793"/>
                    </a:lnTo>
                    <a:lnTo>
                      <a:pt x="34528" y="41654"/>
                    </a:lnTo>
                    <a:lnTo>
                      <a:pt x="34343" y="41562"/>
                    </a:lnTo>
                    <a:lnTo>
                      <a:pt x="34296" y="41562"/>
                    </a:lnTo>
                    <a:lnTo>
                      <a:pt x="34343" y="41423"/>
                    </a:lnTo>
                    <a:lnTo>
                      <a:pt x="34343" y="41284"/>
                    </a:lnTo>
                    <a:lnTo>
                      <a:pt x="34389" y="41238"/>
                    </a:lnTo>
                    <a:lnTo>
                      <a:pt x="34389" y="41145"/>
                    </a:lnTo>
                    <a:lnTo>
                      <a:pt x="34620" y="40868"/>
                    </a:lnTo>
                    <a:lnTo>
                      <a:pt x="34620" y="40821"/>
                    </a:lnTo>
                    <a:lnTo>
                      <a:pt x="34667" y="40821"/>
                    </a:lnTo>
                    <a:lnTo>
                      <a:pt x="34713" y="40775"/>
                    </a:lnTo>
                    <a:lnTo>
                      <a:pt x="34759" y="40729"/>
                    </a:lnTo>
                    <a:lnTo>
                      <a:pt x="34852" y="40682"/>
                    </a:lnTo>
                    <a:lnTo>
                      <a:pt x="34991" y="40729"/>
                    </a:lnTo>
                    <a:lnTo>
                      <a:pt x="35130" y="40775"/>
                    </a:lnTo>
                    <a:lnTo>
                      <a:pt x="35222" y="40821"/>
                    </a:lnTo>
                    <a:lnTo>
                      <a:pt x="35361" y="40868"/>
                    </a:lnTo>
                    <a:lnTo>
                      <a:pt x="35777" y="40960"/>
                    </a:lnTo>
                    <a:lnTo>
                      <a:pt x="35824" y="41006"/>
                    </a:lnTo>
                    <a:lnTo>
                      <a:pt x="36379" y="41006"/>
                    </a:lnTo>
                    <a:lnTo>
                      <a:pt x="36749" y="40960"/>
                    </a:lnTo>
                    <a:lnTo>
                      <a:pt x="37073" y="40914"/>
                    </a:lnTo>
                    <a:lnTo>
                      <a:pt x="37166" y="40868"/>
                    </a:lnTo>
                    <a:lnTo>
                      <a:pt x="37212" y="40821"/>
                    </a:lnTo>
                    <a:lnTo>
                      <a:pt x="37259" y="40821"/>
                    </a:lnTo>
                    <a:lnTo>
                      <a:pt x="37305" y="40775"/>
                    </a:lnTo>
                    <a:lnTo>
                      <a:pt x="37397" y="40775"/>
                    </a:lnTo>
                    <a:lnTo>
                      <a:pt x="37444" y="40729"/>
                    </a:lnTo>
                    <a:lnTo>
                      <a:pt x="37490" y="40729"/>
                    </a:lnTo>
                    <a:lnTo>
                      <a:pt x="37629" y="40682"/>
                    </a:lnTo>
                    <a:close/>
                    <a:moveTo>
                      <a:pt x="45034" y="37859"/>
                    </a:moveTo>
                    <a:lnTo>
                      <a:pt x="44849" y="38137"/>
                    </a:lnTo>
                    <a:lnTo>
                      <a:pt x="44571" y="38368"/>
                    </a:lnTo>
                    <a:lnTo>
                      <a:pt x="44525" y="38368"/>
                    </a:lnTo>
                    <a:lnTo>
                      <a:pt x="44525" y="38322"/>
                    </a:lnTo>
                    <a:lnTo>
                      <a:pt x="44479" y="38322"/>
                    </a:lnTo>
                    <a:lnTo>
                      <a:pt x="44432" y="38368"/>
                    </a:lnTo>
                    <a:lnTo>
                      <a:pt x="44386" y="38415"/>
                    </a:lnTo>
                    <a:lnTo>
                      <a:pt x="44247" y="38553"/>
                    </a:lnTo>
                    <a:lnTo>
                      <a:pt x="44108" y="38692"/>
                    </a:lnTo>
                    <a:lnTo>
                      <a:pt x="43970" y="38739"/>
                    </a:lnTo>
                    <a:lnTo>
                      <a:pt x="43784" y="38831"/>
                    </a:lnTo>
                    <a:lnTo>
                      <a:pt x="42488" y="39572"/>
                    </a:lnTo>
                    <a:lnTo>
                      <a:pt x="41054" y="40451"/>
                    </a:lnTo>
                    <a:lnTo>
                      <a:pt x="40961" y="40451"/>
                    </a:lnTo>
                    <a:lnTo>
                      <a:pt x="40915" y="40497"/>
                    </a:lnTo>
                    <a:lnTo>
                      <a:pt x="40359" y="40821"/>
                    </a:lnTo>
                    <a:lnTo>
                      <a:pt x="40313" y="40821"/>
                    </a:lnTo>
                    <a:lnTo>
                      <a:pt x="40267" y="40868"/>
                    </a:lnTo>
                    <a:lnTo>
                      <a:pt x="40221" y="40914"/>
                    </a:lnTo>
                    <a:lnTo>
                      <a:pt x="40128" y="40960"/>
                    </a:lnTo>
                    <a:lnTo>
                      <a:pt x="39295" y="41423"/>
                    </a:lnTo>
                    <a:lnTo>
                      <a:pt x="39249" y="41469"/>
                    </a:lnTo>
                    <a:lnTo>
                      <a:pt x="39202" y="41469"/>
                    </a:lnTo>
                    <a:lnTo>
                      <a:pt x="39156" y="41516"/>
                    </a:lnTo>
                    <a:lnTo>
                      <a:pt x="38369" y="41978"/>
                    </a:lnTo>
                    <a:lnTo>
                      <a:pt x="38323" y="41978"/>
                    </a:lnTo>
                    <a:lnTo>
                      <a:pt x="38277" y="42025"/>
                    </a:lnTo>
                    <a:lnTo>
                      <a:pt x="38277" y="41978"/>
                    </a:lnTo>
                    <a:lnTo>
                      <a:pt x="38277" y="41932"/>
                    </a:lnTo>
                    <a:lnTo>
                      <a:pt x="38323" y="41840"/>
                    </a:lnTo>
                    <a:lnTo>
                      <a:pt x="38369" y="41793"/>
                    </a:lnTo>
                    <a:lnTo>
                      <a:pt x="38693" y="41608"/>
                    </a:lnTo>
                    <a:lnTo>
                      <a:pt x="39110" y="41330"/>
                    </a:lnTo>
                    <a:lnTo>
                      <a:pt x="39202" y="41330"/>
                    </a:lnTo>
                    <a:lnTo>
                      <a:pt x="39202" y="41284"/>
                    </a:lnTo>
                    <a:lnTo>
                      <a:pt x="39295" y="41284"/>
                    </a:lnTo>
                    <a:lnTo>
                      <a:pt x="40036" y="40821"/>
                    </a:lnTo>
                    <a:lnTo>
                      <a:pt x="40082" y="40775"/>
                    </a:lnTo>
                    <a:lnTo>
                      <a:pt x="40174" y="40775"/>
                    </a:lnTo>
                    <a:lnTo>
                      <a:pt x="40174" y="40729"/>
                    </a:lnTo>
                    <a:lnTo>
                      <a:pt x="40267" y="40729"/>
                    </a:lnTo>
                    <a:lnTo>
                      <a:pt x="40313" y="40682"/>
                    </a:lnTo>
                    <a:lnTo>
                      <a:pt x="40915" y="40312"/>
                    </a:lnTo>
                    <a:lnTo>
                      <a:pt x="40961" y="40312"/>
                    </a:lnTo>
                    <a:lnTo>
                      <a:pt x="41007" y="40266"/>
                    </a:lnTo>
                    <a:lnTo>
                      <a:pt x="42026" y="39664"/>
                    </a:lnTo>
                    <a:lnTo>
                      <a:pt x="42396" y="39479"/>
                    </a:lnTo>
                    <a:lnTo>
                      <a:pt x="43136" y="39063"/>
                    </a:lnTo>
                    <a:lnTo>
                      <a:pt x="43275" y="38970"/>
                    </a:lnTo>
                    <a:lnTo>
                      <a:pt x="43923" y="38600"/>
                    </a:lnTo>
                    <a:lnTo>
                      <a:pt x="44108" y="38507"/>
                    </a:lnTo>
                    <a:lnTo>
                      <a:pt x="44201" y="38415"/>
                    </a:lnTo>
                    <a:lnTo>
                      <a:pt x="44432" y="38276"/>
                    </a:lnTo>
                    <a:lnTo>
                      <a:pt x="44571" y="38276"/>
                    </a:lnTo>
                    <a:lnTo>
                      <a:pt x="44618" y="38229"/>
                    </a:lnTo>
                    <a:lnTo>
                      <a:pt x="44664" y="38137"/>
                    </a:lnTo>
                    <a:lnTo>
                      <a:pt x="44756" y="38091"/>
                    </a:lnTo>
                    <a:lnTo>
                      <a:pt x="44941" y="37905"/>
                    </a:lnTo>
                    <a:lnTo>
                      <a:pt x="44988" y="37905"/>
                    </a:lnTo>
                    <a:lnTo>
                      <a:pt x="45034" y="37859"/>
                    </a:lnTo>
                    <a:close/>
                    <a:moveTo>
                      <a:pt x="41007" y="41145"/>
                    </a:moveTo>
                    <a:lnTo>
                      <a:pt x="41100" y="41192"/>
                    </a:lnTo>
                    <a:lnTo>
                      <a:pt x="41563" y="41192"/>
                    </a:lnTo>
                    <a:lnTo>
                      <a:pt x="41563" y="41238"/>
                    </a:lnTo>
                    <a:lnTo>
                      <a:pt x="41517" y="41238"/>
                    </a:lnTo>
                    <a:lnTo>
                      <a:pt x="41470" y="41330"/>
                    </a:lnTo>
                    <a:lnTo>
                      <a:pt x="41470" y="41377"/>
                    </a:lnTo>
                    <a:lnTo>
                      <a:pt x="41378" y="41469"/>
                    </a:lnTo>
                    <a:lnTo>
                      <a:pt x="41285" y="41608"/>
                    </a:lnTo>
                    <a:lnTo>
                      <a:pt x="41239" y="41701"/>
                    </a:lnTo>
                    <a:lnTo>
                      <a:pt x="41193" y="41793"/>
                    </a:lnTo>
                    <a:lnTo>
                      <a:pt x="41146" y="41886"/>
                    </a:lnTo>
                    <a:lnTo>
                      <a:pt x="41007" y="42025"/>
                    </a:lnTo>
                    <a:lnTo>
                      <a:pt x="40359" y="42025"/>
                    </a:lnTo>
                    <a:lnTo>
                      <a:pt x="40267" y="41978"/>
                    </a:lnTo>
                    <a:lnTo>
                      <a:pt x="40359" y="41886"/>
                    </a:lnTo>
                    <a:lnTo>
                      <a:pt x="40406" y="41793"/>
                    </a:lnTo>
                    <a:lnTo>
                      <a:pt x="40452" y="41701"/>
                    </a:lnTo>
                    <a:lnTo>
                      <a:pt x="40498" y="41654"/>
                    </a:lnTo>
                    <a:lnTo>
                      <a:pt x="40545" y="41608"/>
                    </a:lnTo>
                    <a:lnTo>
                      <a:pt x="40591" y="41516"/>
                    </a:lnTo>
                    <a:lnTo>
                      <a:pt x="40822" y="41145"/>
                    </a:lnTo>
                    <a:close/>
                    <a:moveTo>
                      <a:pt x="35037" y="41978"/>
                    </a:moveTo>
                    <a:lnTo>
                      <a:pt x="35130" y="42025"/>
                    </a:lnTo>
                    <a:lnTo>
                      <a:pt x="35315" y="42071"/>
                    </a:lnTo>
                    <a:lnTo>
                      <a:pt x="35361" y="42071"/>
                    </a:lnTo>
                    <a:lnTo>
                      <a:pt x="35407" y="42117"/>
                    </a:lnTo>
                    <a:lnTo>
                      <a:pt x="35268" y="42117"/>
                    </a:lnTo>
                    <a:lnTo>
                      <a:pt x="35130" y="42071"/>
                    </a:lnTo>
                    <a:lnTo>
                      <a:pt x="34991" y="42025"/>
                    </a:lnTo>
                    <a:lnTo>
                      <a:pt x="34944" y="42025"/>
                    </a:lnTo>
                    <a:lnTo>
                      <a:pt x="34898" y="41978"/>
                    </a:lnTo>
                    <a:close/>
                    <a:moveTo>
                      <a:pt x="35454" y="42071"/>
                    </a:moveTo>
                    <a:lnTo>
                      <a:pt x="35454" y="42117"/>
                    </a:lnTo>
                    <a:lnTo>
                      <a:pt x="35685" y="42117"/>
                    </a:lnTo>
                    <a:lnTo>
                      <a:pt x="35731" y="42163"/>
                    </a:lnTo>
                    <a:lnTo>
                      <a:pt x="35500" y="42163"/>
                    </a:lnTo>
                    <a:lnTo>
                      <a:pt x="35454" y="42117"/>
                    </a:lnTo>
                    <a:lnTo>
                      <a:pt x="35407" y="42117"/>
                    </a:lnTo>
                    <a:lnTo>
                      <a:pt x="35454" y="42071"/>
                    </a:lnTo>
                    <a:close/>
                    <a:moveTo>
                      <a:pt x="39110" y="41192"/>
                    </a:moveTo>
                    <a:lnTo>
                      <a:pt x="38508" y="41562"/>
                    </a:lnTo>
                    <a:lnTo>
                      <a:pt x="38323" y="41654"/>
                    </a:lnTo>
                    <a:lnTo>
                      <a:pt x="38277" y="41701"/>
                    </a:lnTo>
                    <a:lnTo>
                      <a:pt x="38230" y="41701"/>
                    </a:lnTo>
                    <a:lnTo>
                      <a:pt x="38230" y="41747"/>
                    </a:lnTo>
                    <a:lnTo>
                      <a:pt x="38184" y="41747"/>
                    </a:lnTo>
                    <a:lnTo>
                      <a:pt x="38138" y="41793"/>
                    </a:lnTo>
                    <a:lnTo>
                      <a:pt x="38092" y="41840"/>
                    </a:lnTo>
                    <a:lnTo>
                      <a:pt x="37999" y="41840"/>
                    </a:lnTo>
                    <a:lnTo>
                      <a:pt x="37953" y="41886"/>
                    </a:lnTo>
                    <a:lnTo>
                      <a:pt x="37860" y="41886"/>
                    </a:lnTo>
                    <a:lnTo>
                      <a:pt x="37814" y="41932"/>
                    </a:lnTo>
                    <a:lnTo>
                      <a:pt x="37721" y="41932"/>
                    </a:lnTo>
                    <a:lnTo>
                      <a:pt x="37721" y="41978"/>
                    </a:lnTo>
                    <a:lnTo>
                      <a:pt x="37583" y="41978"/>
                    </a:lnTo>
                    <a:lnTo>
                      <a:pt x="37583" y="42025"/>
                    </a:lnTo>
                    <a:lnTo>
                      <a:pt x="37444" y="42025"/>
                    </a:lnTo>
                    <a:lnTo>
                      <a:pt x="37397" y="42071"/>
                    </a:lnTo>
                    <a:lnTo>
                      <a:pt x="37259" y="42071"/>
                    </a:lnTo>
                    <a:lnTo>
                      <a:pt x="37166" y="42117"/>
                    </a:lnTo>
                    <a:lnTo>
                      <a:pt x="37120" y="42117"/>
                    </a:lnTo>
                    <a:lnTo>
                      <a:pt x="36981" y="42163"/>
                    </a:lnTo>
                    <a:lnTo>
                      <a:pt x="36703" y="42163"/>
                    </a:lnTo>
                    <a:lnTo>
                      <a:pt x="36703" y="42117"/>
                    </a:lnTo>
                    <a:lnTo>
                      <a:pt x="36981" y="42117"/>
                    </a:lnTo>
                    <a:lnTo>
                      <a:pt x="37166" y="42071"/>
                    </a:lnTo>
                    <a:lnTo>
                      <a:pt x="37259" y="42071"/>
                    </a:lnTo>
                    <a:lnTo>
                      <a:pt x="37444" y="41978"/>
                    </a:lnTo>
                    <a:lnTo>
                      <a:pt x="37583" y="41978"/>
                    </a:lnTo>
                    <a:lnTo>
                      <a:pt x="37629" y="41932"/>
                    </a:lnTo>
                    <a:lnTo>
                      <a:pt x="37814" y="41886"/>
                    </a:lnTo>
                    <a:lnTo>
                      <a:pt x="37860" y="41886"/>
                    </a:lnTo>
                    <a:lnTo>
                      <a:pt x="37953" y="41840"/>
                    </a:lnTo>
                    <a:lnTo>
                      <a:pt x="38045" y="41793"/>
                    </a:lnTo>
                    <a:lnTo>
                      <a:pt x="38092" y="41747"/>
                    </a:lnTo>
                    <a:lnTo>
                      <a:pt x="38230" y="41701"/>
                    </a:lnTo>
                    <a:lnTo>
                      <a:pt x="38277" y="41654"/>
                    </a:lnTo>
                    <a:lnTo>
                      <a:pt x="38323" y="41654"/>
                    </a:lnTo>
                    <a:lnTo>
                      <a:pt x="38508" y="41516"/>
                    </a:lnTo>
                    <a:lnTo>
                      <a:pt x="39110" y="41192"/>
                    </a:lnTo>
                    <a:close/>
                    <a:moveTo>
                      <a:pt x="35824" y="42117"/>
                    </a:moveTo>
                    <a:lnTo>
                      <a:pt x="35824" y="42163"/>
                    </a:lnTo>
                    <a:lnTo>
                      <a:pt x="36611" y="42163"/>
                    </a:lnTo>
                    <a:lnTo>
                      <a:pt x="36564" y="42210"/>
                    </a:lnTo>
                    <a:lnTo>
                      <a:pt x="35870" y="42210"/>
                    </a:lnTo>
                    <a:lnTo>
                      <a:pt x="35824" y="42163"/>
                    </a:lnTo>
                    <a:lnTo>
                      <a:pt x="35777" y="42163"/>
                    </a:lnTo>
                    <a:lnTo>
                      <a:pt x="35824" y="42117"/>
                    </a:lnTo>
                    <a:close/>
                    <a:moveTo>
                      <a:pt x="4305" y="38091"/>
                    </a:moveTo>
                    <a:lnTo>
                      <a:pt x="7962" y="42025"/>
                    </a:lnTo>
                    <a:lnTo>
                      <a:pt x="8100" y="42210"/>
                    </a:lnTo>
                    <a:lnTo>
                      <a:pt x="8239" y="42349"/>
                    </a:lnTo>
                    <a:lnTo>
                      <a:pt x="4213" y="39942"/>
                    </a:lnTo>
                    <a:lnTo>
                      <a:pt x="4213" y="39109"/>
                    </a:lnTo>
                    <a:lnTo>
                      <a:pt x="4213" y="39016"/>
                    </a:lnTo>
                    <a:lnTo>
                      <a:pt x="4213" y="38970"/>
                    </a:lnTo>
                    <a:lnTo>
                      <a:pt x="4213" y="38831"/>
                    </a:lnTo>
                    <a:lnTo>
                      <a:pt x="4213" y="38785"/>
                    </a:lnTo>
                    <a:lnTo>
                      <a:pt x="4213" y="38692"/>
                    </a:lnTo>
                    <a:lnTo>
                      <a:pt x="4213" y="38600"/>
                    </a:lnTo>
                    <a:lnTo>
                      <a:pt x="4259" y="38415"/>
                    </a:lnTo>
                    <a:lnTo>
                      <a:pt x="4259" y="38276"/>
                    </a:lnTo>
                    <a:lnTo>
                      <a:pt x="4305" y="38091"/>
                    </a:lnTo>
                    <a:close/>
                    <a:moveTo>
                      <a:pt x="38138" y="41932"/>
                    </a:moveTo>
                    <a:lnTo>
                      <a:pt x="38138" y="41978"/>
                    </a:lnTo>
                    <a:lnTo>
                      <a:pt x="38138" y="42025"/>
                    </a:lnTo>
                    <a:lnTo>
                      <a:pt x="38092" y="42025"/>
                    </a:lnTo>
                    <a:lnTo>
                      <a:pt x="38092" y="42071"/>
                    </a:lnTo>
                    <a:lnTo>
                      <a:pt x="38045" y="42117"/>
                    </a:lnTo>
                    <a:lnTo>
                      <a:pt x="38045" y="42163"/>
                    </a:lnTo>
                    <a:lnTo>
                      <a:pt x="37999" y="42163"/>
                    </a:lnTo>
                    <a:lnTo>
                      <a:pt x="37953" y="42210"/>
                    </a:lnTo>
                    <a:lnTo>
                      <a:pt x="37906" y="42256"/>
                    </a:lnTo>
                    <a:lnTo>
                      <a:pt x="37860" y="42256"/>
                    </a:lnTo>
                    <a:lnTo>
                      <a:pt x="37814" y="42302"/>
                    </a:lnTo>
                    <a:lnTo>
                      <a:pt x="37768" y="42349"/>
                    </a:lnTo>
                    <a:lnTo>
                      <a:pt x="37675" y="42349"/>
                    </a:lnTo>
                    <a:lnTo>
                      <a:pt x="37675" y="42395"/>
                    </a:lnTo>
                    <a:lnTo>
                      <a:pt x="37583" y="42395"/>
                    </a:lnTo>
                    <a:lnTo>
                      <a:pt x="37536" y="42441"/>
                    </a:lnTo>
                    <a:lnTo>
                      <a:pt x="37259" y="42487"/>
                    </a:lnTo>
                    <a:lnTo>
                      <a:pt x="36935" y="42580"/>
                    </a:lnTo>
                    <a:lnTo>
                      <a:pt x="36425" y="42580"/>
                    </a:lnTo>
                    <a:lnTo>
                      <a:pt x="36425" y="42626"/>
                    </a:lnTo>
                    <a:lnTo>
                      <a:pt x="36101" y="42626"/>
                    </a:lnTo>
                    <a:lnTo>
                      <a:pt x="36055" y="42580"/>
                    </a:lnTo>
                    <a:lnTo>
                      <a:pt x="35731" y="42580"/>
                    </a:lnTo>
                    <a:lnTo>
                      <a:pt x="35500" y="42534"/>
                    </a:lnTo>
                    <a:lnTo>
                      <a:pt x="35037" y="42441"/>
                    </a:lnTo>
                    <a:lnTo>
                      <a:pt x="34806" y="42395"/>
                    </a:lnTo>
                    <a:lnTo>
                      <a:pt x="34620" y="42256"/>
                    </a:lnTo>
                    <a:lnTo>
                      <a:pt x="34482" y="42210"/>
                    </a:lnTo>
                    <a:lnTo>
                      <a:pt x="34482" y="42163"/>
                    </a:lnTo>
                    <a:lnTo>
                      <a:pt x="34435" y="42163"/>
                    </a:lnTo>
                    <a:lnTo>
                      <a:pt x="34435" y="42117"/>
                    </a:lnTo>
                    <a:lnTo>
                      <a:pt x="34389" y="42117"/>
                    </a:lnTo>
                    <a:lnTo>
                      <a:pt x="34389" y="42071"/>
                    </a:lnTo>
                    <a:lnTo>
                      <a:pt x="34389" y="42025"/>
                    </a:lnTo>
                    <a:lnTo>
                      <a:pt x="34343" y="41978"/>
                    </a:lnTo>
                    <a:lnTo>
                      <a:pt x="34343" y="41932"/>
                    </a:lnTo>
                    <a:lnTo>
                      <a:pt x="34528" y="42025"/>
                    </a:lnTo>
                    <a:lnTo>
                      <a:pt x="34667" y="42071"/>
                    </a:lnTo>
                    <a:lnTo>
                      <a:pt x="34759" y="42117"/>
                    </a:lnTo>
                    <a:lnTo>
                      <a:pt x="34806" y="42117"/>
                    </a:lnTo>
                    <a:lnTo>
                      <a:pt x="34944" y="42163"/>
                    </a:lnTo>
                    <a:lnTo>
                      <a:pt x="35083" y="42210"/>
                    </a:lnTo>
                    <a:lnTo>
                      <a:pt x="35222" y="42256"/>
                    </a:lnTo>
                    <a:lnTo>
                      <a:pt x="35454" y="42302"/>
                    </a:lnTo>
                    <a:lnTo>
                      <a:pt x="35824" y="42302"/>
                    </a:lnTo>
                    <a:lnTo>
                      <a:pt x="35963" y="42349"/>
                    </a:lnTo>
                    <a:lnTo>
                      <a:pt x="36518" y="42349"/>
                    </a:lnTo>
                    <a:lnTo>
                      <a:pt x="36564" y="42302"/>
                    </a:lnTo>
                    <a:lnTo>
                      <a:pt x="36935" y="42302"/>
                    </a:lnTo>
                    <a:lnTo>
                      <a:pt x="37027" y="42256"/>
                    </a:lnTo>
                    <a:lnTo>
                      <a:pt x="37212" y="42256"/>
                    </a:lnTo>
                    <a:lnTo>
                      <a:pt x="37305" y="42210"/>
                    </a:lnTo>
                    <a:lnTo>
                      <a:pt x="37490" y="42163"/>
                    </a:lnTo>
                    <a:lnTo>
                      <a:pt x="37583" y="42163"/>
                    </a:lnTo>
                    <a:lnTo>
                      <a:pt x="37629" y="42117"/>
                    </a:lnTo>
                    <a:lnTo>
                      <a:pt x="37814" y="42071"/>
                    </a:lnTo>
                    <a:lnTo>
                      <a:pt x="37860" y="42025"/>
                    </a:lnTo>
                    <a:lnTo>
                      <a:pt x="37906" y="42025"/>
                    </a:lnTo>
                    <a:lnTo>
                      <a:pt x="38138" y="41932"/>
                    </a:lnTo>
                    <a:close/>
                    <a:moveTo>
                      <a:pt x="12081" y="42395"/>
                    </a:moveTo>
                    <a:lnTo>
                      <a:pt x="12034" y="42441"/>
                    </a:lnTo>
                    <a:lnTo>
                      <a:pt x="11942" y="42626"/>
                    </a:lnTo>
                    <a:lnTo>
                      <a:pt x="11896" y="42673"/>
                    </a:lnTo>
                    <a:lnTo>
                      <a:pt x="11896" y="42765"/>
                    </a:lnTo>
                    <a:lnTo>
                      <a:pt x="11988" y="42626"/>
                    </a:lnTo>
                    <a:lnTo>
                      <a:pt x="11988" y="42580"/>
                    </a:lnTo>
                    <a:lnTo>
                      <a:pt x="12081" y="42441"/>
                    </a:lnTo>
                    <a:lnTo>
                      <a:pt x="12081" y="42395"/>
                    </a:lnTo>
                    <a:close/>
                    <a:moveTo>
                      <a:pt x="38462" y="42441"/>
                    </a:moveTo>
                    <a:lnTo>
                      <a:pt x="38508" y="42626"/>
                    </a:lnTo>
                    <a:lnTo>
                      <a:pt x="38554" y="42765"/>
                    </a:lnTo>
                    <a:lnTo>
                      <a:pt x="38508" y="42811"/>
                    </a:lnTo>
                    <a:lnTo>
                      <a:pt x="38462" y="42441"/>
                    </a:lnTo>
                    <a:close/>
                    <a:moveTo>
                      <a:pt x="8378" y="35499"/>
                    </a:moveTo>
                    <a:lnTo>
                      <a:pt x="8887" y="35684"/>
                    </a:lnTo>
                    <a:lnTo>
                      <a:pt x="8980" y="35730"/>
                    </a:lnTo>
                    <a:lnTo>
                      <a:pt x="9165" y="35823"/>
                    </a:lnTo>
                    <a:lnTo>
                      <a:pt x="10877" y="41701"/>
                    </a:lnTo>
                    <a:lnTo>
                      <a:pt x="10877" y="42580"/>
                    </a:lnTo>
                    <a:lnTo>
                      <a:pt x="10877" y="42719"/>
                    </a:lnTo>
                    <a:lnTo>
                      <a:pt x="10877" y="42858"/>
                    </a:lnTo>
                    <a:lnTo>
                      <a:pt x="10183" y="41654"/>
                    </a:lnTo>
                    <a:lnTo>
                      <a:pt x="8378" y="35499"/>
                    </a:lnTo>
                    <a:close/>
                    <a:moveTo>
                      <a:pt x="6203" y="35129"/>
                    </a:moveTo>
                    <a:lnTo>
                      <a:pt x="6203" y="35175"/>
                    </a:lnTo>
                    <a:lnTo>
                      <a:pt x="6295" y="35314"/>
                    </a:lnTo>
                    <a:lnTo>
                      <a:pt x="9998" y="41701"/>
                    </a:lnTo>
                    <a:lnTo>
                      <a:pt x="10229" y="42626"/>
                    </a:lnTo>
                    <a:lnTo>
                      <a:pt x="10276" y="42765"/>
                    </a:lnTo>
                    <a:lnTo>
                      <a:pt x="10322" y="42950"/>
                    </a:lnTo>
                    <a:lnTo>
                      <a:pt x="9396" y="41932"/>
                    </a:lnTo>
                    <a:lnTo>
                      <a:pt x="5555" y="35314"/>
                    </a:lnTo>
                    <a:lnTo>
                      <a:pt x="5601" y="35267"/>
                    </a:lnTo>
                    <a:lnTo>
                      <a:pt x="5647" y="35267"/>
                    </a:lnTo>
                    <a:lnTo>
                      <a:pt x="5879" y="35175"/>
                    </a:lnTo>
                    <a:lnTo>
                      <a:pt x="5925" y="35175"/>
                    </a:lnTo>
                    <a:lnTo>
                      <a:pt x="6203" y="35129"/>
                    </a:lnTo>
                    <a:close/>
                    <a:moveTo>
                      <a:pt x="15182" y="42071"/>
                    </a:moveTo>
                    <a:lnTo>
                      <a:pt x="15182" y="42117"/>
                    </a:lnTo>
                    <a:lnTo>
                      <a:pt x="13515" y="43043"/>
                    </a:lnTo>
                    <a:lnTo>
                      <a:pt x="13423" y="43089"/>
                    </a:lnTo>
                    <a:lnTo>
                      <a:pt x="13469" y="43043"/>
                    </a:lnTo>
                    <a:lnTo>
                      <a:pt x="13654" y="42950"/>
                    </a:lnTo>
                    <a:lnTo>
                      <a:pt x="13839" y="42858"/>
                    </a:lnTo>
                    <a:lnTo>
                      <a:pt x="15182" y="42071"/>
                    </a:lnTo>
                    <a:close/>
                    <a:moveTo>
                      <a:pt x="40174" y="42025"/>
                    </a:moveTo>
                    <a:lnTo>
                      <a:pt x="40221" y="42071"/>
                    </a:lnTo>
                    <a:lnTo>
                      <a:pt x="40267" y="42071"/>
                    </a:lnTo>
                    <a:lnTo>
                      <a:pt x="40313" y="42117"/>
                    </a:lnTo>
                    <a:lnTo>
                      <a:pt x="40359" y="42117"/>
                    </a:lnTo>
                    <a:lnTo>
                      <a:pt x="40359" y="42163"/>
                    </a:lnTo>
                    <a:lnTo>
                      <a:pt x="40406" y="42163"/>
                    </a:lnTo>
                    <a:lnTo>
                      <a:pt x="40406" y="42210"/>
                    </a:lnTo>
                    <a:lnTo>
                      <a:pt x="40406" y="42256"/>
                    </a:lnTo>
                    <a:lnTo>
                      <a:pt x="40406" y="42302"/>
                    </a:lnTo>
                    <a:lnTo>
                      <a:pt x="40406" y="42349"/>
                    </a:lnTo>
                    <a:lnTo>
                      <a:pt x="40406" y="42441"/>
                    </a:lnTo>
                    <a:lnTo>
                      <a:pt x="40359" y="42487"/>
                    </a:lnTo>
                    <a:lnTo>
                      <a:pt x="40359" y="42534"/>
                    </a:lnTo>
                    <a:lnTo>
                      <a:pt x="40313" y="42580"/>
                    </a:lnTo>
                    <a:lnTo>
                      <a:pt x="40267" y="42673"/>
                    </a:lnTo>
                    <a:lnTo>
                      <a:pt x="40221" y="42673"/>
                    </a:lnTo>
                    <a:lnTo>
                      <a:pt x="40174" y="42765"/>
                    </a:lnTo>
                    <a:lnTo>
                      <a:pt x="39989" y="42858"/>
                    </a:lnTo>
                    <a:lnTo>
                      <a:pt x="39897" y="42950"/>
                    </a:lnTo>
                    <a:lnTo>
                      <a:pt x="39850" y="42950"/>
                    </a:lnTo>
                    <a:lnTo>
                      <a:pt x="39758" y="42997"/>
                    </a:lnTo>
                    <a:lnTo>
                      <a:pt x="39712" y="42997"/>
                    </a:lnTo>
                    <a:lnTo>
                      <a:pt x="39665" y="43043"/>
                    </a:lnTo>
                    <a:lnTo>
                      <a:pt x="39573" y="43043"/>
                    </a:lnTo>
                    <a:lnTo>
                      <a:pt x="39480" y="43089"/>
                    </a:lnTo>
                    <a:lnTo>
                      <a:pt x="39202" y="43089"/>
                    </a:lnTo>
                    <a:lnTo>
                      <a:pt x="39156" y="43043"/>
                    </a:lnTo>
                    <a:lnTo>
                      <a:pt x="39064" y="43043"/>
                    </a:lnTo>
                    <a:lnTo>
                      <a:pt x="39064" y="42997"/>
                    </a:lnTo>
                    <a:lnTo>
                      <a:pt x="39017" y="42997"/>
                    </a:lnTo>
                    <a:lnTo>
                      <a:pt x="39017" y="42950"/>
                    </a:lnTo>
                    <a:lnTo>
                      <a:pt x="38971" y="42950"/>
                    </a:lnTo>
                    <a:lnTo>
                      <a:pt x="38971" y="42904"/>
                    </a:lnTo>
                    <a:lnTo>
                      <a:pt x="38971" y="42858"/>
                    </a:lnTo>
                    <a:lnTo>
                      <a:pt x="38925" y="42858"/>
                    </a:lnTo>
                    <a:lnTo>
                      <a:pt x="38925" y="42811"/>
                    </a:lnTo>
                    <a:lnTo>
                      <a:pt x="38925" y="42765"/>
                    </a:lnTo>
                    <a:lnTo>
                      <a:pt x="38971" y="42719"/>
                    </a:lnTo>
                    <a:lnTo>
                      <a:pt x="38971" y="42580"/>
                    </a:lnTo>
                    <a:lnTo>
                      <a:pt x="39017" y="42534"/>
                    </a:lnTo>
                    <a:lnTo>
                      <a:pt x="39064" y="42487"/>
                    </a:lnTo>
                    <a:lnTo>
                      <a:pt x="39295" y="42302"/>
                    </a:lnTo>
                    <a:lnTo>
                      <a:pt x="39295" y="42256"/>
                    </a:lnTo>
                    <a:lnTo>
                      <a:pt x="39341" y="42256"/>
                    </a:lnTo>
                    <a:lnTo>
                      <a:pt x="39341" y="42210"/>
                    </a:lnTo>
                    <a:lnTo>
                      <a:pt x="39434" y="42163"/>
                    </a:lnTo>
                    <a:lnTo>
                      <a:pt x="39619" y="42071"/>
                    </a:lnTo>
                    <a:lnTo>
                      <a:pt x="39850" y="42025"/>
                    </a:lnTo>
                    <a:close/>
                    <a:moveTo>
                      <a:pt x="13377" y="43135"/>
                    </a:moveTo>
                    <a:lnTo>
                      <a:pt x="13238" y="43182"/>
                    </a:lnTo>
                    <a:lnTo>
                      <a:pt x="13238" y="43182"/>
                    </a:lnTo>
                    <a:lnTo>
                      <a:pt x="13330" y="43135"/>
                    </a:lnTo>
                    <a:close/>
                    <a:moveTo>
                      <a:pt x="4537" y="37072"/>
                    </a:moveTo>
                    <a:lnTo>
                      <a:pt x="9211" y="42071"/>
                    </a:lnTo>
                    <a:lnTo>
                      <a:pt x="9720" y="42950"/>
                    </a:lnTo>
                    <a:lnTo>
                      <a:pt x="9813" y="43135"/>
                    </a:lnTo>
                    <a:lnTo>
                      <a:pt x="9952" y="43321"/>
                    </a:lnTo>
                    <a:lnTo>
                      <a:pt x="8980" y="42765"/>
                    </a:lnTo>
                    <a:lnTo>
                      <a:pt x="4351" y="37813"/>
                    </a:lnTo>
                    <a:lnTo>
                      <a:pt x="4490" y="37165"/>
                    </a:lnTo>
                    <a:lnTo>
                      <a:pt x="4490" y="37072"/>
                    </a:lnTo>
                    <a:close/>
                    <a:moveTo>
                      <a:pt x="42118" y="40960"/>
                    </a:moveTo>
                    <a:lnTo>
                      <a:pt x="42211" y="41006"/>
                    </a:lnTo>
                    <a:lnTo>
                      <a:pt x="42257" y="41053"/>
                    </a:lnTo>
                    <a:lnTo>
                      <a:pt x="42303" y="41099"/>
                    </a:lnTo>
                    <a:lnTo>
                      <a:pt x="42396" y="41192"/>
                    </a:lnTo>
                    <a:lnTo>
                      <a:pt x="42488" y="41330"/>
                    </a:lnTo>
                    <a:lnTo>
                      <a:pt x="42627" y="41562"/>
                    </a:lnTo>
                    <a:lnTo>
                      <a:pt x="42720" y="41793"/>
                    </a:lnTo>
                    <a:lnTo>
                      <a:pt x="42766" y="42025"/>
                    </a:lnTo>
                    <a:lnTo>
                      <a:pt x="42812" y="42256"/>
                    </a:lnTo>
                    <a:lnTo>
                      <a:pt x="42812" y="42487"/>
                    </a:lnTo>
                    <a:lnTo>
                      <a:pt x="42766" y="42765"/>
                    </a:lnTo>
                    <a:lnTo>
                      <a:pt x="42674" y="42950"/>
                    </a:lnTo>
                    <a:lnTo>
                      <a:pt x="42627" y="43089"/>
                    </a:lnTo>
                    <a:lnTo>
                      <a:pt x="42442" y="43367"/>
                    </a:lnTo>
                    <a:lnTo>
                      <a:pt x="42396" y="43182"/>
                    </a:lnTo>
                    <a:lnTo>
                      <a:pt x="42581" y="42904"/>
                    </a:lnTo>
                    <a:lnTo>
                      <a:pt x="42627" y="42719"/>
                    </a:lnTo>
                    <a:lnTo>
                      <a:pt x="42674" y="42534"/>
                    </a:lnTo>
                    <a:lnTo>
                      <a:pt x="42674" y="42302"/>
                    </a:lnTo>
                    <a:lnTo>
                      <a:pt x="42674" y="42071"/>
                    </a:lnTo>
                    <a:lnTo>
                      <a:pt x="42535" y="41747"/>
                    </a:lnTo>
                    <a:lnTo>
                      <a:pt x="42442" y="41516"/>
                    </a:lnTo>
                    <a:lnTo>
                      <a:pt x="42350" y="41377"/>
                    </a:lnTo>
                    <a:lnTo>
                      <a:pt x="42257" y="41284"/>
                    </a:lnTo>
                    <a:lnTo>
                      <a:pt x="42118" y="41238"/>
                    </a:lnTo>
                    <a:lnTo>
                      <a:pt x="42026" y="41192"/>
                    </a:lnTo>
                    <a:lnTo>
                      <a:pt x="41887" y="41238"/>
                    </a:lnTo>
                    <a:lnTo>
                      <a:pt x="41794" y="41284"/>
                    </a:lnTo>
                    <a:lnTo>
                      <a:pt x="41748" y="41330"/>
                    </a:lnTo>
                    <a:lnTo>
                      <a:pt x="41748" y="41377"/>
                    </a:lnTo>
                    <a:lnTo>
                      <a:pt x="41655" y="41469"/>
                    </a:lnTo>
                    <a:lnTo>
                      <a:pt x="41655" y="41516"/>
                    </a:lnTo>
                    <a:lnTo>
                      <a:pt x="41609" y="41562"/>
                    </a:lnTo>
                    <a:lnTo>
                      <a:pt x="41563" y="41608"/>
                    </a:lnTo>
                    <a:lnTo>
                      <a:pt x="41285" y="42025"/>
                    </a:lnTo>
                    <a:lnTo>
                      <a:pt x="41285" y="42071"/>
                    </a:lnTo>
                    <a:lnTo>
                      <a:pt x="41239" y="42071"/>
                    </a:lnTo>
                    <a:lnTo>
                      <a:pt x="41146" y="42025"/>
                    </a:lnTo>
                    <a:lnTo>
                      <a:pt x="41100" y="42025"/>
                    </a:lnTo>
                    <a:lnTo>
                      <a:pt x="41146" y="41978"/>
                    </a:lnTo>
                    <a:lnTo>
                      <a:pt x="41193" y="41932"/>
                    </a:lnTo>
                    <a:lnTo>
                      <a:pt x="41239" y="41840"/>
                    </a:lnTo>
                    <a:lnTo>
                      <a:pt x="41470" y="41516"/>
                    </a:lnTo>
                    <a:lnTo>
                      <a:pt x="41517" y="41423"/>
                    </a:lnTo>
                    <a:lnTo>
                      <a:pt x="41517" y="41377"/>
                    </a:lnTo>
                    <a:lnTo>
                      <a:pt x="41563" y="41377"/>
                    </a:lnTo>
                    <a:lnTo>
                      <a:pt x="41609" y="41284"/>
                    </a:lnTo>
                    <a:lnTo>
                      <a:pt x="41655" y="41238"/>
                    </a:lnTo>
                    <a:lnTo>
                      <a:pt x="41702" y="41192"/>
                    </a:lnTo>
                    <a:lnTo>
                      <a:pt x="41748" y="41053"/>
                    </a:lnTo>
                    <a:lnTo>
                      <a:pt x="41841" y="41006"/>
                    </a:lnTo>
                    <a:lnTo>
                      <a:pt x="41887" y="40960"/>
                    </a:lnTo>
                    <a:close/>
                    <a:moveTo>
                      <a:pt x="10461" y="42580"/>
                    </a:moveTo>
                    <a:lnTo>
                      <a:pt x="10877" y="43321"/>
                    </a:lnTo>
                    <a:lnTo>
                      <a:pt x="10877" y="43413"/>
                    </a:lnTo>
                    <a:lnTo>
                      <a:pt x="10877" y="43506"/>
                    </a:lnTo>
                    <a:lnTo>
                      <a:pt x="10738" y="43367"/>
                    </a:lnTo>
                    <a:lnTo>
                      <a:pt x="10692" y="43321"/>
                    </a:lnTo>
                    <a:lnTo>
                      <a:pt x="10600" y="42950"/>
                    </a:lnTo>
                    <a:lnTo>
                      <a:pt x="10461" y="42580"/>
                    </a:lnTo>
                    <a:close/>
                    <a:moveTo>
                      <a:pt x="12312" y="43274"/>
                    </a:moveTo>
                    <a:lnTo>
                      <a:pt x="12312" y="43321"/>
                    </a:lnTo>
                    <a:lnTo>
                      <a:pt x="12451" y="43321"/>
                    </a:lnTo>
                    <a:lnTo>
                      <a:pt x="12544" y="43367"/>
                    </a:lnTo>
                    <a:lnTo>
                      <a:pt x="12590" y="43413"/>
                    </a:lnTo>
                    <a:lnTo>
                      <a:pt x="12358" y="43552"/>
                    </a:lnTo>
                    <a:lnTo>
                      <a:pt x="12266" y="43459"/>
                    </a:lnTo>
                    <a:lnTo>
                      <a:pt x="12173" y="43413"/>
                    </a:lnTo>
                    <a:lnTo>
                      <a:pt x="12173" y="43321"/>
                    </a:lnTo>
                    <a:lnTo>
                      <a:pt x="12266" y="43321"/>
                    </a:lnTo>
                    <a:lnTo>
                      <a:pt x="12312" y="43274"/>
                    </a:lnTo>
                    <a:close/>
                    <a:moveTo>
                      <a:pt x="9905" y="42811"/>
                    </a:moveTo>
                    <a:lnTo>
                      <a:pt x="10461" y="43413"/>
                    </a:lnTo>
                    <a:lnTo>
                      <a:pt x="10507" y="43506"/>
                    </a:lnTo>
                    <a:lnTo>
                      <a:pt x="10553" y="43691"/>
                    </a:lnTo>
                    <a:lnTo>
                      <a:pt x="10322" y="43598"/>
                    </a:lnTo>
                    <a:lnTo>
                      <a:pt x="10137" y="43228"/>
                    </a:lnTo>
                    <a:lnTo>
                      <a:pt x="9905" y="42811"/>
                    </a:lnTo>
                    <a:close/>
                    <a:moveTo>
                      <a:pt x="11155" y="42534"/>
                    </a:moveTo>
                    <a:lnTo>
                      <a:pt x="11433" y="43459"/>
                    </a:lnTo>
                    <a:lnTo>
                      <a:pt x="11433" y="43506"/>
                    </a:lnTo>
                    <a:lnTo>
                      <a:pt x="11479" y="43506"/>
                    </a:lnTo>
                    <a:lnTo>
                      <a:pt x="11433" y="43598"/>
                    </a:lnTo>
                    <a:lnTo>
                      <a:pt x="11433" y="43645"/>
                    </a:lnTo>
                    <a:lnTo>
                      <a:pt x="11386" y="43691"/>
                    </a:lnTo>
                    <a:lnTo>
                      <a:pt x="11340" y="43645"/>
                    </a:lnTo>
                    <a:lnTo>
                      <a:pt x="11386" y="43598"/>
                    </a:lnTo>
                    <a:lnTo>
                      <a:pt x="11433" y="43552"/>
                    </a:lnTo>
                    <a:lnTo>
                      <a:pt x="11340" y="43552"/>
                    </a:lnTo>
                    <a:lnTo>
                      <a:pt x="11340" y="43598"/>
                    </a:lnTo>
                    <a:lnTo>
                      <a:pt x="11109" y="43228"/>
                    </a:lnTo>
                    <a:lnTo>
                      <a:pt x="11155" y="42950"/>
                    </a:lnTo>
                    <a:lnTo>
                      <a:pt x="11155" y="42534"/>
                    </a:lnTo>
                    <a:close/>
                    <a:moveTo>
                      <a:pt x="37536" y="42580"/>
                    </a:moveTo>
                    <a:lnTo>
                      <a:pt x="37583" y="42626"/>
                    </a:lnTo>
                    <a:lnTo>
                      <a:pt x="37675" y="43274"/>
                    </a:lnTo>
                    <a:lnTo>
                      <a:pt x="37536" y="43367"/>
                    </a:lnTo>
                    <a:lnTo>
                      <a:pt x="37397" y="43459"/>
                    </a:lnTo>
                    <a:lnTo>
                      <a:pt x="36796" y="43783"/>
                    </a:lnTo>
                    <a:lnTo>
                      <a:pt x="36749" y="43552"/>
                    </a:lnTo>
                    <a:lnTo>
                      <a:pt x="36749" y="43506"/>
                    </a:lnTo>
                    <a:lnTo>
                      <a:pt x="36749" y="43459"/>
                    </a:lnTo>
                    <a:lnTo>
                      <a:pt x="36749" y="43367"/>
                    </a:lnTo>
                    <a:lnTo>
                      <a:pt x="36657" y="42719"/>
                    </a:lnTo>
                    <a:lnTo>
                      <a:pt x="37073" y="42673"/>
                    </a:lnTo>
                    <a:lnTo>
                      <a:pt x="37536" y="42580"/>
                    </a:lnTo>
                    <a:close/>
                    <a:moveTo>
                      <a:pt x="40498" y="42395"/>
                    </a:moveTo>
                    <a:lnTo>
                      <a:pt x="40545" y="42487"/>
                    </a:lnTo>
                    <a:lnTo>
                      <a:pt x="40591" y="42534"/>
                    </a:lnTo>
                    <a:lnTo>
                      <a:pt x="40591" y="42580"/>
                    </a:lnTo>
                    <a:lnTo>
                      <a:pt x="40591" y="42626"/>
                    </a:lnTo>
                    <a:lnTo>
                      <a:pt x="40637" y="42626"/>
                    </a:lnTo>
                    <a:lnTo>
                      <a:pt x="40637" y="42673"/>
                    </a:lnTo>
                    <a:lnTo>
                      <a:pt x="40683" y="42719"/>
                    </a:lnTo>
                    <a:lnTo>
                      <a:pt x="40776" y="42950"/>
                    </a:lnTo>
                    <a:lnTo>
                      <a:pt x="40776" y="42997"/>
                    </a:lnTo>
                    <a:lnTo>
                      <a:pt x="40822" y="42997"/>
                    </a:lnTo>
                    <a:lnTo>
                      <a:pt x="40822" y="43043"/>
                    </a:lnTo>
                    <a:lnTo>
                      <a:pt x="40822" y="43089"/>
                    </a:lnTo>
                    <a:lnTo>
                      <a:pt x="40776" y="43182"/>
                    </a:lnTo>
                    <a:lnTo>
                      <a:pt x="40776" y="43228"/>
                    </a:lnTo>
                    <a:lnTo>
                      <a:pt x="40730" y="43321"/>
                    </a:lnTo>
                    <a:lnTo>
                      <a:pt x="40683" y="43367"/>
                    </a:lnTo>
                    <a:lnTo>
                      <a:pt x="40637" y="43413"/>
                    </a:lnTo>
                    <a:lnTo>
                      <a:pt x="40591" y="43459"/>
                    </a:lnTo>
                    <a:lnTo>
                      <a:pt x="40498" y="43552"/>
                    </a:lnTo>
                    <a:lnTo>
                      <a:pt x="40359" y="43645"/>
                    </a:lnTo>
                    <a:lnTo>
                      <a:pt x="40313" y="43691"/>
                    </a:lnTo>
                    <a:lnTo>
                      <a:pt x="40267" y="43691"/>
                    </a:lnTo>
                    <a:lnTo>
                      <a:pt x="40221" y="43737"/>
                    </a:lnTo>
                    <a:lnTo>
                      <a:pt x="40174" y="43737"/>
                    </a:lnTo>
                    <a:lnTo>
                      <a:pt x="40082" y="43783"/>
                    </a:lnTo>
                    <a:lnTo>
                      <a:pt x="39989" y="43783"/>
                    </a:lnTo>
                    <a:lnTo>
                      <a:pt x="39943" y="43830"/>
                    </a:lnTo>
                    <a:lnTo>
                      <a:pt x="39573" y="43830"/>
                    </a:lnTo>
                    <a:lnTo>
                      <a:pt x="39526" y="43783"/>
                    </a:lnTo>
                    <a:lnTo>
                      <a:pt x="39388" y="43737"/>
                    </a:lnTo>
                    <a:lnTo>
                      <a:pt x="39341" y="43645"/>
                    </a:lnTo>
                    <a:lnTo>
                      <a:pt x="39064" y="43135"/>
                    </a:lnTo>
                    <a:lnTo>
                      <a:pt x="39156" y="43135"/>
                    </a:lnTo>
                    <a:lnTo>
                      <a:pt x="39295" y="43182"/>
                    </a:lnTo>
                    <a:lnTo>
                      <a:pt x="39526" y="43182"/>
                    </a:lnTo>
                    <a:lnTo>
                      <a:pt x="39526" y="43135"/>
                    </a:lnTo>
                    <a:lnTo>
                      <a:pt x="39712" y="43135"/>
                    </a:lnTo>
                    <a:lnTo>
                      <a:pt x="39712" y="43089"/>
                    </a:lnTo>
                    <a:lnTo>
                      <a:pt x="39804" y="43089"/>
                    </a:lnTo>
                    <a:lnTo>
                      <a:pt x="39850" y="43043"/>
                    </a:lnTo>
                    <a:lnTo>
                      <a:pt x="39897" y="43043"/>
                    </a:lnTo>
                    <a:lnTo>
                      <a:pt x="39989" y="42997"/>
                    </a:lnTo>
                    <a:lnTo>
                      <a:pt x="40036" y="42950"/>
                    </a:lnTo>
                    <a:lnTo>
                      <a:pt x="40082" y="42950"/>
                    </a:lnTo>
                    <a:lnTo>
                      <a:pt x="40174" y="42858"/>
                    </a:lnTo>
                    <a:lnTo>
                      <a:pt x="40221" y="42858"/>
                    </a:lnTo>
                    <a:lnTo>
                      <a:pt x="40221" y="42811"/>
                    </a:lnTo>
                    <a:lnTo>
                      <a:pt x="40267" y="42765"/>
                    </a:lnTo>
                    <a:lnTo>
                      <a:pt x="40313" y="42719"/>
                    </a:lnTo>
                    <a:lnTo>
                      <a:pt x="40359" y="42719"/>
                    </a:lnTo>
                    <a:lnTo>
                      <a:pt x="40359" y="42673"/>
                    </a:lnTo>
                    <a:lnTo>
                      <a:pt x="40406" y="42673"/>
                    </a:lnTo>
                    <a:lnTo>
                      <a:pt x="40406" y="42626"/>
                    </a:lnTo>
                    <a:lnTo>
                      <a:pt x="40452" y="42673"/>
                    </a:lnTo>
                    <a:lnTo>
                      <a:pt x="40452" y="42719"/>
                    </a:lnTo>
                    <a:lnTo>
                      <a:pt x="40498" y="42765"/>
                    </a:lnTo>
                    <a:lnTo>
                      <a:pt x="40591" y="42950"/>
                    </a:lnTo>
                    <a:lnTo>
                      <a:pt x="40683" y="43089"/>
                    </a:lnTo>
                    <a:lnTo>
                      <a:pt x="40730" y="43089"/>
                    </a:lnTo>
                    <a:lnTo>
                      <a:pt x="40637" y="42904"/>
                    </a:lnTo>
                    <a:lnTo>
                      <a:pt x="40637" y="42858"/>
                    </a:lnTo>
                    <a:lnTo>
                      <a:pt x="40591" y="42719"/>
                    </a:lnTo>
                    <a:lnTo>
                      <a:pt x="40545" y="42673"/>
                    </a:lnTo>
                    <a:lnTo>
                      <a:pt x="40545" y="42626"/>
                    </a:lnTo>
                    <a:lnTo>
                      <a:pt x="40498" y="42580"/>
                    </a:lnTo>
                    <a:lnTo>
                      <a:pt x="40452" y="42580"/>
                    </a:lnTo>
                    <a:lnTo>
                      <a:pt x="40452" y="42534"/>
                    </a:lnTo>
                    <a:lnTo>
                      <a:pt x="40452" y="42487"/>
                    </a:lnTo>
                    <a:lnTo>
                      <a:pt x="40498" y="42487"/>
                    </a:lnTo>
                    <a:lnTo>
                      <a:pt x="40498" y="42441"/>
                    </a:lnTo>
                    <a:lnTo>
                      <a:pt x="40498" y="42395"/>
                    </a:lnTo>
                    <a:close/>
                    <a:moveTo>
                      <a:pt x="10831" y="43783"/>
                    </a:moveTo>
                    <a:lnTo>
                      <a:pt x="10877" y="43830"/>
                    </a:lnTo>
                    <a:lnTo>
                      <a:pt x="10831" y="43876"/>
                    </a:lnTo>
                    <a:lnTo>
                      <a:pt x="10831" y="43830"/>
                    </a:lnTo>
                    <a:lnTo>
                      <a:pt x="10831" y="43783"/>
                    </a:lnTo>
                    <a:close/>
                    <a:moveTo>
                      <a:pt x="12729" y="43506"/>
                    </a:moveTo>
                    <a:lnTo>
                      <a:pt x="12497" y="43645"/>
                    </a:lnTo>
                    <a:lnTo>
                      <a:pt x="12451" y="43645"/>
                    </a:lnTo>
                    <a:lnTo>
                      <a:pt x="12405" y="43691"/>
                    </a:lnTo>
                    <a:lnTo>
                      <a:pt x="12358" y="43691"/>
                    </a:lnTo>
                    <a:lnTo>
                      <a:pt x="12266" y="43737"/>
                    </a:lnTo>
                    <a:lnTo>
                      <a:pt x="12081" y="43876"/>
                    </a:lnTo>
                    <a:lnTo>
                      <a:pt x="12081" y="43830"/>
                    </a:lnTo>
                    <a:lnTo>
                      <a:pt x="12358" y="43691"/>
                    </a:lnTo>
                    <a:lnTo>
                      <a:pt x="12405" y="43645"/>
                    </a:lnTo>
                    <a:lnTo>
                      <a:pt x="12451" y="43645"/>
                    </a:lnTo>
                    <a:lnTo>
                      <a:pt x="12729" y="43506"/>
                    </a:lnTo>
                    <a:close/>
                    <a:moveTo>
                      <a:pt x="42165" y="43182"/>
                    </a:moveTo>
                    <a:lnTo>
                      <a:pt x="42211" y="43274"/>
                    </a:lnTo>
                    <a:lnTo>
                      <a:pt x="42257" y="43321"/>
                    </a:lnTo>
                    <a:lnTo>
                      <a:pt x="42257" y="43367"/>
                    </a:lnTo>
                    <a:lnTo>
                      <a:pt x="42350" y="43506"/>
                    </a:lnTo>
                    <a:lnTo>
                      <a:pt x="42350" y="43459"/>
                    </a:lnTo>
                    <a:lnTo>
                      <a:pt x="42396" y="43459"/>
                    </a:lnTo>
                    <a:lnTo>
                      <a:pt x="42442" y="43506"/>
                    </a:lnTo>
                    <a:lnTo>
                      <a:pt x="42442" y="43552"/>
                    </a:lnTo>
                    <a:lnTo>
                      <a:pt x="42442" y="43598"/>
                    </a:lnTo>
                    <a:lnTo>
                      <a:pt x="42442" y="43645"/>
                    </a:lnTo>
                    <a:lnTo>
                      <a:pt x="42488" y="43645"/>
                    </a:lnTo>
                    <a:lnTo>
                      <a:pt x="42488" y="43691"/>
                    </a:lnTo>
                    <a:lnTo>
                      <a:pt x="42488" y="43737"/>
                    </a:lnTo>
                    <a:lnTo>
                      <a:pt x="42488" y="43783"/>
                    </a:lnTo>
                    <a:lnTo>
                      <a:pt x="42488" y="43830"/>
                    </a:lnTo>
                    <a:lnTo>
                      <a:pt x="42488" y="43876"/>
                    </a:lnTo>
                    <a:lnTo>
                      <a:pt x="42442" y="43876"/>
                    </a:lnTo>
                    <a:lnTo>
                      <a:pt x="42396" y="43830"/>
                    </a:lnTo>
                    <a:lnTo>
                      <a:pt x="42350" y="43783"/>
                    </a:lnTo>
                    <a:lnTo>
                      <a:pt x="42350" y="43691"/>
                    </a:lnTo>
                    <a:lnTo>
                      <a:pt x="42303" y="43645"/>
                    </a:lnTo>
                    <a:lnTo>
                      <a:pt x="42303" y="43598"/>
                    </a:lnTo>
                    <a:lnTo>
                      <a:pt x="42257" y="43552"/>
                    </a:lnTo>
                    <a:lnTo>
                      <a:pt x="42211" y="43459"/>
                    </a:lnTo>
                    <a:lnTo>
                      <a:pt x="42165" y="43413"/>
                    </a:lnTo>
                    <a:lnTo>
                      <a:pt x="42165" y="43367"/>
                    </a:lnTo>
                    <a:lnTo>
                      <a:pt x="42118" y="43413"/>
                    </a:lnTo>
                    <a:lnTo>
                      <a:pt x="42118" y="43367"/>
                    </a:lnTo>
                    <a:lnTo>
                      <a:pt x="42165" y="43274"/>
                    </a:lnTo>
                    <a:lnTo>
                      <a:pt x="42165" y="43228"/>
                    </a:lnTo>
                    <a:lnTo>
                      <a:pt x="42165" y="43182"/>
                    </a:lnTo>
                    <a:close/>
                    <a:moveTo>
                      <a:pt x="4351" y="41469"/>
                    </a:moveTo>
                    <a:lnTo>
                      <a:pt x="7915" y="43598"/>
                    </a:lnTo>
                    <a:lnTo>
                      <a:pt x="8147" y="43737"/>
                    </a:lnTo>
                    <a:lnTo>
                      <a:pt x="8424" y="43922"/>
                    </a:lnTo>
                    <a:lnTo>
                      <a:pt x="4814" y="43506"/>
                    </a:lnTo>
                    <a:lnTo>
                      <a:pt x="4537" y="42487"/>
                    </a:lnTo>
                    <a:lnTo>
                      <a:pt x="4351" y="41469"/>
                    </a:lnTo>
                    <a:close/>
                    <a:moveTo>
                      <a:pt x="12034" y="43876"/>
                    </a:moveTo>
                    <a:lnTo>
                      <a:pt x="11988" y="43922"/>
                    </a:lnTo>
                    <a:lnTo>
                      <a:pt x="11942" y="43922"/>
                    </a:lnTo>
                    <a:lnTo>
                      <a:pt x="11988" y="43876"/>
                    </a:lnTo>
                    <a:close/>
                    <a:moveTo>
                      <a:pt x="15182" y="42256"/>
                    </a:moveTo>
                    <a:lnTo>
                      <a:pt x="15182" y="43598"/>
                    </a:lnTo>
                    <a:lnTo>
                      <a:pt x="14626" y="43922"/>
                    </a:lnTo>
                    <a:lnTo>
                      <a:pt x="13608" y="43135"/>
                    </a:lnTo>
                    <a:lnTo>
                      <a:pt x="15182" y="42256"/>
                    </a:lnTo>
                    <a:close/>
                    <a:moveTo>
                      <a:pt x="11248" y="43876"/>
                    </a:moveTo>
                    <a:lnTo>
                      <a:pt x="11294" y="43922"/>
                    </a:lnTo>
                    <a:lnTo>
                      <a:pt x="11248" y="43969"/>
                    </a:lnTo>
                    <a:lnTo>
                      <a:pt x="11248" y="43922"/>
                    </a:lnTo>
                    <a:lnTo>
                      <a:pt x="11248" y="43876"/>
                    </a:lnTo>
                    <a:close/>
                    <a:moveTo>
                      <a:pt x="4213" y="40220"/>
                    </a:moveTo>
                    <a:lnTo>
                      <a:pt x="8841" y="42950"/>
                    </a:lnTo>
                    <a:lnTo>
                      <a:pt x="9489" y="43645"/>
                    </a:lnTo>
                    <a:lnTo>
                      <a:pt x="9581" y="43783"/>
                    </a:lnTo>
                    <a:lnTo>
                      <a:pt x="9859" y="44061"/>
                    </a:lnTo>
                    <a:lnTo>
                      <a:pt x="9026" y="43969"/>
                    </a:lnTo>
                    <a:lnTo>
                      <a:pt x="4305" y="41145"/>
                    </a:lnTo>
                    <a:lnTo>
                      <a:pt x="4259" y="40960"/>
                    </a:lnTo>
                    <a:lnTo>
                      <a:pt x="4213" y="40220"/>
                    </a:lnTo>
                    <a:close/>
                    <a:moveTo>
                      <a:pt x="15182" y="43737"/>
                    </a:moveTo>
                    <a:lnTo>
                      <a:pt x="14765" y="44015"/>
                    </a:lnTo>
                    <a:lnTo>
                      <a:pt x="14719" y="44015"/>
                    </a:lnTo>
                    <a:lnTo>
                      <a:pt x="14626" y="44061"/>
                    </a:lnTo>
                    <a:lnTo>
                      <a:pt x="14673" y="44015"/>
                    </a:lnTo>
                    <a:lnTo>
                      <a:pt x="14765" y="43969"/>
                    </a:lnTo>
                    <a:lnTo>
                      <a:pt x="15182" y="43737"/>
                    </a:lnTo>
                    <a:close/>
                    <a:moveTo>
                      <a:pt x="9581" y="43413"/>
                    </a:moveTo>
                    <a:lnTo>
                      <a:pt x="10183" y="43783"/>
                    </a:lnTo>
                    <a:lnTo>
                      <a:pt x="10229" y="43876"/>
                    </a:lnTo>
                    <a:lnTo>
                      <a:pt x="10368" y="44107"/>
                    </a:lnTo>
                    <a:lnTo>
                      <a:pt x="10229" y="44107"/>
                    </a:lnTo>
                    <a:lnTo>
                      <a:pt x="9952" y="43783"/>
                    </a:lnTo>
                    <a:lnTo>
                      <a:pt x="9581" y="43413"/>
                    </a:lnTo>
                    <a:close/>
                    <a:moveTo>
                      <a:pt x="11710" y="44061"/>
                    </a:moveTo>
                    <a:lnTo>
                      <a:pt x="11664" y="44107"/>
                    </a:lnTo>
                    <a:lnTo>
                      <a:pt x="11572" y="44154"/>
                    </a:lnTo>
                    <a:lnTo>
                      <a:pt x="11710" y="44061"/>
                    </a:lnTo>
                    <a:close/>
                    <a:moveTo>
                      <a:pt x="11155" y="44107"/>
                    </a:moveTo>
                    <a:lnTo>
                      <a:pt x="11155" y="44154"/>
                    </a:lnTo>
                    <a:lnTo>
                      <a:pt x="11155" y="44200"/>
                    </a:lnTo>
                    <a:lnTo>
                      <a:pt x="11109" y="44200"/>
                    </a:lnTo>
                    <a:lnTo>
                      <a:pt x="11109" y="44154"/>
                    </a:lnTo>
                    <a:lnTo>
                      <a:pt x="11109" y="44107"/>
                    </a:lnTo>
                    <a:close/>
                    <a:moveTo>
                      <a:pt x="11433" y="44246"/>
                    </a:moveTo>
                    <a:lnTo>
                      <a:pt x="11340" y="44292"/>
                    </a:lnTo>
                    <a:lnTo>
                      <a:pt x="11386" y="44246"/>
                    </a:lnTo>
                    <a:close/>
                    <a:moveTo>
                      <a:pt x="15182" y="43922"/>
                    </a:moveTo>
                    <a:lnTo>
                      <a:pt x="15182" y="44292"/>
                    </a:lnTo>
                    <a:lnTo>
                      <a:pt x="14904" y="44061"/>
                    </a:lnTo>
                    <a:lnTo>
                      <a:pt x="15182" y="43922"/>
                    </a:lnTo>
                    <a:close/>
                    <a:moveTo>
                      <a:pt x="11942" y="44385"/>
                    </a:moveTo>
                    <a:lnTo>
                      <a:pt x="12034" y="44431"/>
                    </a:lnTo>
                    <a:lnTo>
                      <a:pt x="11896" y="44431"/>
                    </a:lnTo>
                    <a:lnTo>
                      <a:pt x="11849" y="44385"/>
                    </a:lnTo>
                    <a:close/>
                    <a:moveTo>
                      <a:pt x="9628" y="44292"/>
                    </a:moveTo>
                    <a:lnTo>
                      <a:pt x="10137" y="44339"/>
                    </a:lnTo>
                    <a:lnTo>
                      <a:pt x="10137" y="44385"/>
                    </a:lnTo>
                    <a:lnTo>
                      <a:pt x="9905" y="44478"/>
                    </a:lnTo>
                    <a:lnTo>
                      <a:pt x="9628" y="44292"/>
                    </a:lnTo>
                    <a:close/>
                    <a:moveTo>
                      <a:pt x="12266" y="44431"/>
                    </a:moveTo>
                    <a:lnTo>
                      <a:pt x="12220" y="44478"/>
                    </a:lnTo>
                    <a:lnTo>
                      <a:pt x="12127" y="44431"/>
                    </a:lnTo>
                    <a:close/>
                    <a:moveTo>
                      <a:pt x="12682" y="44478"/>
                    </a:moveTo>
                    <a:lnTo>
                      <a:pt x="13006" y="44524"/>
                    </a:lnTo>
                    <a:lnTo>
                      <a:pt x="13191" y="44524"/>
                    </a:lnTo>
                    <a:lnTo>
                      <a:pt x="13377" y="44570"/>
                    </a:lnTo>
                    <a:lnTo>
                      <a:pt x="13053" y="44570"/>
                    </a:lnTo>
                    <a:lnTo>
                      <a:pt x="12775" y="44524"/>
                    </a:lnTo>
                    <a:lnTo>
                      <a:pt x="12682" y="44478"/>
                    </a:lnTo>
                    <a:close/>
                    <a:moveTo>
                      <a:pt x="41146" y="42117"/>
                    </a:moveTo>
                    <a:lnTo>
                      <a:pt x="41239" y="42163"/>
                    </a:lnTo>
                    <a:lnTo>
                      <a:pt x="41331" y="42163"/>
                    </a:lnTo>
                    <a:lnTo>
                      <a:pt x="41378" y="42210"/>
                    </a:lnTo>
                    <a:lnTo>
                      <a:pt x="41517" y="42302"/>
                    </a:lnTo>
                    <a:lnTo>
                      <a:pt x="41563" y="42349"/>
                    </a:lnTo>
                    <a:lnTo>
                      <a:pt x="41655" y="42441"/>
                    </a:lnTo>
                    <a:lnTo>
                      <a:pt x="41702" y="42487"/>
                    </a:lnTo>
                    <a:lnTo>
                      <a:pt x="41748" y="42580"/>
                    </a:lnTo>
                    <a:lnTo>
                      <a:pt x="41748" y="42626"/>
                    </a:lnTo>
                    <a:lnTo>
                      <a:pt x="41748" y="42673"/>
                    </a:lnTo>
                    <a:lnTo>
                      <a:pt x="41748" y="42719"/>
                    </a:lnTo>
                    <a:lnTo>
                      <a:pt x="41748" y="42765"/>
                    </a:lnTo>
                    <a:lnTo>
                      <a:pt x="41748" y="42811"/>
                    </a:lnTo>
                    <a:lnTo>
                      <a:pt x="41748" y="42858"/>
                    </a:lnTo>
                    <a:lnTo>
                      <a:pt x="41748" y="42904"/>
                    </a:lnTo>
                    <a:lnTo>
                      <a:pt x="41748" y="42950"/>
                    </a:lnTo>
                    <a:lnTo>
                      <a:pt x="41748" y="42997"/>
                    </a:lnTo>
                    <a:lnTo>
                      <a:pt x="41702" y="43182"/>
                    </a:lnTo>
                    <a:lnTo>
                      <a:pt x="41655" y="43182"/>
                    </a:lnTo>
                    <a:lnTo>
                      <a:pt x="41655" y="43274"/>
                    </a:lnTo>
                    <a:lnTo>
                      <a:pt x="41609" y="43321"/>
                    </a:lnTo>
                    <a:lnTo>
                      <a:pt x="41563" y="43367"/>
                    </a:lnTo>
                    <a:lnTo>
                      <a:pt x="41517" y="43459"/>
                    </a:lnTo>
                    <a:lnTo>
                      <a:pt x="41470" y="43506"/>
                    </a:lnTo>
                    <a:lnTo>
                      <a:pt x="41470" y="43552"/>
                    </a:lnTo>
                    <a:lnTo>
                      <a:pt x="41424" y="43598"/>
                    </a:lnTo>
                    <a:lnTo>
                      <a:pt x="41378" y="43598"/>
                    </a:lnTo>
                    <a:lnTo>
                      <a:pt x="41378" y="43645"/>
                    </a:lnTo>
                    <a:lnTo>
                      <a:pt x="41285" y="43737"/>
                    </a:lnTo>
                    <a:lnTo>
                      <a:pt x="41239" y="43783"/>
                    </a:lnTo>
                    <a:lnTo>
                      <a:pt x="41193" y="43830"/>
                    </a:lnTo>
                    <a:lnTo>
                      <a:pt x="41146" y="43876"/>
                    </a:lnTo>
                    <a:lnTo>
                      <a:pt x="41100" y="43876"/>
                    </a:lnTo>
                    <a:lnTo>
                      <a:pt x="41007" y="43969"/>
                    </a:lnTo>
                    <a:lnTo>
                      <a:pt x="40961" y="44015"/>
                    </a:lnTo>
                    <a:lnTo>
                      <a:pt x="40869" y="44061"/>
                    </a:lnTo>
                    <a:lnTo>
                      <a:pt x="40822" y="44107"/>
                    </a:lnTo>
                    <a:lnTo>
                      <a:pt x="40776" y="44154"/>
                    </a:lnTo>
                    <a:lnTo>
                      <a:pt x="40683" y="44154"/>
                    </a:lnTo>
                    <a:lnTo>
                      <a:pt x="40683" y="44200"/>
                    </a:lnTo>
                    <a:lnTo>
                      <a:pt x="40591" y="44246"/>
                    </a:lnTo>
                    <a:lnTo>
                      <a:pt x="40498" y="44292"/>
                    </a:lnTo>
                    <a:lnTo>
                      <a:pt x="40452" y="44292"/>
                    </a:lnTo>
                    <a:lnTo>
                      <a:pt x="40313" y="44339"/>
                    </a:lnTo>
                    <a:lnTo>
                      <a:pt x="40267" y="44385"/>
                    </a:lnTo>
                    <a:lnTo>
                      <a:pt x="40174" y="44431"/>
                    </a:lnTo>
                    <a:lnTo>
                      <a:pt x="40128" y="44431"/>
                    </a:lnTo>
                    <a:lnTo>
                      <a:pt x="40036" y="44478"/>
                    </a:lnTo>
                    <a:lnTo>
                      <a:pt x="39943" y="44478"/>
                    </a:lnTo>
                    <a:lnTo>
                      <a:pt x="39850" y="44524"/>
                    </a:lnTo>
                    <a:lnTo>
                      <a:pt x="39619" y="44524"/>
                    </a:lnTo>
                    <a:lnTo>
                      <a:pt x="39619" y="44570"/>
                    </a:lnTo>
                    <a:lnTo>
                      <a:pt x="39110" y="44570"/>
                    </a:lnTo>
                    <a:lnTo>
                      <a:pt x="39064" y="44524"/>
                    </a:lnTo>
                    <a:lnTo>
                      <a:pt x="38971" y="44524"/>
                    </a:lnTo>
                    <a:lnTo>
                      <a:pt x="38832" y="44478"/>
                    </a:lnTo>
                    <a:lnTo>
                      <a:pt x="38786" y="44431"/>
                    </a:lnTo>
                    <a:lnTo>
                      <a:pt x="38693" y="44431"/>
                    </a:lnTo>
                    <a:lnTo>
                      <a:pt x="38693" y="44385"/>
                    </a:lnTo>
                    <a:lnTo>
                      <a:pt x="38647" y="44385"/>
                    </a:lnTo>
                    <a:lnTo>
                      <a:pt x="38601" y="44339"/>
                    </a:lnTo>
                    <a:lnTo>
                      <a:pt x="38554" y="44292"/>
                    </a:lnTo>
                    <a:lnTo>
                      <a:pt x="38508" y="44246"/>
                    </a:lnTo>
                    <a:lnTo>
                      <a:pt x="38462" y="44200"/>
                    </a:lnTo>
                    <a:lnTo>
                      <a:pt x="38462" y="44154"/>
                    </a:lnTo>
                    <a:lnTo>
                      <a:pt x="38416" y="44061"/>
                    </a:lnTo>
                    <a:lnTo>
                      <a:pt x="38369" y="43969"/>
                    </a:lnTo>
                    <a:lnTo>
                      <a:pt x="38369" y="43922"/>
                    </a:lnTo>
                    <a:lnTo>
                      <a:pt x="38416" y="43691"/>
                    </a:lnTo>
                    <a:lnTo>
                      <a:pt x="38462" y="43459"/>
                    </a:lnTo>
                    <a:lnTo>
                      <a:pt x="38508" y="43413"/>
                    </a:lnTo>
                    <a:lnTo>
                      <a:pt x="38554" y="43367"/>
                    </a:lnTo>
                    <a:lnTo>
                      <a:pt x="38601" y="43274"/>
                    </a:lnTo>
                    <a:lnTo>
                      <a:pt x="38647" y="43182"/>
                    </a:lnTo>
                    <a:lnTo>
                      <a:pt x="38740" y="43089"/>
                    </a:lnTo>
                    <a:lnTo>
                      <a:pt x="38786" y="43043"/>
                    </a:lnTo>
                    <a:lnTo>
                      <a:pt x="38878" y="42950"/>
                    </a:lnTo>
                    <a:lnTo>
                      <a:pt x="38878" y="42997"/>
                    </a:lnTo>
                    <a:lnTo>
                      <a:pt x="38925" y="42997"/>
                    </a:lnTo>
                    <a:lnTo>
                      <a:pt x="38925" y="43043"/>
                    </a:lnTo>
                    <a:lnTo>
                      <a:pt x="38971" y="43089"/>
                    </a:lnTo>
                    <a:lnTo>
                      <a:pt x="38971" y="43135"/>
                    </a:lnTo>
                    <a:lnTo>
                      <a:pt x="39249" y="43691"/>
                    </a:lnTo>
                    <a:lnTo>
                      <a:pt x="39388" y="43830"/>
                    </a:lnTo>
                    <a:lnTo>
                      <a:pt x="39526" y="43922"/>
                    </a:lnTo>
                    <a:lnTo>
                      <a:pt x="39850" y="43922"/>
                    </a:lnTo>
                    <a:lnTo>
                      <a:pt x="39989" y="43876"/>
                    </a:lnTo>
                    <a:lnTo>
                      <a:pt x="40082" y="43876"/>
                    </a:lnTo>
                    <a:lnTo>
                      <a:pt x="40359" y="43783"/>
                    </a:lnTo>
                    <a:lnTo>
                      <a:pt x="40637" y="43645"/>
                    </a:lnTo>
                    <a:lnTo>
                      <a:pt x="40683" y="43598"/>
                    </a:lnTo>
                    <a:lnTo>
                      <a:pt x="40730" y="43552"/>
                    </a:lnTo>
                    <a:lnTo>
                      <a:pt x="40776" y="43552"/>
                    </a:lnTo>
                    <a:lnTo>
                      <a:pt x="40915" y="43413"/>
                    </a:lnTo>
                    <a:lnTo>
                      <a:pt x="40961" y="43367"/>
                    </a:lnTo>
                    <a:lnTo>
                      <a:pt x="40961" y="43321"/>
                    </a:lnTo>
                    <a:lnTo>
                      <a:pt x="41054" y="43182"/>
                    </a:lnTo>
                    <a:lnTo>
                      <a:pt x="41054" y="43089"/>
                    </a:lnTo>
                    <a:lnTo>
                      <a:pt x="41054" y="42950"/>
                    </a:lnTo>
                    <a:lnTo>
                      <a:pt x="41054" y="42858"/>
                    </a:lnTo>
                    <a:lnTo>
                      <a:pt x="40915" y="42719"/>
                    </a:lnTo>
                    <a:lnTo>
                      <a:pt x="40730" y="42626"/>
                    </a:lnTo>
                    <a:lnTo>
                      <a:pt x="40683" y="42534"/>
                    </a:lnTo>
                    <a:lnTo>
                      <a:pt x="40637" y="42487"/>
                    </a:lnTo>
                    <a:lnTo>
                      <a:pt x="40591" y="42349"/>
                    </a:lnTo>
                    <a:lnTo>
                      <a:pt x="40545" y="42302"/>
                    </a:lnTo>
                    <a:lnTo>
                      <a:pt x="40545" y="42256"/>
                    </a:lnTo>
                    <a:lnTo>
                      <a:pt x="40498" y="42210"/>
                    </a:lnTo>
                    <a:lnTo>
                      <a:pt x="40498" y="42163"/>
                    </a:lnTo>
                    <a:lnTo>
                      <a:pt x="40452" y="42117"/>
                    </a:lnTo>
                    <a:close/>
                    <a:moveTo>
                      <a:pt x="34250" y="42163"/>
                    </a:moveTo>
                    <a:lnTo>
                      <a:pt x="34389" y="42256"/>
                    </a:lnTo>
                    <a:lnTo>
                      <a:pt x="34528" y="42395"/>
                    </a:lnTo>
                    <a:lnTo>
                      <a:pt x="34806" y="42534"/>
                    </a:lnTo>
                    <a:lnTo>
                      <a:pt x="35130" y="42626"/>
                    </a:lnTo>
                    <a:lnTo>
                      <a:pt x="35731" y="42719"/>
                    </a:lnTo>
                    <a:lnTo>
                      <a:pt x="36101" y="42719"/>
                    </a:lnTo>
                    <a:lnTo>
                      <a:pt x="36101" y="42673"/>
                    </a:lnTo>
                    <a:lnTo>
                      <a:pt x="36148" y="42719"/>
                    </a:lnTo>
                    <a:lnTo>
                      <a:pt x="36194" y="42765"/>
                    </a:lnTo>
                    <a:lnTo>
                      <a:pt x="36240" y="42765"/>
                    </a:lnTo>
                    <a:lnTo>
                      <a:pt x="36333" y="42719"/>
                    </a:lnTo>
                    <a:lnTo>
                      <a:pt x="36472" y="42719"/>
                    </a:lnTo>
                    <a:lnTo>
                      <a:pt x="36472" y="42765"/>
                    </a:lnTo>
                    <a:lnTo>
                      <a:pt x="36564" y="43413"/>
                    </a:lnTo>
                    <a:lnTo>
                      <a:pt x="29946" y="44200"/>
                    </a:lnTo>
                    <a:lnTo>
                      <a:pt x="29807" y="44200"/>
                    </a:lnTo>
                    <a:lnTo>
                      <a:pt x="29344" y="44292"/>
                    </a:lnTo>
                    <a:lnTo>
                      <a:pt x="28881" y="44339"/>
                    </a:lnTo>
                    <a:lnTo>
                      <a:pt x="28696" y="44339"/>
                    </a:lnTo>
                    <a:lnTo>
                      <a:pt x="28511" y="44385"/>
                    </a:lnTo>
                    <a:lnTo>
                      <a:pt x="28095" y="44431"/>
                    </a:lnTo>
                    <a:lnTo>
                      <a:pt x="26845" y="44570"/>
                    </a:lnTo>
                    <a:lnTo>
                      <a:pt x="26475" y="44616"/>
                    </a:lnTo>
                    <a:lnTo>
                      <a:pt x="26104" y="44570"/>
                    </a:lnTo>
                    <a:lnTo>
                      <a:pt x="25734" y="44524"/>
                    </a:lnTo>
                    <a:lnTo>
                      <a:pt x="25318" y="44385"/>
                    </a:lnTo>
                    <a:lnTo>
                      <a:pt x="25271" y="44385"/>
                    </a:lnTo>
                    <a:lnTo>
                      <a:pt x="25225" y="44339"/>
                    </a:lnTo>
                    <a:lnTo>
                      <a:pt x="24623" y="44107"/>
                    </a:lnTo>
                    <a:lnTo>
                      <a:pt x="24623" y="42858"/>
                    </a:lnTo>
                    <a:lnTo>
                      <a:pt x="24762" y="42904"/>
                    </a:lnTo>
                    <a:lnTo>
                      <a:pt x="24994" y="42997"/>
                    </a:lnTo>
                    <a:lnTo>
                      <a:pt x="25040" y="42997"/>
                    </a:lnTo>
                    <a:lnTo>
                      <a:pt x="25271" y="43089"/>
                    </a:lnTo>
                    <a:lnTo>
                      <a:pt x="25503" y="43135"/>
                    </a:lnTo>
                    <a:lnTo>
                      <a:pt x="25780" y="43135"/>
                    </a:lnTo>
                    <a:lnTo>
                      <a:pt x="25966" y="43182"/>
                    </a:lnTo>
                    <a:lnTo>
                      <a:pt x="26012" y="43182"/>
                    </a:lnTo>
                    <a:lnTo>
                      <a:pt x="26104" y="43135"/>
                    </a:lnTo>
                    <a:lnTo>
                      <a:pt x="26243" y="43135"/>
                    </a:lnTo>
                    <a:lnTo>
                      <a:pt x="26613" y="43089"/>
                    </a:lnTo>
                    <a:lnTo>
                      <a:pt x="26845" y="43089"/>
                    </a:lnTo>
                    <a:lnTo>
                      <a:pt x="28095" y="42904"/>
                    </a:lnTo>
                    <a:lnTo>
                      <a:pt x="28280" y="42904"/>
                    </a:lnTo>
                    <a:lnTo>
                      <a:pt x="31751" y="42487"/>
                    </a:lnTo>
                    <a:lnTo>
                      <a:pt x="31890" y="42487"/>
                    </a:lnTo>
                    <a:lnTo>
                      <a:pt x="31982" y="42441"/>
                    </a:lnTo>
                    <a:lnTo>
                      <a:pt x="34250" y="42163"/>
                    </a:lnTo>
                    <a:close/>
                    <a:moveTo>
                      <a:pt x="11155" y="37026"/>
                    </a:moveTo>
                    <a:lnTo>
                      <a:pt x="11896" y="37674"/>
                    </a:lnTo>
                    <a:lnTo>
                      <a:pt x="11942" y="37720"/>
                    </a:lnTo>
                    <a:lnTo>
                      <a:pt x="11942" y="42349"/>
                    </a:lnTo>
                    <a:lnTo>
                      <a:pt x="11942" y="42395"/>
                    </a:lnTo>
                    <a:lnTo>
                      <a:pt x="11988" y="42441"/>
                    </a:lnTo>
                    <a:lnTo>
                      <a:pt x="12034" y="42395"/>
                    </a:lnTo>
                    <a:lnTo>
                      <a:pt x="12127" y="42071"/>
                    </a:lnTo>
                    <a:lnTo>
                      <a:pt x="12173" y="41932"/>
                    </a:lnTo>
                    <a:lnTo>
                      <a:pt x="12173" y="41747"/>
                    </a:lnTo>
                    <a:lnTo>
                      <a:pt x="12173" y="37905"/>
                    </a:lnTo>
                    <a:lnTo>
                      <a:pt x="12821" y="38553"/>
                    </a:lnTo>
                    <a:lnTo>
                      <a:pt x="13469" y="39201"/>
                    </a:lnTo>
                    <a:lnTo>
                      <a:pt x="13469" y="39248"/>
                    </a:lnTo>
                    <a:lnTo>
                      <a:pt x="13562" y="39294"/>
                    </a:lnTo>
                    <a:lnTo>
                      <a:pt x="13562" y="39340"/>
                    </a:lnTo>
                    <a:lnTo>
                      <a:pt x="14349" y="40266"/>
                    </a:lnTo>
                    <a:lnTo>
                      <a:pt x="14349" y="40312"/>
                    </a:lnTo>
                    <a:lnTo>
                      <a:pt x="14395" y="40312"/>
                    </a:lnTo>
                    <a:lnTo>
                      <a:pt x="14441" y="40405"/>
                    </a:lnTo>
                    <a:lnTo>
                      <a:pt x="14487" y="40451"/>
                    </a:lnTo>
                    <a:lnTo>
                      <a:pt x="15182" y="41423"/>
                    </a:lnTo>
                    <a:lnTo>
                      <a:pt x="15182" y="41932"/>
                    </a:lnTo>
                    <a:lnTo>
                      <a:pt x="13747" y="42719"/>
                    </a:lnTo>
                    <a:lnTo>
                      <a:pt x="13608" y="42811"/>
                    </a:lnTo>
                    <a:lnTo>
                      <a:pt x="13377" y="42950"/>
                    </a:lnTo>
                    <a:lnTo>
                      <a:pt x="13330" y="42950"/>
                    </a:lnTo>
                    <a:lnTo>
                      <a:pt x="13330" y="42904"/>
                    </a:lnTo>
                    <a:lnTo>
                      <a:pt x="13284" y="42997"/>
                    </a:lnTo>
                    <a:lnTo>
                      <a:pt x="13238" y="43043"/>
                    </a:lnTo>
                    <a:lnTo>
                      <a:pt x="13191" y="43135"/>
                    </a:lnTo>
                    <a:lnTo>
                      <a:pt x="13099" y="43367"/>
                    </a:lnTo>
                    <a:lnTo>
                      <a:pt x="13099" y="43413"/>
                    </a:lnTo>
                    <a:lnTo>
                      <a:pt x="13053" y="43459"/>
                    </a:lnTo>
                    <a:lnTo>
                      <a:pt x="13006" y="43552"/>
                    </a:lnTo>
                    <a:lnTo>
                      <a:pt x="13006" y="43598"/>
                    </a:lnTo>
                    <a:lnTo>
                      <a:pt x="12960" y="43645"/>
                    </a:lnTo>
                    <a:lnTo>
                      <a:pt x="13886" y="44339"/>
                    </a:lnTo>
                    <a:lnTo>
                      <a:pt x="13654" y="44478"/>
                    </a:lnTo>
                    <a:lnTo>
                      <a:pt x="13469" y="44431"/>
                    </a:lnTo>
                    <a:lnTo>
                      <a:pt x="13099" y="44385"/>
                    </a:lnTo>
                    <a:lnTo>
                      <a:pt x="12821" y="43969"/>
                    </a:lnTo>
                    <a:lnTo>
                      <a:pt x="12775" y="44015"/>
                    </a:lnTo>
                    <a:lnTo>
                      <a:pt x="12775" y="44061"/>
                    </a:lnTo>
                    <a:lnTo>
                      <a:pt x="12775" y="44107"/>
                    </a:lnTo>
                    <a:lnTo>
                      <a:pt x="12729" y="44200"/>
                    </a:lnTo>
                    <a:lnTo>
                      <a:pt x="12636" y="44385"/>
                    </a:lnTo>
                    <a:lnTo>
                      <a:pt x="12590" y="44385"/>
                    </a:lnTo>
                    <a:lnTo>
                      <a:pt x="12682" y="44154"/>
                    </a:lnTo>
                    <a:lnTo>
                      <a:pt x="12682" y="44107"/>
                    </a:lnTo>
                    <a:lnTo>
                      <a:pt x="12729" y="44061"/>
                    </a:lnTo>
                    <a:lnTo>
                      <a:pt x="12775" y="43969"/>
                    </a:lnTo>
                    <a:lnTo>
                      <a:pt x="12775" y="43922"/>
                    </a:lnTo>
                    <a:lnTo>
                      <a:pt x="12729" y="43876"/>
                    </a:lnTo>
                    <a:lnTo>
                      <a:pt x="12682" y="43922"/>
                    </a:lnTo>
                    <a:lnTo>
                      <a:pt x="12682" y="43969"/>
                    </a:lnTo>
                    <a:lnTo>
                      <a:pt x="12497" y="44339"/>
                    </a:lnTo>
                    <a:lnTo>
                      <a:pt x="12451" y="44431"/>
                    </a:lnTo>
                    <a:lnTo>
                      <a:pt x="12451" y="44478"/>
                    </a:lnTo>
                    <a:lnTo>
                      <a:pt x="12405" y="44524"/>
                    </a:lnTo>
                    <a:lnTo>
                      <a:pt x="12405" y="44570"/>
                    </a:lnTo>
                    <a:lnTo>
                      <a:pt x="12358" y="44616"/>
                    </a:lnTo>
                    <a:lnTo>
                      <a:pt x="12358" y="44663"/>
                    </a:lnTo>
                    <a:lnTo>
                      <a:pt x="12312" y="44755"/>
                    </a:lnTo>
                    <a:lnTo>
                      <a:pt x="12266" y="44709"/>
                    </a:lnTo>
                    <a:lnTo>
                      <a:pt x="12312" y="44663"/>
                    </a:lnTo>
                    <a:lnTo>
                      <a:pt x="12312" y="44616"/>
                    </a:lnTo>
                    <a:lnTo>
                      <a:pt x="12312" y="44570"/>
                    </a:lnTo>
                    <a:lnTo>
                      <a:pt x="12358" y="44524"/>
                    </a:lnTo>
                    <a:lnTo>
                      <a:pt x="12358" y="44478"/>
                    </a:lnTo>
                    <a:lnTo>
                      <a:pt x="12405" y="44478"/>
                    </a:lnTo>
                    <a:lnTo>
                      <a:pt x="12405" y="44431"/>
                    </a:lnTo>
                    <a:lnTo>
                      <a:pt x="12405" y="44385"/>
                    </a:lnTo>
                    <a:lnTo>
                      <a:pt x="12451" y="44339"/>
                    </a:lnTo>
                    <a:lnTo>
                      <a:pt x="12636" y="43969"/>
                    </a:lnTo>
                    <a:lnTo>
                      <a:pt x="12636" y="43876"/>
                    </a:lnTo>
                    <a:lnTo>
                      <a:pt x="12682" y="43876"/>
                    </a:lnTo>
                    <a:lnTo>
                      <a:pt x="12682" y="43830"/>
                    </a:lnTo>
                    <a:lnTo>
                      <a:pt x="12590" y="43737"/>
                    </a:lnTo>
                    <a:lnTo>
                      <a:pt x="12775" y="43598"/>
                    </a:lnTo>
                    <a:lnTo>
                      <a:pt x="12821" y="43552"/>
                    </a:lnTo>
                    <a:lnTo>
                      <a:pt x="12821" y="43506"/>
                    </a:lnTo>
                    <a:lnTo>
                      <a:pt x="12868" y="43459"/>
                    </a:lnTo>
                    <a:lnTo>
                      <a:pt x="12914" y="43321"/>
                    </a:lnTo>
                    <a:lnTo>
                      <a:pt x="12960" y="43274"/>
                    </a:lnTo>
                    <a:lnTo>
                      <a:pt x="12960" y="43228"/>
                    </a:lnTo>
                    <a:lnTo>
                      <a:pt x="13006" y="43182"/>
                    </a:lnTo>
                    <a:lnTo>
                      <a:pt x="13099" y="42950"/>
                    </a:lnTo>
                    <a:lnTo>
                      <a:pt x="13145" y="42904"/>
                    </a:lnTo>
                    <a:lnTo>
                      <a:pt x="13145" y="42858"/>
                    </a:lnTo>
                    <a:lnTo>
                      <a:pt x="13099" y="42811"/>
                    </a:lnTo>
                    <a:lnTo>
                      <a:pt x="12775" y="42811"/>
                    </a:lnTo>
                    <a:lnTo>
                      <a:pt x="12729" y="42858"/>
                    </a:lnTo>
                    <a:lnTo>
                      <a:pt x="12173" y="43182"/>
                    </a:lnTo>
                    <a:lnTo>
                      <a:pt x="12173" y="42441"/>
                    </a:lnTo>
                    <a:lnTo>
                      <a:pt x="12127" y="42395"/>
                    </a:lnTo>
                    <a:lnTo>
                      <a:pt x="12127" y="42441"/>
                    </a:lnTo>
                    <a:lnTo>
                      <a:pt x="12081" y="42487"/>
                    </a:lnTo>
                    <a:lnTo>
                      <a:pt x="12034" y="42626"/>
                    </a:lnTo>
                    <a:lnTo>
                      <a:pt x="11988" y="42719"/>
                    </a:lnTo>
                    <a:lnTo>
                      <a:pt x="11988" y="42765"/>
                    </a:lnTo>
                    <a:lnTo>
                      <a:pt x="11896" y="42858"/>
                    </a:lnTo>
                    <a:lnTo>
                      <a:pt x="11896" y="43367"/>
                    </a:lnTo>
                    <a:lnTo>
                      <a:pt x="11803" y="43321"/>
                    </a:lnTo>
                    <a:lnTo>
                      <a:pt x="11710" y="43367"/>
                    </a:lnTo>
                    <a:lnTo>
                      <a:pt x="11664" y="43367"/>
                    </a:lnTo>
                    <a:lnTo>
                      <a:pt x="11618" y="43459"/>
                    </a:lnTo>
                    <a:lnTo>
                      <a:pt x="11618" y="43506"/>
                    </a:lnTo>
                    <a:lnTo>
                      <a:pt x="11618" y="43552"/>
                    </a:lnTo>
                    <a:lnTo>
                      <a:pt x="11572" y="43598"/>
                    </a:lnTo>
                    <a:lnTo>
                      <a:pt x="11572" y="43645"/>
                    </a:lnTo>
                    <a:lnTo>
                      <a:pt x="11525" y="43691"/>
                    </a:lnTo>
                    <a:lnTo>
                      <a:pt x="11479" y="43783"/>
                    </a:lnTo>
                    <a:lnTo>
                      <a:pt x="11433" y="43830"/>
                    </a:lnTo>
                    <a:lnTo>
                      <a:pt x="11433" y="43922"/>
                    </a:lnTo>
                    <a:lnTo>
                      <a:pt x="11386" y="43969"/>
                    </a:lnTo>
                    <a:lnTo>
                      <a:pt x="11386" y="44015"/>
                    </a:lnTo>
                    <a:lnTo>
                      <a:pt x="11386" y="44061"/>
                    </a:lnTo>
                    <a:lnTo>
                      <a:pt x="11340" y="44061"/>
                    </a:lnTo>
                    <a:lnTo>
                      <a:pt x="11340" y="44107"/>
                    </a:lnTo>
                    <a:lnTo>
                      <a:pt x="11340" y="44154"/>
                    </a:lnTo>
                    <a:lnTo>
                      <a:pt x="11294" y="44154"/>
                    </a:lnTo>
                    <a:lnTo>
                      <a:pt x="11294" y="44200"/>
                    </a:lnTo>
                    <a:lnTo>
                      <a:pt x="11294" y="44246"/>
                    </a:lnTo>
                    <a:lnTo>
                      <a:pt x="11248" y="44246"/>
                    </a:lnTo>
                    <a:lnTo>
                      <a:pt x="11248" y="44292"/>
                    </a:lnTo>
                    <a:lnTo>
                      <a:pt x="11248" y="44339"/>
                    </a:lnTo>
                    <a:lnTo>
                      <a:pt x="11201" y="44385"/>
                    </a:lnTo>
                    <a:lnTo>
                      <a:pt x="11155" y="44431"/>
                    </a:lnTo>
                    <a:lnTo>
                      <a:pt x="11201" y="44292"/>
                    </a:lnTo>
                    <a:lnTo>
                      <a:pt x="11201" y="44246"/>
                    </a:lnTo>
                    <a:lnTo>
                      <a:pt x="11248" y="44200"/>
                    </a:lnTo>
                    <a:lnTo>
                      <a:pt x="11248" y="44154"/>
                    </a:lnTo>
                    <a:lnTo>
                      <a:pt x="11294" y="44107"/>
                    </a:lnTo>
                    <a:lnTo>
                      <a:pt x="11294" y="44061"/>
                    </a:lnTo>
                    <a:lnTo>
                      <a:pt x="11294" y="44015"/>
                    </a:lnTo>
                    <a:lnTo>
                      <a:pt x="11340" y="44015"/>
                    </a:lnTo>
                    <a:lnTo>
                      <a:pt x="11340" y="43969"/>
                    </a:lnTo>
                    <a:lnTo>
                      <a:pt x="11386" y="43876"/>
                    </a:lnTo>
                    <a:lnTo>
                      <a:pt x="11433" y="43830"/>
                    </a:lnTo>
                    <a:lnTo>
                      <a:pt x="11433" y="43737"/>
                    </a:lnTo>
                    <a:lnTo>
                      <a:pt x="11479" y="43691"/>
                    </a:lnTo>
                    <a:lnTo>
                      <a:pt x="11525" y="43645"/>
                    </a:lnTo>
                    <a:lnTo>
                      <a:pt x="11525" y="43598"/>
                    </a:lnTo>
                    <a:lnTo>
                      <a:pt x="11572" y="43506"/>
                    </a:lnTo>
                    <a:lnTo>
                      <a:pt x="11572" y="43459"/>
                    </a:lnTo>
                    <a:lnTo>
                      <a:pt x="11572" y="43274"/>
                    </a:lnTo>
                    <a:lnTo>
                      <a:pt x="11572" y="43182"/>
                    </a:lnTo>
                    <a:lnTo>
                      <a:pt x="11525" y="42950"/>
                    </a:lnTo>
                    <a:lnTo>
                      <a:pt x="11433" y="42719"/>
                    </a:lnTo>
                    <a:lnTo>
                      <a:pt x="11386" y="42534"/>
                    </a:lnTo>
                    <a:lnTo>
                      <a:pt x="11155" y="41747"/>
                    </a:lnTo>
                    <a:lnTo>
                      <a:pt x="11155" y="37026"/>
                    </a:lnTo>
                    <a:close/>
                    <a:moveTo>
                      <a:pt x="45728" y="38924"/>
                    </a:moveTo>
                    <a:lnTo>
                      <a:pt x="45728" y="38970"/>
                    </a:lnTo>
                    <a:lnTo>
                      <a:pt x="45728" y="39016"/>
                    </a:lnTo>
                    <a:lnTo>
                      <a:pt x="45728" y="39109"/>
                    </a:lnTo>
                    <a:lnTo>
                      <a:pt x="44710" y="44616"/>
                    </a:lnTo>
                    <a:lnTo>
                      <a:pt x="44664" y="44709"/>
                    </a:lnTo>
                    <a:lnTo>
                      <a:pt x="44664" y="44755"/>
                    </a:lnTo>
                    <a:lnTo>
                      <a:pt x="44664" y="44755"/>
                    </a:lnTo>
                    <a:lnTo>
                      <a:pt x="50125" y="41608"/>
                    </a:lnTo>
                    <a:lnTo>
                      <a:pt x="50171" y="41562"/>
                    </a:lnTo>
                    <a:lnTo>
                      <a:pt x="50125" y="41516"/>
                    </a:lnTo>
                    <a:lnTo>
                      <a:pt x="45728" y="38924"/>
                    </a:lnTo>
                    <a:close/>
                    <a:moveTo>
                      <a:pt x="12451" y="44570"/>
                    </a:moveTo>
                    <a:lnTo>
                      <a:pt x="12497" y="44616"/>
                    </a:lnTo>
                    <a:lnTo>
                      <a:pt x="12497" y="44663"/>
                    </a:lnTo>
                    <a:lnTo>
                      <a:pt x="12451" y="44709"/>
                    </a:lnTo>
                    <a:lnTo>
                      <a:pt x="12405" y="44802"/>
                    </a:lnTo>
                    <a:lnTo>
                      <a:pt x="12358" y="44802"/>
                    </a:lnTo>
                    <a:lnTo>
                      <a:pt x="12405" y="44709"/>
                    </a:lnTo>
                    <a:lnTo>
                      <a:pt x="12451" y="44616"/>
                    </a:lnTo>
                    <a:lnTo>
                      <a:pt x="12451" y="44570"/>
                    </a:lnTo>
                    <a:close/>
                    <a:moveTo>
                      <a:pt x="44664" y="44755"/>
                    </a:moveTo>
                    <a:lnTo>
                      <a:pt x="44605" y="44789"/>
                    </a:lnTo>
                    <a:lnTo>
                      <a:pt x="44618" y="44802"/>
                    </a:lnTo>
                    <a:lnTo>
                      <a:pt x="44664" y="44802"/>
                    </a:lnTo>
                    <a:lnTo>
                      <a:pt x="44664" y="44755"/>
                    </a:lnTo>
                    <a:close/>
                    <a:moveTo>
                      <a:pt x="13978" y="44431"/>
                    </a:moveTo>
                    <a:lnTo>
                      <a:pt x="13701" y="44616"/>
                    </a:lnTo>
                    <a:lnTo>
                      <a:pt x="13284" y="44848"/>
                    </a:lnTo>
                    <a:lnTo>
                      <a:pt x="13238" y="44848"/>
                    </a:lnTo>
                    <a:lnTo>
                      <a:pt x="13284" y="44802"/>
                    </a:lnTo>
                    <a:lnTo>
                      <a:pt x="13978" y="44431"/>
                    </a:lnTo>
                    <a:close/>
                    <a:moveTo>
                      <a:pt x="41794" y="42487"/>
                    </a:moveTo>
                    <a:lnTo>
                      <a:pt x="41841" y="42534"/>
                    </a:lnTo>
                    <a:lnTo>
                      <a:pt x="41887" y="42580"/>
                    </a:lnTo>
                    <a:lnTo>
                      <a:pt x="41887" y="42626"/>
                    </a:lnTo>
                    <a:lnTo>
                      <a:pt x="41933" y="42673"/>
                    </a:lnTo>
                    <a:lnTo>
                      <a:pt x="41933" y="42765"/>
                    </a:lnTo>
                    <a:lnTo>
                      <a:pt x="41979" y="42811"/>
                    </a:lnTo>
                    <a:lnTo>
                      <a:pt x="41979" y="42858"/>
                    </a:lnTo>
                    <a:lnTo>
                      <a:pt x="41979" y="42904"/>
                    </a:lnTo>
                    <a:lnTo>
                      <a:pt x="42026" y="42904"/>
                    </a:lnTo>
                    <a:lnTo>
                      <a:pt x="42026" y="42950"/>
                    </a:lnTo>
                    <a:lnTo>
                      <a:pt x="42026" y="42997"/>
                    </a:lnTo>
                    <a:lnTo>
                      <a:pt x="42026" y="43043"/>
                    </a:lnTo>
                    <a:lnTo>
                      <a:pt x="42026" y="43089"/>
                    </a:lnTo>
                    <a:lnTo>
                      <a:pt x="41979" y="43135"/>
                    </a:lnTo>
                    <a:lnTo>
                      <a:pt x="41979" y="43182"/>
                    </a:lnTo>
                    <a:lnTo>
                      <a:pt x="41979" y="43228"/>
                    </a:lnTo>
                    <a:lnTo>
                      <a:pt x="41979" y="43274"/>
                    </a:lnTo>
                    <a:lnTo>
                      <a:pt x="41979" y="43321"/>
                    </a:lnTo>
                    <a:lnTo>
                      <a:pt x="41933" y="43367"/>
                    </a:lnTo>
                    <a:lnTo>
                      <a:pt x="41933" y="43413"/>
                    </a:lnTo>
                    <a:lnTo>
                      <a:pt x="41933" y="43459"/>
                    </a:lnTo>
                    <a:lnTo>
                      <a:pt x="41887" y="43506"/>
                    </a:lnTo>
                    <a:lnTo>
                      <a:pt x="41841" y="43552"/>
                    </a:lnTo>
                    <a:lnTo>
                      <a:pt x="41841" y="43598"/>
                    </a:lnTo>
                    <a:lnTo>
                      <a:pt x="41794" y="43645"/>
                    </a:lnTo>
                    <a:lnTo>
                      <a:pt x="41702" y="43783"/>
                    </a:lnTo>
                    <a:lnTo>
                      <a:pt x="41655" y="43830"/>
                    </a:lnTo>
                    <a:lnTo>
                      <a:pt x="41609" y="43876"/>
                    </a:lnTo>
                    <a:lnTo>
                      <a:pt x="41609" y="43922"/>
                    </a:lnTo>
                    <a:lnTo>
                      <a:pt x="41563" y="43922"/>
                    </a:lnTo>
                    <a:lnTo>
                      <a:pt x="41563" y="43969"/>
                    </a:lnTo>
                    <a:lnTo>
                      <a:pt x="41517" y="44015"/>
                    </a:lnTo>
                    <a:lnTo>
                      <a:pt x="41470" y="44015"/>
                    </a:lnTo>
                    <a:lnTo>
                      <a:pt x="41470" y="44061"/>
                    </a:lnTo>
                    <a:lnTo>
                      <a:pt x="41424" y="44061"/>
                    </a:lnTo>
                    <a:lnTo>
                      <a:pt x="41424" y="44107"/>
                    </a:lnTo>
                    <a:lnTo>
                      <a:pt x="41378" y="44107"/>
                    </a:lnTo>
                    <a:lnTo>
                      <a:pt x="41331" y="44154"/>
                    </a:lnTo>
                    <a:lnTo>
                      <a:pt x="41331" y="44200"/>
                    </a:lnTo>
                    <a:lnTo>
                      <a:pt x="41285" y="44200"/>
                    </a:lnTo>
                    <a:lnTo>
                      <a:pt x="41239" y="44246"/>
                    </a:lnTo>
                    <a:lnTo>
                      <a:pt x="41193" y="44292"/>
                    </a:lnTo>
                    <a:lnTo>
                      <a:pt x="41100" y="44339"/>
                    </a:lnTo>
                    <a:lnTo>
                      <a:pt x="41054" y="44385"/>
                    </a:lnTo>
                    <a:lnTo>
                      <a:pt x="41007" y="44385"/>
                    </a:lnTo>
                    <a:lnTo>
                      <a:pt x="40961" y="44431"/>
                    </a:lnTo>
                    <a:lnTo>
                      <a:pt x="40915" y="44478"/>
                    </a:lnTo>
                    <a:lnTo>
                      <a:pt x="40869" y="44478"/>
                    </a:lnTo>
                    <a:lnTo>
                      <a:pt x="40822" y="44524"/>
                    </a:lnTo>
                    <a:lnTo>
                      <a:pt x="40776" y="44524"/>
                    </a:lnTo>
                    <a:lnTo>
                      <a:pt x="40776" y="44570"/>
                    </a:lnTo>
                    <a:lnTo>
                      <a:pt x="40683" y="44570"/>
                    </a:lnTo>
                    <a:lnTo>
                      <a:pt x="40637" y="44616"/>
                    </a:lnTo>
                    <a:lnTo>
                      <a:pt x="40545" y="44663"/>
                    </a:lnTo>
                    <a:lnTo>
                      <a:pt x="40498" y="44663"/>
                    </a:lnTo>
                    <a:lnTo>
                      <a:pt x="40452" y="44709"/>
                    </a:lnTo>
                    <a:lnTo>
                      <a:pt x="40359" y="44709"/>
                    </a:lnTo>
                    <a:lnTo>
                      <a:pt x="40313" y="44755"/>
                    </a:lnTo>
                    <a:lnTo>
                      <a:pt x="40267" y="44755"/>
                    </a:lnTo>
                    <a:lnTo>
                      <a:pt x="39943" y="44848"/>
                    </a:lnTo>
                    <a:lnTo>
                      <a:pt x="39897" y="44848"/>
                    </a:lnTo>
                    <a:lnTo>
                      <a:pt x="39850" y="44894"/>
                    </a:lnTo>
                    <a:lnTo>
                      <a:pt x="39064" y="44894"/>
                    </a:lnTo>
                    <a:lnTo>
                      <a:pt x="39064" y="44848"/>
                    </a:lnTo>
                    <a:lnTo>
                      <a:pt x="39017" y="44848"/>
                    </a:lnTo>
                    <a:lnTo>
                      <a:pt x="38878" y="44802"/>
                    </a:lnTo>
                    <a:lnTo>
                      <a:pt x="38832" y="44802"/>
                    </a:lnTo>
                    <a:lnTo>
                      <a:pt x="38740" y="44755"/>
                    </a:lnTo>
                    <a:lnTo>
                      <a:pt x="38740" y="44709"/>
                    </a:lnTo>
                    <a:lnTo>
                      <a:pt x="38693" y="44709"/>
                    </a:lnTo>
                    <a:lnTo>
                      <a:pt x="38601" y="44616"/>
                    </a:lnTo>
                    <a:lnTo>
                      <a:pt x="38554" y="44616"/>
                    </a:lnTo>
                    <a:lnTo>
                      <a:pt x="38554" y="44570"/>
                    </a:lnTo>
                    <a:lnTo>
                      <a:pt x="38508" y="44524"/>
                    </a:lnTo>
                    <a:lnTo>
                      <a:pt x="38508" y="44478"/>
                    </a:lnTo>
                    <a:lnTo>
                      <a:pt x="38462" y="44478"/>
                    </a:lnTo>
                    <a:lnTo>
                      <a:pt x="38462" y="44431"/>
                    </a:lnTo>
                    <a:lnTo>
                      <a:pt x="38369" y="44200"/>
                    </a:lnTo>
                    <a:lnTo>
                      <a:pt x="38416" y="44292"/>
                    </a:lnTo>
                    <a:lnTo>
                      <a:pt x="38462" y="44339"/>
                    </a:lnTo>
                    <a:lnTo>
                      <a:pt x="38462" y="44385"/>
                    </a:lnTo>
                    <a:lnTo>
                      <a:pt x="38508" y="44385"/>
                    </a:lnTo>
                    <a:lnTo>
                      <a:pt x="38508" y="44431"/>
                    </a:lnTo>
                    <a:lnTo>
                      <a:pt x="38554" y="44478"/>
                    </a:lnTo>
                    <a:lnTo>
                      <a:pt x="38601" y="44478"/>
                    </a:lnTo>
                    <a:lnTo>
                      <a:pt x="38601" y="44524"/>
                    </a:lnTo>
                    <a:lnTo>
                      <a:pt x="38647" y="44524"/>
                    </a:lnTo>
                    <a:lnTo>
                      <a:pt x="38693" y="44570"/>
                    </a:lnTo>
                    <a:lnTo>
                      <a:pt x="38740" y="44570"/>
                    </a:lnTo>
                    <a:lnTo>
                      <a:pt x="38740" y="44616"/>
                    </a:lnTo>
                    <a:lnTo>
                      <a:pt x="38786" y="44616"/>
                    </a:lnTo>
                    <a:lnTo>
                      <a:pt x="38832" y="44663"/>
                    </a:lnTo>
                    <a:lnTo>
                      <a:pt x="38971" y="44663"/>
                    </a:lnTo>
                    <a:lnTo>
                      <a:pt x="38971" y="44709"/>
                    </a:lnTo>
                    <a:lnTo>
                      <a:pt x="39202" y="44709"/>
                    </a:lnTo>
                    <a:lnTo>
                      <a:pt x="39249" y="44755"/>
                    </a:lnTo>
                    <a:lnTo>
                      <a:pt x="39573" y="44755"/>
                    </a:lnTo>
                    <a:lnTo>
                      <a:pt x="39619" y="44709"/>
                    </a:lnTo>
                    <a:lnTo>
                      <a:pt x="39850" y="44709"/>
                    </a:lnTo>
                    <a:lnTo>
                      <a:pt x="39897" y="44663"/>
                    </a:lnTo>
                    <a:lnTo>
                      <a:pt x="40036" y="44663"/>
                    </a:lnTo>
                    <a:lnTo>
                      <a:pt x="40128" y="44616"/>
                    </a:lnTo>
                    <a:lnTo>
                      <a:pt x="40221" y="44570"/>
                    </a:lnTo>
                    <a:lnTo>
                      <a:pt x="40313" y="44570"/>
                    </a:lnTo>
                    <a:lnTo>
                      <a:pt x="40406" y="44524"/>
                    </a:lnTo>
                    <a:lnTo>
                      <a:pt x="40452" y="44524"/>
                    </a:lnTo>
                    <a:lnTo>
                      <a:pt x="40452" y="44478"/>
                    </a:lnTo>
                    <a:lnTo>
                      <a:pt x="40545" y="44478"/>
                    </a:lnTo>
                    <a:lnTo>
                      <a:pt x="40637" y="44431"/>
                    </a:lnTo>
                    <a:lnTo>
                      <a:pt x="40730" y="44385"/>
                    </a:lnTo>
                    <a:lnTo>
                      <a:pt x="40776" y="44339"/>
                    </a:lnTo>
                    <a:lnTo>
                      <a:pt x="40869" y="44292"/>
                    </a:lnTo>
                    <a:lnTo>
                      <a:pt x="40915" y="44246"/>
                    </a:lnTo>
                    <a:lnTo>
                      <a:pt x="40961" y="44246"/>
                    </a:lnTo>
                    <a:lnTo>
                      <a:pt x="41007" y="44200"/>
                    </a:lnTo>
                    <a:lnTo>
                      <a:pt x="41054" y="44154"/>
                    </a:lnTo>
                    <a:lnTo>
                      <a:pt x="41100" y="44154"/>
                    </a:lnTo>
                    <a:lnTo>
                      <a:pt x="41100" y="44107"/>
                    </a:lnTo>
                    <a:lnTo>
                      <a:pt x="41146" y="44107"/>
                    </a:lnTo>
                    <a:lnTo>
                      <a:pt x="41146" y="44061"/>
                    </a:lnTo>
                    <a:lnTo>
                      <a:pt x="41239" y="44061"/>
                    </a:lnTo>
                    <a:lnTo>
                      <a:pt x="41239" y="44015"/>
                    </a:lnTo>
                    <a:lnTo>
                      <a:pt x="41285" y="43969"/>
                    </a:lnTo>
                    <a:lnTo>
                      <a:pt x="41331" y="43969"/>
                    </a:lnTo>
                    <a:lnTo>
                      <a:pt x="41331" y="43922"/>
                    </a:lnTo>
                    <a:lnTo>
                      <a:pt x="41378" y="43876"/>
                    </a:lnTo>
                    <a:lnTo>
                      <a:pt x="41424" y="43876"/>
                    </a:lnTo>
                    <a:lnTo>
                      <a:pt x="41424" y="43830"/>
                    </a:lnTo>
                    <a:lnTo>
                      <a:pt x="41470" y="43783"/>
                    </a:lnTo>
                    <a:lnTo>
                      <a:pt x="41517" y="43737"/>
                    </a:lnTo>
                    <a:lnTo>
                      <a:pt x="41563" y="43737"/>
                    </a:lnTo>
                    <a:lnTo>
                      <a:pt x="41563" y="43691"/>
                    </a:lnTo>
                    <a:lnTo>
                      <a:pt x="41609" y="43645"/>
                    </a:lnTo>
                    <a:lnTo>
                      <a:pt x="41609" y="43598"/>
                    </a:lnTo>
                    <a:lnTo>
                      <a:pt x="41655" y="43598"/>
                    </a:lnTo>
                    <a:lnTo>
                      <a:pt x="41655" y="43552"/>
                    </a:lnTo>
                    <a:lnTo>
                      <a:pt x="41702" y="43506"/>
                    </a:lnTo>
                    <a:lnTo>
                      <a:pt x="41702" y="43459"/>
                    </a:lnTo>
                    <a:lnTo>
                      <a:pt x="41748" y="43413"/>
                    </a:lnTo>
                    <a:lnTo>
                      <a:pt x="41794" y="43367"/>
                    </a:lnTo>
                    <a:lnTo>
                      <a:pt x="41794" y="43321"/>
                    </a:lnTo>
                    <a:lnTo>
                      <a:pt x="41794" y="43274"/>
                    </a:lnTo>
                    <a:lnTo>
                      <a:pt x="41841" y="43274"/>
                    </a:lnTo>
                    <a:lnTo>
                      <a:pt x="41841" y="43228"/>
                    </a:lnTo>
                    <a:lnTo>
                      <a:pt x="41841" y="43182"/>
                    </a:lnTo>
                    <a:lnTo>
                      <a:pt x="41841" y="43135"/>
                    </a:lnTo>
                    <a:lnTo>
                      <a:pt x="41887" y="43135"/>
                    </a:lnTo>
                    <a:lnTo>
                      <a:pt x="41887" y="43089"/>
                    </a:lnTo>
                    <a:lnTo>
                      <a:pt x="41887" y="43043"/>
                    </a:lnTo>
                    <a:lnTo>
                      <a:pt x="41887" y="42997"/>
                    </a:lnTo>
                    <a:lnTo>
                      <a:pt x="41887" y="42950"/>
                    </a:lnTo>
                    <a:lnTo>
                      <a:pt x="41887" y="42904"/>
                    </a:lnTo>
                    <a:lnTo>
                      <a:pt x="41887" y="42858"/>
                    </a:lnTo>
                    <a:lnTo>
                      <a:pt x="41887" y="42811"/>
                    </a:lnTo>
                    <a:lnTo>
                      <a:pt x="41887" y="42765"/>
                    </a:lnTo>
                    <a:lnTo>
                      <a:pt x="41887" y="42719"/>
                    </a:lnTo>
                    <a:lnTo>
                      <a:pt x="41887" y="42673"/>
                    </a:lnTo>
                    <a:lnTo>
                      <a:pt x="41887" y="42626"/>
                    </a:lnTo>
                    <a:lnTo>
                      <a:pt x="41841" y="42626"/>
                    </a:lnTo>
                    <a:lnTo>
                      <a:pt x="41841" y="42580"/>
                    </a:lnTo>
                    <a:lnTo>
                      <a:pt x="41841" y="42534"/>
                    </a:lnTo>
                    <a:lnTo>
                      <a:pt x="41794" y="42534"/>
                    </a:lnTo>
                    <a:lnTo>
                      <a:pt x="41794" y="42487"/>
                    </a:lnTo>
                    <a:close/>
                    <a:moveTo>
                      <a:pt x="13053" y="44987"/>
                    </a:moveTo>
                    <a:lnTo>
                      <a:pt x="12960" y="45033"/>
                    </a:lnTo>
                    <a:lnTo>
                      <a:pt x="12960" y="44987"/>
                    </a:lnTo>
                    <a:close/>
                    <a:moveTo>
                      <a:pt x="12220" y="44940"/>
                    </a:moveTo>
                    <a:lnTo>
                      <a:pt x="12173" y="45033"/>
                    </a:lnTo>
                    <a:lnTo>
                      <a:pt x="12173" y="45079"/>
                    </a:lnTo>
                    <a:lnTo>
                      <a:pt x="12127" y="45079"/>
                    </a:lnTo>
                    <a:lnTo>
                      <a:pt x="12127" y="45126"/>
                    </a:lnTo>
                    <a:lnTo>
                      <a:pt x="12081" y="45126"/>
                    </a:lnTo>
                    <a:lnTo>
                      <a:pt x="12081" y="45079"/>
                    </a:lnTo>
                    <a:lnTo>
                      <a:pt x="12127" y="45079"/>
                    </a:lnTo>
                    <a:lnTo>
                      <a:pt x="12127" y="45033"/>
                    </a:lnTo>
                    <a:lnTo>
                      <a:pt x="12127" y="44987"/>
                    </a:lnTo>
                    <a:lnTo>
                      <a:pt x="12173" y="44940"/>
                    </a:lnTo>
                    <a:close/>
                    <a:moveTo>
                      <a:pt x="4907" y="43783"/>
                    </a:moveTo>
                    <a:lnTo>
                      <a:pt x="8980" y="44246"/>
                    </a:lnTo>
                    <a:lnTo>
                      <a:pt x="9628" y="44616"/>
                    </a:lnTo>
                    <a:lnTo>
                      <a:pt x="9674" y="44663"/>
                    </a:lnTo>
                    <a:lnTo>
                      <a:pt x="9628" y="44755"/>
                    </a:lnTo>
                    <a:lnTo>
                      <a:pt x="9581" y="44940"/>
                    </a:lnTo>
                    <a:lnTo>
                      <a:pt x="9581" y="45126"/>
                    </a:lnTo>
                    <a:lnTo>
                      <a:pt x="9304" y="45264"/>
                    </a:lnTo>
                    <a:lnTo>
                      <a:pt x="5277" y="44848"/>
                    </a:lnTo>
                    <a:lnTo>
                      <a:pt x="5092" y="44431"/>
                    </a:lnTo>
                    <a:lnTo>
                      <a:pt x="4907" y="43783"/>
                    </a:lnTo>
                    <a:close/>
                    <a:moveTo>
                      <a:pt x="12775" y="45126"/>
                    </a:moveTo>
                    <a:lnTo>
                      <a:pt x="12729" y="45172"/>
                    </a:lnTo>
                    <a:lnTo>
                      <a:pt x="12451" y="45311"/>
                    </a:lnTo>
                    <a:lnTo>
                      <a:pt x="12451" y="45311"/>
                    </a:lnTo>
                    <a:lnTo>
                      <a:pt x="12682" y="45172"/>
                    </a:lnTo>
                    <a:lnTo>
                      <a:pt x="12775" y="45126"/>
                    </a:lnTo>
                    <a:close/>
                    <a:moveTo>
                      <a:pt x="38554" y="44848"/>
                    </a:moveTo>
                    <a:lnTo>
                      <a:pt x="38693" y="44894"/>
                    </a:lnTo>
                    <a:lnTo>
                      <a:pt x="38693" y="44940"/>
                    </a:lnTo>
                    <a:lnTo>
                      <a:pt x="38786" y="44940"/>
                    </a:lnTo>
                    <a:lnTo>
                      <a:pt x="38832" y="44987"/>
                    </a:lnTo>
                    <a:lnTo>
                      <a:pt x="38925" y="44987"/>
                    </a:lnTo>
                    <a:lnTo>
                      <a:pt x="38878" y="45033"/>
                    </a:lnTo>
                    <a:lnTo>
                      <a:pt x="38971" y="45311"/>
                    </a:lnTo>
                    <a:lnTo>
                      <a:pt x="39017" y="45311"/>
                    </a:lnTo>
                    <a:lnTo>
                      <a:pt x="39064" y="45403"/>
                    </a:lnTo>
                    <a:lnTo>
                      <a:pt x="39064" y="45450"/>
                    </a:lnTo>
                    <a:lnTo>
                      <a:pt x="39110" y="45496"/>
                    </a:lnTo>
                    <a:lnTo>
                      <a:pt x="39110" y="45542"/>
                    </a:lnTo>
                    <a:lnTo>
                      <a:pt x="39110" y="45588"/>
                    </a:lnTo>
                    <a:lnTo>
                      <a:pt x="39064" y="45542"/>
                    </a:lnTo>
                    <a:lnTo>
                      <a:pt x="38971" y="45496"/>
                    </a:lnTo>
                    <a:lnTo>
                      <a:pt x="38925" y="45450"/>
                    </a:lnTo>
                    <a:lnTo>
                      <a:pt x="38832" y="45357"/>
                    </a:lnTo>
                    <a:lnTo>
                      <a:pt x="38786" y="45264"/>
                    </a:lnTo>
                    <a:lnTo>
                      <a:pt x="38740" y="45218"/>
                    </a:lnTo>
                    <a:lnTo>
                      <a:pt x="38554" y="44848"/>
                    </a:lnTo>
                    <a:close/>
                    <a:moveTo>
                      <a:pt x="13377" y="45681"/>
                    </a:moveTo>
                    <a:lnTo>
                      <a:pt x="13423" y="45727"/>
                    </a:lnTo>
                    <a:lnTo>
                      <a:pt x="13377" y="45727"/>
                    </a:lnTo>
                    <a:lnTo>
                      <a:pt x="13377" y="45681"/>
                    </a:lnTo>
                    <a:close/>
                    <a:moveTo>
                      <a:pt x="42072" y="43413"/>
                    </a:moveTo>
                    <a:lnTo>
                      <a:pt x="42118" y="43459"/>
                    </a:lnTo>
                    <a:lnTo>
                      <a:pt x="42118" y="43506"/>
                    </a:lnTo>
                    <a:lnTo>
                      <a:pt x="42165" y="43552"/>
                    </a:lnTo>
                    <a:lnTo>
                      <a:pt x="42165" y="43598"/>
                    </a:lnTo>
                    <a:lnTo>
                      <a:pt x="42211" y="43691"/>
                    </a:lnTo>
                    <a:lnTo>
                      <a:pt x="42257" y="43737"/>
                    </a:lnTo>
                    <a:lnTo>
                      <a:pt x="42257" y="43783"/>
                    </a:lnTo>
                    <a:lnTo>
                      <a:pt x="42350" y="43969"/>
                    </a:lnTo>
                    <a:lnTo>
                      <a:pt x="42442" y="43922"/>
                    </a:lnTo>
                    <a:lnTo>
                      <a:pt x="42442" y="44015"/>
                    </a:lnTo>
                    <a:lnTo>
                      <a:pt x="42442" y="44061"/>
                    </a:lnTo>
                    <a:lnTo>
                      <a:pt x="42396" y="44107"/>
                    </a:lnTo>
                    <a:lnTo>
                      <a:pt x="42396" y="44154"/>
                    </a:lnTo>
                    <a:lnTo>
                      <a:pt x="42350" y="44246"/>
                    </a:lnTo>
                    <a:lnTo>
                      <a:pt x="42257" y="44431"/>
                    </a:lnTo>
                    <a:lnTo>
                      <a:pt x="42211" y="44478"/>
                    </a:lnTo>
                    <a:lnTo>
                      <a:pt x="42165" y="44570"/>
                    </a:lnTo>
                    <a:lnTo>
                      <a:pt x="42118" y="44616"/>
                    </a:lnTo>
                    <a:lnTo>
                      <a:pt x="42072" y="44616"/>
                    </a:lnTo>
                    <a:lnTo>
                      <a:pt x="42026" y="44709"/>
                    </a:lnTo>
                    <a:lnTo>
                      <a:pt x="41979" y="44755"/>
                    </a:lnTo>
                    <a:lnTo>
                      <a:pt x="41933" y="44802"/>
                    </a:lnTo>
                    <a:lnTo>
                      <a:pt x="41887" y="44848"/>
                    </a:lnTo>
                    <a:lnTo>
                      <a:pt x="41841" y="44848"/>
                    </a:lnTo>
                    <a:lnTo>
                      <a:pt x="41841" y="44894"/>
                    </a:lnTo>
                    <a:lnTo>
                      <a:pt x="41794" y="44940"/>
                    </a:lnTo>
                    <a:lnTo>
                      <a:pt x="41748" y="44987"/>
                    </a:lnTo>
                    <a:lnTo>
                      <a:pt x="41702" y="44987"/>
                    </a:lnTo>
                    <a:lnTo>
                      <a:pt x="41655" y="45033"/>
                    </a:lnTo>
                    <a:lnTo>
                      <a:pt x="41609" y="45079"/>
                    </a:lnTo>
                    <a:lnTo>
                      <a:pt x="41563" y="45126"/>
                    </a:lnTo>
                    <a:lnTo>
                      <a:pt x="41517" y="45126"/>
                    </a:lnTo>
                    <a:lnTo>
                      <a:pt x="41470" y="45172"/>
                    </a:lnTo>
                    <a:lnTo>
                      <a:pt x="41424" y="45172"/>
                    </a:lnTo>
                    <a:lnTo>
                      <a:pt x="41378" y="45218"/>
                    </a:lnTo>
                    <a:lnTo>
                      <a:pt x="41331" y="45264"/>
                    </a:lnTo>
                    <a:lnTo>
                      <a:pt x="41285" y="45264"/>
                    </a:lnTo>
                    <a:lnTo>
                      <a:pt x="41193" y="45311"/>
                    </a:lnTo>
                    <a:lnTo>
                      <a:pt x="41146" y="45357"/>
                    </a:lnTo>
                    <a:lnTo>
                      <a:pt x="41100" y="45357"/>
                    </a:lnTo>
                    <a:lnTo>
                      <a:pt x="41054" y="45403"/>
                    </a:lnTo>
                    <a:lnTo>
                      <a:pt x="41054" y="45450"/>
                    </a:lnTo>
                    <a:lnTo>
                      <a:pt x="41007" y="45403"/>
                    </a:lnTo>
                    <a:lnTo>
                      <a:pt x="40961" y="45450"/>
                    </a:lnTo>
                    <a:lnTo>
                      <a:pt x="40915" y="45450"/>
                    </a:lnTo>
                    <a:lnTo>
                      <a:pt x="40915" y="45496"/>
                    </a:lnTo>
                    <a:lnTo>
                      <a:pt x="40869" y="45496"/>
                    </a:lnTo>
                    <a:lnTo>
                      <a:pt x="40776" y="45542"/>
                    </a:lnTo>
                    <a:lnTo>
                      <a:pt x="40730" y="45542"/>
                    </a:lnTo>
                    <a:lnTo>
                      <a:pt x="40683" y="45588"/>
                    </a:lnTo>
                    <a:lnTo>
                      <a:pt x="40545" y="45588"/>
                    </a:lnTo>
                    <a:lnTo>
                      <a:pt x="40498" y="45635"/>
                    </a:lnTo>
                    <a:lnTo>
                      <a:pt x="40359" y="45635"/>
                    </a:lnTo>
                    <a:lnTo>
                      <a:pt x="40313" y="45681"/>
                    </a:lnTo>
                    <a:lnTo>
                      <a:pt x="40128" y="45681"/>
                    </a:lnTo>
                    <a:lnTo>
                      <a:pt x="40082" y="45727"/>
                    </a:lnTo>
                    <a:lnTo>
                      <a:pt x="39665" y="45727"/>
                    </a:lnTo>
                    <a:lnTo>
                      <a:pt x="39526" y="45681"/>
                    </a:lnTo>
                    <a:lnTo>
                      <a:pt x="39341" y="45681"/>
                    </a:lnTo>
                    <a:lnTo>
                      <a:pt x="39156" y="45588"/>
                    </a:lnTo>
                    <a:lnTo>
                      <a:pt x="39110" y="45588"/>
                    </a:lnTo>
                    <a:lnTo>
                      <a:pt x="39156" y="45542"/>
                    </a:lnTo>
                    <a:lnTo>
                      <a:pt x="39202" y="45542"/>
                    </a:lnTo>
                    <a:lnTo>
                      <a:pt x="39156" y="45450"/>
                    </a:lnTo>
                    <a:lnTo>
                      <a:pt x="39110" y="45357"/>
                    </a:lnTo>
                    <a:lnTo>
                      <a:pt x="39017" y="45172"/>
                    </a:lnTo>
                    <a:lnTo>
                      <a:pt x="38971" y="45079"/>
                    </a:lnTo>
                    <a:lnTo>
                      <a:pt x="38925" y="44987"/>
                    </a:lnTo>
                    <a:lnTo>
                      <a:pt x="38925" y="44987"/>
                    </a:lnTo>
                    <a:lnTo>
                      <a:pt x="38971" y="45033"/>
                    </a:lnTo>
                    <a:lnTo>
                      <a:pt x="39110" y="45033"/>
                    </a:lnTo>
                    <a:lnTo>
                      <a:pt x="39295" y="45079"/>
                    </a:lnTo>
                    <a:lnTo>
                      <a:pt x="39573" y="45079"/>
                    </a:lnTo>
                    <a:lnTo>
                      <a:pt x="39573" y="45033"/>
                    </a:lnTo>
                    <a:lnTo>
                      <a:pt x="39897" y="45033"/>
                    </a:lnTo>
                    <a:lnTo>
                      <a:pt x="39943" y="44987"/>
                    </a:lnTo>
                    <a:lnTo>
                      <a:pt x="40036" y="44987"/>
                    </a:lnTo>
                    <a:lnTo>
                      <a:pt x="40128" y="44940"/>
                    </a:lnTo>
                    <a:lnTo>
                      <a:pt x="40221" y="44940"/>
                    </a:lnTo>
                    <a:lnTo>
                      <a:pt x="40313" y="44894"/>
                    </a:lnTo>
                    <a:lnTo>
                      <a:pt x="40406" y="44848"/>
                    </a:lnTo>
                    <a:lnTo>
                      <a:pt x="40498" y="44848"/>
                    </a:lnTo>
                    <a:lnTo>
                      <a:pt x="40591" y="44802"/>
                    </a:lnTo>
                    <a:lnTo>
                      <a:pt x="40683" y="44755"/>
                    </a:lnTo>
                    <a:lnTo>
                      <a:pt x="40776" y="44709"/>
                    </a:lnTo>
                    <a:lnTo>
                      <a:pt x="40869" y="44663"/>
                    </a:lnTo>
                    <a:lnTo>
                      <a:pt x="40915" y="44616"/>
                    </a:lnTo>
                    <a:lnTo>
                      <a:pt x="40961" y="44616"/>
                    </a:lnTo>
                    <a:lnTo>
                      <a:pt x="41007" y="44570"/>
                    </a:lnTo>
                    <a:lnTo>
                      <a:pt x="41054" y="44524"/>
                    </a:lnTo>
                    <a:lnTo>
                      <a:pt x="41100" y="44524"/>
                    </a:lnTo>
                    <a:lnTo>
                      <a:pt x="41146" y="44478"/>
                    </a:lnTo>
                    <a:lnTo>
                      <a:pt x="41193" y="44478"/>
                    </a:lnTo>
                    <a:lnTo>
                      <a:pt x="41239" y="44431"/>
                    </a:lnTo>
                    <a:lnTo>
                      <a:pt x="41285" y="44385"/>
                    </a:lnTo>
                    <a:lnTo>
                      <a:pt x="41331" y="44385"/>
                    </a:lnTo>
                    <a:lnTo>
                      <a:pt x="41331" y="44339"/>
                    </a:lnTo>
                    <a:lnTo>
                      <a:pt x="41378" y="44292"/>
                    </a:lnTo>
                    <a:lnTo>
                      <a:pt x="41424" y="44292"/>
                    </a:lnTo>
                    <a:lnTo>
                      <a:pt x="41470" y="44246"/>
                    </a:lnTo>
                    <a:lnTo>
                      <a:pt x="41517" y="44200"/>
                    </a:lnTo>
                    <a:lnTo>
                      <a:pt x="41563" y="44200"/>
                    </a:lnTo>
                    <a:lnTo>
                      <a:pt x="41563" y="44154"/>
                    </a:lnTo>
                    <a:lnTo>
                      <a:pt x="41609" y="44107"/>
                    </a:lnTo>
                    <a:lnTo>
                      <a:pt x="41655" y="44061"/>
                    </a:lnTo>
                    <a:lnTo>
                      <a:pt x="41748" y="44015"/>
                    </a:lnTo>
                    <a:lnTo>
                      <a:pt x="41748" y="43969"/>
                    </a:lnTo>
                    <a:lnTo>
                      <a:pt x="41794" y="43922"/>
                    </a:lnTo>
                    <a:lnTo>
                      <a:pt x="41794" y="43876"/>
                    </a:lnTo>
                    <a:lnTo>
                      <a:pt x="41841" y="43876"/>
                    </a:lnTo>
                    <a:lnTo>
                      <a:pt x="41841" y="43830"/>
                    </a:lnTo>
                    <a:lnTo>
                      <a:pt x="41887" y="43783"/>
                    </a:lnTo>
                    <a:lnTo>
                      <a:pt x="41933" y="43691"/>
                    </a:lnTo>
                    <a:lnTo>
                      <a:pt x="41979" y="43691"/>
                    </a:lnTo>
                    <a:lnTo>
                      <a:pt x="41979" y="43645"/>
                    </a:lnTo>
                    <a:lnTo>
                      <a:pt x="42026" y="43598"/>
                    </a:lnTo>
                    <a:lnTo>
                      <a:pt x="42026" y="43552"/>
                    </a:lnTo>
                    <a:lnTo>
                      <a:pt x="42072" y="43506"/>
                    </a:lnTo>
                    <a:lnTo>
                      <a:pt x="42072" y="43459"/>
                    </a:lnTo>
                    <a:lnTo>
                      <a:pt x="42072" y="43413"/>
                    </a:lnTo>
                    <a:close/>
                    <a:moveTo>
                      <a:pt x="13747" y="44755"/>
                    </a:moveTo>
                    <a:lnTo>
                      <a:pt x="14534" y="44802"/>
                    </a:lnTo>
                    <a:lnTo>
                      <a:pt x="15182" y="45311"/>
                    </a:lnTo>
                    <a:lnTo>
                      <a:pt x="15182" y="45912"/>
                    </a:lnTo>
                    <a:lnTo>
                      <a:pt x="14117" y="45774"/>
                    </a:lnTo>
                    <a:lnTo>
                      <a:pt x="13377" y="45218"/>
                    </a:lnTo>
                    <a:lnTo>
                      <a:pt x="13330" y="44987"/>
                    </a:lnTo>
                    <a:lnTo>
                      <a:pt x="13747" y="44755"/>
                    </a:lnTo>
                    <a:close/>
                    <a:moveTo>
                      <a:pt x="24623" y="44246"/>
                    </a:moveTo>
                    <a:lnTo>
                      <a:pt x="25132" y="44478"/>
                    </a:lnTo>
                    <a:lnTo>
                      <a:pt x="24947" y="44802"/>
                    </a:lnTo>
                    <a:lnTo>
                      <a:pt x="24855" y="44940"/>
                    </a:lnTo>
                    <a:lnTo>
                      <a:pt x="24808" y="45172"/>
                    </a:lnTo>
                    <a:lnTo>
                      <a:pt x="24762" y="45357"/>
                    </a:lnTo>
                    <a:lnTo>
                      <a:pt x="24808" y="45542"/>
                    </a:lnTo>
                    <a:lnTo>
                      <a:pt x="24855" y="45727"/>
                    </a:lnTo>
                    <a:lnTo>
                      <a:pt x="24947" y="45866"/>
                    </a:lnTo>
                    <a:lnTo>
                      <a:pt x="25040" y="46005"/>
                    </a:lnTo>
                    <a:lnTo>
                      <a:pt x="25179" y="46098"/>
                    </a:lnTo>
                    <a:lnTo>
                      <a:pt x="25132" y="46144"/>
                    </a:lnTo>
                    <a:lnTo>
                      <a:pt x="24670" y="46421"/>
                    </a:lnTo>
                    <a:lnTo>
                      <a:pt x="24623" y="46329"/>
                    </a:lnTo>
                    <a:lnTo>
                      <a:pt x="24623" y="44246"/>
                    </a:lnTo>
                    <a:close/>
                    <a:moveTo>
                      <a:pt x="14626" y="46098"/>
                    </a:moveTo>
                    <a:lnTo>
                      <a:pt x="15182" y="46144"/>
                    </a:lnTo>
                    <a:lnTo>
                      <a:pt x="15182" y="46468"/>
                    </a:lnTo>
                    <a:lnTo>
                      <a:pt x="15089" y="46421"/>
                    </a:lnTo>
                    <a:lnTo>
                      <a:pt x="14904" y="46283"/>
                    </a:lnTo>
                    <a:lnTo>
                      <a:pt x="14626" y="46098"/>
                    </a:lnTo>
                    <a:close/>
                    <a:moveTo>
                      <a:pt x="10553" y="46375"/>
                    </a:moveTo>
                    <a:lnTo>
                      <a:pt x="10553" y="46421"/>
                    </a:lnTo>
                    <a:lnTo>
                      <a:pt x="10276" y="46560"/>
                    </a:lnTo>
                    <a:lnTo>
                      <a:pt x="10415" y="46468"/>
                    </a:lnTo>
                    <a:lnTo>
                      <a:pt x="10553" y="46375"/>
                    </a:lnTo>
                    <a:close/>
                    <a:moveTo>
                      <a:pt x="30640" y="46190"/>
                    </a:moveTo>
                    <a:lnTo>
                      <a:pt x="30640" y="46329"/>
                    </a:lnTo>
                    <a:lnTo>
                      <a:pt x="30640" y="46468"/>
                    </a:lnTo>
                    <a:lnTo>
                      <a:pt x="30594" y="46560"/>
                    </a:lnTo>
                    <a:lnTo>
                      <a:pt x="30640" y="46190"/>
                    </a:lnTo>
                    <a:close/>
                    <a:moveTo>
                      <a:pt x="5370" y="45126"/>
                    </a:moveTo>
                    <a:lnTo>
                      <a:pt x="8286" y="45450"/>
                    </a:lnTo>
                    <a:lnTo>
                      <a:pt x="8517" y="45450"/>
                    </a:lnTo>
                    <a:lnTo>
                      <a:pt x="8887" y="45496"/>
                    </a:lnTo>
                    <a:lnTo>
                      <a:pt x="6295" y="46977"/>
                    </a:lnTo>
                    <a:lnTo>
                      <a:pt x="5740" y="46005"/>
                    </a:lnTo>
                    <a:lnTo>
                      <a:pt x="5370" y="45126"/>
                    </a:lnTo>
                    <a:close/>
                    <a:moveTo>
                      <a:pt x="36611" y="43552"/>
                    </a:moveTo>
                    <a:lnTo>
                      <a:pt x="36611" y="43598"/>
                    </a:lnTo>
                    <a:lnTo>
                      <a:pt x="36611" y="43691"/>
                    </a:lnTo>
                    <a:lnTo>
                      <a:pt x="36657" y="43876"/>
                    </a:lnTo>
                    <a:lnTo>
                      <a:pt x="36240" y="44107"/>
                    </a:lnTo>
                    <a:lnTo>
                      <a:pt x="35407" y="44570"/>
                    </a:lnTo>
                    <a:lnTo>
                      <a:pt x="35176" y="44570"/>
                    </a:lnTo>
                    <a:lnTo>
                      <a:pt x="35037" y="44616"/>
                    </a:lnTo>
                    <a:lnTo>
                      <a:pt x="34759" y="44616"/>
                    </a:lnTo>
                    <a:lnTo>
                      <a:pt x="34620" y="44663"/>
                    </a:lnTo>
                    <a:lnTo>
                      <a:pt x="34435" y="44709"/>
                    </a:lnTo>
                    <a:lnTo>
                      <a:pt x="34343" y="44755"/>
                    </a:lnTo>
                    <a:lnTo>
                      <a:pt x="34250" y="44755"/>
                    </a:lnTo>
                    <a:lnTo>
                      <a:pt x="34065" y="44802"/>
                    </a:lnTo>
                    <a:lnTo>
                      <a:pt x="33926" y="44848"/>
                    </a:lnTo>
                    <a:lnTo>
                      <a:pt x="33926" y="44894"/>
                    </a:lnTo>
                    <a:lnTo>
                      <a:pt x="33880" y="44894"/>
                    </a:lnTo>
                    <a:lnTo>
                      <a:pt x="33741" y="44987"/>
                    </a:lnTo>
                    <a:lnTo>
                      <a:pt x="33695" y="44987"/>
                    </a:lnTo>
                    <a:lnTo>
                      <a:pt x="33556" y="45033"/>
                    </a:lnTo>
                    <a:lnTo>
                      <a:pt x="33556" y="45079"/>
                    </a:lnTo>
                    <a:lnTo>
                      <a:pt x="31612" y="46190"/>
                    </a:lnTo>
                    <a:lnTo>
                      <a:pt x="31242" y="46468"/>
                    </a:lnTo>
                    <a:lnTo>
                      <a:pt x="30548" y="46977"/>
                    </a:lnTo>
                    <a:lnTo>
                      <a:pt x="30594" y="46838"/>
                    </a:lnTo>
                    <a:lnTo>
                      <a:pt x="30686" y="46699"/>
                    </a:lnTo>
                    <a:lnTo>
                      <a:pt x="30779" y="46514"/>
                    </a:lnTo>
                    <a:lnTo>
                      <a:pt x="30779" y="46283"/>
                    </a:lnTo>
                    <a:lnTo>
                      <a:pt x="30733" y="46098"/>
                    </a:lnTo>
                    <a:lnTo>
                      <a:pt x="30594" y="45774"/>
                    </a:lnTo>
                    <a:lnTo>
                      <a:pt x="30501" y="45403"/>
                    </a:lnTo>
                    <a:lnTo>
                      <a:pt x="30409" y="45033"/>
                    </a:lnTo>
                    <a:lnTo>
                      <a:pt x="30224" y="44663"/>
                    </a:lnTo>
                    <a:lnTo>
                      <a:pt x="30038" y="44339"/>
                    </a:lnTo>
                    <a:lnTo>
                      <a:pt x="36611" y="43552"/>
                    </a:lnTo>
                    <a:close/>
                    <a:moveTo>
                      <a:pt x="9350" y="45403"/>
                    </a:moveTo>
                    <a:lnTo>
                      <a:pt x="6388" y="47116"/>
                    </a:lnTo>
                    <a:lnTo>
                      <a:pt x="6342" y="47116"/>
                    </a:lnTo>
                    <a:lnTo>
                      <a:pt x="9350" y="45403"/>
                    </a:lnTo>
                    <a:close/>
                    <a:moveTo>
                      <a:pt x="42535" y="43969"/>
                    </a:moveTo>
                    <a:lnTo>
                      <a:pt x="42720" y="44246"/>
                    </a:lnTo>
                    <a:lnTo>
                      <a:pt x="42905" y="44570"/>
                    </a:lnTo>
                    <a:lnTo>
                      <a:pt x="43044" y="44802"/>
                    </a:lnTo>
                    <a:lnTo>
                      <a:pt x="43044" y="44848"/>
                    </a:lnTo>
                    <a:lnTo>
                      <a:pt x="43090" y="44894"/>
                    </a:lnTo>
                    <a:lnTo>
                      <a:pt x="43183" y="45033"/>
                    </a:lnTo>
                    <a:lnTo>
                      <a:pt x="43183" y="45126"/>
                    </a:lnTo>
                    <a:lnTo>
                      <a:pt x="43229" y="45172"/>
                    </a:lnTo>
                    <a:lnTo>
                      <a:pt x="43322" y="45403"/>
                    </a:lnTo>
                    <a:lnTo>
                      <a:pt x="43368" y="45450"/>
                    </a:lnTo>
                    <a:lnTo>
                      <a:pt x="41933" y="46283"/>
                    </a:lnTo>
                    <a:lnTo>
                      <a:pt x="41887" y="46329"/>
                    </a:lnTo>
                    <a:lnTo>
                      <a:pt x="41794" y="46329"/>
                    </a:lnTo>
                    <a:lnTo>
                      <a:pt x="41285" y="46653"/>
                    </a:lnTo>
                    <a:lnTo>
                      <a:pt x="41239" y="46699"/>
                    </a:lnTo>
                    <a:lnTo>
                      <a:pt x="41146" y="46699"/>
                    </a:lnTo>
                    <a:lnTo>
                      <a:pt x="41100" y="46745"/>
                    </a:lnTo>
                    <a:lnTo>
                      <a:pt x="40174" y="47255"/>
                    </a:lnTo>
                    <a:lnTo>
                      <a:pt x="40128" y="47301"/>
                    </a:lnTo>
                    <a:lnTo>
                      <a:pt x="40082" y="47347"/>
                    </a:lnTo>
                    <a:lnTo>
                      <a:pt x="39850" y="47255"/>
                    </a:lnTo>
                    <a:lnTo>
                      <a:pt x="39804" y="47116"/>
                    </a:lnTo>
                    <a:lnTo>
                      <a:pt x="39758" y="47023"/>
                    </a:lnTo>
                    <a:lnTo>
                      <a:pt x="39712" y="46884"/>
                    </a:lnTo>
                    <a:lnTo>
                      <a:pt x="39665" y="46792"/>
                    </a:lnTo>
                    <a:lnTo>
                      <a:pt x="39480" y="46468"/>
                    </a:lnTo>
                    <a:lnTo>
                      <a:pt x="39480" y="46421"/>
                    </a:lnTo>
                    <a:lnTo>
                      <a:pt x="39434" y="46329"/>
                    </a:lnTo>
                    <a:lnTo>
                      <a:pt x="39202" y="45727"/>
                    </a:lnTo>
                    <a:lnTo>
                      <a:pt x="39249" y="45774"/>
                    </a:lnTo>
                    <a:lnTo>
                      <a:pt x="39388" y="45820"/>
                    </a:lnTo>
                    <a:lnTo>
                      <a:pt x="39526" y="45820"/>
                    </a:lnTo>
                    <a:lnTo>
                      <a:pt x="39573" y="45866"/>
                    </a:lnTo>
                    <a:lnTo>
                      <a:pt x="40221" y="45866"/>
                    </a:lnTo>
                    <a:lnTo>
                      <a:pt x="40359" y="45820"/>
                    </a:lnTo>
                    <a:lnTo>
                      <a:pt x="40545" y="45820"/>
                    </a:lnTo>
                    <a:lnTo>
                      <a:pt x="40637" y="45774"/>
                    </a:lnTo>
                    <a:lnTo>
                      <a:pt x="40915" y="45681"/>
                    </a:lnTo>
                    <a:lnTo>
                      <a:pt x="41007" y="45635"/>
                    </a:lnTo>
                    <a:lnTo>
                      <a:pt x="41054" y="45588"/>
                    </a:lnTo>
                    <a:lnTo>
                      <a:pt x="41100" y="45588"/>
                    </a:lnTo>
                    <a:lnTo>
                      <a:pt x="41193" y="45542"/>
                    </a:lnTo>
                    <a:lnTo>
                      <a:pt x="41239" y="45542"/>
                    </a:lnTo>
                    <a:lnTo>
                      <a:pt x="41331" y="45496"/>
                    </a:lnTo>
                    <a:lnTo>
                      <a:pt x="41470" y="45403"/>
                    </a:lnTo>
                    <a:lnTo>
                      <a:pt x="41563" y="45357"/>
                    </a:lnTo>
                    <a:lnTo>
                      <a:pt x="41609" y="45311"/>
                    </a:lnTo>
                    <a:lnTo>
                      <a:pt x="41655" y="45264"/>
                    </a:lnTo>
                    <a:lnTo>
                      <a:pt x="41702" y="45218"/>
                    </a:lnTo>
                    <a:lnTo>
                      <a:pt x="41748" y="45172"/>
                    </a:lnTo>
                    <a:lnTo>
                      <a:pt x="41841" y="45126"/>
                    </a:lnTo>
                    <a:lnTo>
                      <a:pt x="41933" y="45033"/>
                    </a:lnTo>
                    <a:lnTo>
                      <a:pt x="42026" y="44940"/>
                    </a:lnTo>
                    <a:lnTo>
                      <a:pt x="42211" y="44755"/>
                    </a:lnTo>
                    <a:lnTo>
                      <a:pt x="42211" y="44709"/>
                    </a:lnTo>
                    <a:lnTo>
                      <a:pt x="42303" y="44616"/>
                    </a:lnTo>
                    <a:lnTo>
                      <a:pt x="42350" y="44478"/>
                    </a:lnTo>
                    <a:lnTo>
                      <a:pt x="42396" y="44431"/>
                    </a:lnTo>
                    <a:lnTo>
                      <a:pt x="42442" y="44292"/>
                    </a:lnTo>
                    <a:lnTo>
                      <a:pt x="42488" y="44246"/>
                    </a:lnTo>
                    <a:lnTo>
                      <a:pt x="42488" y="44200"/>
                    </a:lnTo>
                    <a:lnTo>
                      <a:pt x="42488" y="44154"/>
                    </a:lnTo>
                    <a:lnTo>
                      <a:pt x="42535" y="44061"/>
                    </a:lnTo>
                    <a:lnTo>
                      <a:pt x="42535" y="44015"/>
                    </a:lnTo>
                    <a:lnTo>
                      <a:pt x="42535" y="43969"/>
                    </a:lnTo>
                    <a:close/>
                    <a:moveTo>
                      <a:pt x="13238" y="45959"/>
                    </a:moveTo>
                    <a:lnTo>
                      <a:pt x="14025" y="46051"/>
                    </a:lnTo>
                    <a:lnTo>
                      <a:pt x="15182" y="46745"/>
                    </a:lnTo>
                    <a:lnTo>
                      <a:pt x="15182" y="47393"/>
                    </a:lnTo>
                    <a:lnTo>
                      <a:pt x="13238" y="45959"/>
                    </a:lnTo>
                    <a:close/>
                    <a:moveTo>
                      <a:pt x="11896" y="47393"/>
                    </a:moveTo>
                    <a:lnTo>
                      <a:pt x="11896" y="47486"/>
                    </a:lnTo>
                    <a:lnTo>
                      <a:pt x="11849" y="47393"/>
                    </a:lnTo>
                    <a:close/>
                    <a:moveTo>
                      <a:pt x="11109" y="47255"/>
                    </a:moveTo>
                    <a:lnTo>
                      <a:pt x="10924" y="47625"/>
                    </a:lnTo>
                    <a:lnTo>
                      <a:pt x="11016" y="47579"/>
                    </a:lnTo>
                    <a:lnTo>
                      <a:pt x="11109" y="47393"/>
                    </a:lnTo>
                    <a:lnTo>
                      <a:pt x="11109" y="47347"/>
                    </a:lnTo>
                    <a:lnTo>
                      <a:pt x="11109" y="47255"/>
                    </a:lnTo>
                    <a:close/>
                    <a:moveTo>
                      <a:pt x="45728" y="38785"/>
                    </a:moveTo>
                    <a:lnTo>
                      <a:pt x="50449" y="41562"/>
                    </a:lnTo>
                    <a:lnTo>
                      <a:pt x="41979" y="46468"/>
                    </a:lnTo>
                    <a:lnTo>
                      <a:pt x="41887" y="46514"/>
                    </a:lnTo>
                    <a:lnTo>
                      <a:pt x="41841" y="46514"/>
                    </a:lnTo>
                    <a:lnTo>
                      <a:pt x="41285" y="46838"/>
                    </a:lnTo>
                    <a:lnTo>
                      <a:pt x="41239" y="46884"/>
                    </a:lnTo>
                    <a:lnTo>
                      <a:pt x="41193" y="46884"/>
                    </a:lnTo>
                    <a:lnTo>
                      <a:pt x="41193" y="46931"/>
                    </a:lnTo>
                    <a:lnTo>
                      <a:pt x="41146" y="46931"/>
                    </a:lnTo>
                    <a:lnTo>
                      <a:pt x="40221" y="47440"/>
                    </a:lnTo>
                    <a:lnTo>
                      <a:pt x="40174" y="47486"/>
                    </a:lnTo>
                    <a:lnTo>
                      <a:pt x="40082" y="47532"/>
                    </a:lnTo>
                    <a:lnTo>
                      <a:pt x="39943" y="47625"/>
                    </a:lnTo>
                    <a:lnTo>
                      <a:pt x="39202" y="47208"/>
                    </a:lnTo>
                    <a:lnTo>
                      <a:pt x="39110" y="47162"/>
                    </a:lnTo>
                    <a:lnTo>
                      <a:pt x="39017" y="47116"/>
                    </a:lnTo>
                    <a:lnTo>
                      <a:pt x="38971" y="47069"/>
                    </a:lnTo>
                    <a:lnTo>
                      <a:pt x="38554" y="46838"/>
                    </a:lnTo>
                    <a:lnTo>
                      <a:pt x="38323" y="46699"/>
                    </a:lnTo>
                    <a:lnTo>
                      <a:pt x="38277" y="46653"/>
                    </a:lnTo>
                    <a:lnTo>
                      <a:pt x="38184" y="46607"/>
                    </a:lnTo>
                    <a:lnTo>
                      <a:pt x="37120" y="46005"/>
                    </a:lnTo>
                    <a:lnTo>
                      <a:pt x="37120" y="45959"/>
                    </a:lnTo>
                    <a:lnTo>
                      <a:pt x="37027" y="45959"/>
                    </a:lnTo>
                    <a:lnTo>
                      <a:pt x="36981" y="45912"/>
                    </a:lnTo>
                    <a:lnTo>
                      <a:pt x="35176" y="44848"/>
                    </a:lnTo>
                    <a:lnTo>
                      <a:pt x="35454" y="44709"/>
                    </a:lnTo>
                    <a:lnTo>
                      <a:pt x="35592" y="44663"/>
                    </a:lnTo>
                    <a:lnTo>
                      <a:pt x="35685" y="44570"/>
                    </a:lnTo>
                    <a:lnTo>
                      <a:pt x="35963" y="44431"/>
                    </a:lnTo>
                    <a:lnTo>
                      <a:pt x="36657" y="44015"/>
                    </a:lnTo>
                    <a:lnTo>
                      <a:pt x="36749" y="43969"/>
                    </a:lnTo>
                    <a:lnTo>
                      <a:pt x="36796" y="43922"/>
                    </a:lnTo>
                    <a:lnTo>
                      <a:pt x="37675" y="43413"/>
                    </a:lnTo>
                    <a:lnTo>
                      <a:pt x="37768" y="43413"/>
                    </a:lnTo>
                    <a:lnTo>
                      <a:pt x="37768" y="43367"/>
                    </a:lnTo>
                    <a:lnTo>
                      <a:pt x="37814" y="43367"/>
                    </a:lnTo>
                    <a:lnTo>
                      <a:pt x="37906" y="43321"/>
                    </a:lnTo>
                    <a:lnTo>
                      <a:pt x="38045" y="43228"/>
                    </a:lnTo>
                    <a:lnTo>
                      <a:pt x="38416" y="42997"/>
                    </a:lnTo>
                    <a:lnTo>
                      <a:pt x="38462" y="42997"/>
                    </a:lnTo>
                    <a:lnTo>
                      <a:pt x="38554" y="42950"/>
                    </a:lnTo>
                    <a:lnTo>
                      <a:pt x="38601" y="42904"/>
                    </a:lnTo>
                    <a:lnTo>
                      <a:pt x="38647" y="42858"/>
                    </a:lnTo>
                    <a:lnTo>
                      <a:pt x="38693" y="42858"/>
                    </a:lnTo>
                    <a:lnTo>
                      <a:pt x="38832" y="42765"/>
                    </a:lnTo>
                    <a:lnTo>
                      <a:pt x="38832" y="42811"/>
                    </a:lnTo>
                    <a:lnTo>
                      <a:pt x="38786" y="42904"/>
                    </a:lnTo>
                    <a:lnTo>
                      <a:pt x="38693" y="42950"/>
                    </a:lnTo>
                    <a:lnTo>
                      <a:pt x="38647" y="42950"/>
                    </a:lnTo>
                    <a:lnTo>
                      <a:pt x="38601" y="42997"/>
                    </a:lnTo>
                    <a:lnTo>
                      <a:pt x="38554" y="43043"/>
                    </a:lnTo>
                    <a:lnTo>
                      <a:pt x="38508" y="43043"/>
                    </a:lnTo>
                    <a:lnTo>
                      <a:pt x="38508" y="43089"/>
                    </a:lnTo>
                    <a:lnTo>
                      <a:pt x="38416" y="43089"/>
                    </a:lnTo>
                    <a:lnTo>
                      <a:pt x="38277" y="43182"/>
                    </a:lnTo>
                    <a:lnTo>
                      <a:pt x="38092" y="43274"/>
                    </a:lnTo>
                    <a:lnTo>
                      <a:pt x="37953" y="43367"/>
                    </a:lnTo>
                    <a:lnTo>
                      <a:pt x="37860" y="43459"/>
                    </a:lnTo>
                    <a:lnTo>
                      <a:pt x="37768" y="43459"/>
                    </a:lnTo>
                    <a:lnTo>
                      <a:pt x="37768" y="43506"/>
                    </a:lnTo>
                    <a:lnTo>
                      <a:pt x="37721" y="43506"/>
                    </a:lnTo>
                    <a:lnTo>
                      <a:pt x="36842" y="44015"/>
                    </a:lnTo>
                    <a:lnTo>
                      <a:pt x="36796" y="44015"/>
                    </a:lnTo>
                    <a:lnTo>
                      <a:pt x="36749" y="44061"/>
                    </a:lnTo>
                    <a:lnTo>
                      <a:pt x="36703" y="44107"/>
                    </a:lnTo>
                    <a:lnTo>
                      <a:pt x="35824" y="44616"/>
                    </a:lnTo>
                    <a:lnTo>
                      <a:pt x="35777" y="44616"/>
                    </a:lnTo>
                    <a:lnTo>
                      <a:pt x="35731" y="44663"/>
                    </a:lnTo>
                    <a:lnTo>
                      <a:pt x="35685" y="44709"/>
                    </a:lnTo>
                    <a:lnTo>
                      <a:pt x="35592" y="44709"/>
                    </a:lnTo>
                    <a:lnTo>
                      <a:pt x="35592" y="44802"/>
                    </a:lnTo>
                    <a:lnTo>
                      <a:pt x="35592" y="44848"/>
                    </a:lnTo>
                    <a:lnTo>
                      <a:pt x="36935" y="45588"/>
                    </a:lnTo>
                    <a:lnTo>
                      <a:pt x="36981" y="45635"/>
                    </a:lnTo>
                    <a:lnTo>
                      <a:pt x="37073" y="45681"/>
                    </a:lnTo>
                    <a:lnTo>
                      <a:pt x="38138" y="46329"/>
                    </a:lnTo>
                    <a:lnTo>
                      <a:pt x="38230" y="46375"/>
                    </a:lnTo>
                    <a:lnTo>
                      <a:pt x="38277" y="46421"/>
                    </a:lnTo>
                    <a:lnTo>
                      <a:pt x="38971" y="46792"/>
                    </a:lnTo>
                    <a:lnTo>
                      <a:pt x="39064" y="46838"/>
                    </a:lnTo>
                    <a:lnTo>
                      <a:pt x="39156" y="46884"/>
                    </a:lnTo>
                    <a:lnTo>
                      <a:pt x="40036" y="47393"/>
                    </a:lnTo>
                    <a:lnTo>
                      <a:pt x="40082" y="47440"/>
                    </a:lnTo>
                    <a:lnTo>
                      <a:pt x="40082" y="47393"/>
                    </a:lnTo>
                    <a:lnTo>
                      <a:pt x="40128" y="47393"/>
                    </a:lnTo>
                    <a:lnTo>
                      <a:pt x="40221" y="47347"/>
                    </a:lnTo>
                    <a:lnTo>
                      <a:pt x="41100" y="46838"/>
                    </a:lnTo>
                    <a:lnTo>
                      <a:pt x="41146" y="46792"/>
                    </a:lnTo>
                    <a:lnTo>
                      <a:pt x="41193" y="46792"/>
                    </a:lnTo>
                    <a:lnTo>
                      <a:pt x="41239" y="46745"/>
                    </a:lnTo>
                    <a:lnTo>
                      <a:pt x="41285" y="46699"/>
                    </a:lnTo>
                    <a:lnTo>
                      <a:pt x="41841" y="46421"/>
                    </a:lnTo>
                    <a:lnTo>
                      <a:pt x="41887" y="46375"/>
                    </a:lnTo>
                    <a:lnTo>
                      <a:pt x="41933" y="46329"/>
                    </a:lnTo>
                    <a:lnTo>
                      <a:pt x="44605" y="44789"/>
                    </a:lnTo>
                    <a:lnTo>
                      <a:pt x="44571" y="44755"/>
                    </a:lnTo>
                    <a:lnTo>
                      <a:pt x="44525" y="44709"/>
                    </a:lnTo>
                    <a:lnTo>
                      <a:pt x="45589" y="39155"/>
                    </a:lnTo>
                    <a:lnTo>
                      <a:pt x="45589" y="39063"/>
                    </a:lnTo>
                    <a:lnTo>
                      <a:pt x="45589" y="39016"/>
                    </a:lnTo>
                    <a:lnTo>
                      <a:pt x="45636" y="38970"/>
                    </a:lnTo>
                    <a:lnTo>
                      <a:pt x="45636" y="38970"/>
                    </a:lnTo>
                    <a:lnTo>
                      <a:pt x="45497" y="39016"/>
                    </a:lnTo>
                    <a:lnTo>
                      <a:pt x="42350" y="40868"/>
                    </a:lnTo>
                    <a:lnTo>
                      <a:pt x="42211" y="40914"/>
                    </a:lnTo>
                    <a:lnTo>
                      <a:pt x="42118" y="40868"/>
                    </a:lnTo>
                    <a:lnTo>
                      <a:pt x="45219" y="39109"/>
                    </a:lnTo>
                    <a:lnTo>
                      <a:pt x="45728" y="38785"/>
                    </a:lnTo>
                    <a:close/>
                    <a:moveTo>
                      <a:pt x="6249" y="47162"/>
                    </a:moveTo>
                    <a:lnTo>
                      <a:pt x="6249" y="47208"/>
                    </a:lnTo>
                    <a:lnTo>
                      <a:pt x="5370" y="47671"/>
                    </a:lnTo>
                    <a:lnTo>
                      <a:pt x="5370" y="47671"/>
                    </a:lnTo>
                    <a:lnTo>
                      <a:pt x="6249" y="47162"/>
                    </a:lnTo>
                    <a:close/>
                    <a:moveTo>
                      <a:pt x="5277" y="47717"/>
                    </a:moveTo>
                    <a:lnTo>
                      <a:pt x="5277" y="47764"/>
                    </a:lnTo>
                    <a:lnTo>
                      <a:pt x="5231" y="47764"/>
                    </a:lnTo>
                    <a:lnTo>
                      <a:pt x="5277" y="47717"/>
                    </a:lnTo>
                    <a:close/>
                    <a:moveTo>
                      <a:pt x="29900" y="44339"/>
                    </a:moveTo>
                    <a:lnTo>
                      <a:pt x="30085" y="44616"/>
                    </a:lnTo>
                    <a:lnTo>
                      <a:pt x="30224" y="44894"/>
                    </a:lnTo>
                    <a:lnTo>
                      <a:pt x="30316" y="45218"/>
                    </a:lnTo>
                    <a:lnTo>
                      <a:pt x="30409" y="45542"/>
                    </a:lnTo>
                    <a:lnTo>
                      <a:pt x="30455" y="45681"/>
                    </a:lnTo>
                    <a:lnTo>
                      <a:pt x="30455" y="45820"/>
                    </a:lnTo>
                    <a:lnTo>
                      <a:pt x="30501" y="46283"/>
                    </a:lnTo>
                    <a:lnTo>
                      <a:pt x="30455" y="46745"/>
                    </a:lnTo>
                    <a:lnTo>
                      <a:pt x="30409" y="46838"/>
                    </a:lnTo>
                    <a:lnTo>
                      <a:pt x="30409" y="46931"/>
                    </a:lnTo>
                    <a:lnTo>
                      <a:pt x="30362" y="47116"/>
                    </a:lnTo>
                    <a:lnTo>
                      <a:pt x="28881" y="48273"/>
                    </a:lnTo>
                    <a:lnTo>
                      <a:pt x="28789" y="48227"/>
                    </a:lnTo>
                    <a:lnTo>
                      <a:pt x="28511" y="48041"/>
                    </a:lnTo>
                    <a:lnTo>
                      <a:pt x="28419" y="47995"/>
                    </a:lnTo>
                    <a:lnTo>
                      <a:pt x="28372" y="47949"/>
                    </a:lnTo>
                    <a:lnTo>
                      <a:pt x="28141" y="47810"/>
                    </a:lnTo>
                    <a:lnTo>
                      <a:pt x="28095" y="47764"/>
                    </a:lnTo>
                    <a:lnTo>
                      <a:pt x="28048" y="47764"/>
                    </a:lnTo>
                    <a:lnTo>
                      <a:pt x="27076" y="47162"/>
                    </a:lnTo>
                    <a:lnTo>
                      <a:pt x="27030" y="47116"/>
                    </a:lnTo>
                    <a:lnTo>
                      <a:pt x="26937" y="47069"/>
                    </a:lnTo>
                    <a:lnTo>
                      <a:pt x="25456" y="46144"/>
                    </a:lnTo>
                    <a:lnTo>
                      <a:pt x="25364" y="46098"/>
                    </a:lnTo>
                    <a:lnTo>
                      <a:pt x="25318" y="46051"/>
                    </a:lnTo>
                    <a:lnTo>
                      <a:pt x="25179" y="45959"/>
                    </a:lnTo>
                    <a:lnTo>
                      <a:pt x="25086" y="45820"/>
                    </a:lnTo>
                    <a:lnTo>
                      <a:pt x="24994" y="45681"/>
                    </a:lnTo>
                    <a:lnTo>
                      <a:pt x="24947" y="45496"/>
                    </a:lnTo>
                    <a:lnTo>
                      <a:pt x="24901" y="45357"/>
                    </a:lnTo>
                    <a:lnTo>
                      <a:pt x="24947" y="45172"/>
                    </a:lnTo>
                    <a:lnTo>
                      <a:pt x="24994" y="45033"/>
                    </a:lnTo>
                    <a:lnTo>
                      <a:pt x="25040" y="44848"/>
                    </a:lnTo>
                    <a:lnTo>
                      <a:pt x="25271" y="44524"/>
                    </a:lnTo>
                    <a:lnTo>
                      <a:pt x="25919" y="44663"/>
                    </a:lnTo>
                    <a:lnTo>
                      <a:pt x="26521" y="44709"/>
                    </a:lnTo>
                    <a:lnTo>
                      <a:pt x="26891" y="44709"/>
                    </a:lnTo>
                    <a:lnTo>
                      <a:pt x="27724" y="44616"/>
                    </a:lnTo>
                    <a:lnTo>
                      <a:pt x="27909" y="44570"/>
                    </a:lnTo>
                    <a:lnTo>
                      <a:pt x="28095" y="44570"/>
                    </a:lnTo>
                    <a:lnTo>
                      <a:pt x="28465" y="44524"/>
                    </a:lnTo>
                    <a:lnTo>
                      <a:pt x="28604" y="44524"/>
                    </a:lnTo>
                    <a:lnTo>
                      <a:pt x="28604" y="44570"/>
                    </a:lnTo>
                    <a:lnTo>
                      <a:pt x="28372" y="45079"/>
                    </a:lnTo>
                    <a:lnTo>
                      <a:pt x="28280" y="45311"/>
                    </a:lnTo>
                    <a:lnTo>
                      <a:pt x="28280" y="45403"/>
                    </a:lnTo>
                    <a:lnTo>
                      <a:pt x="28326" y="45403"/>
                    </a:lnTo>
                    <a:lnTo>
                      <a:pt x="28419" y="45357"/>
                    </a:lnTo>
                    <a:lnTo>
                      <a:pt x="28511" y="45033"/>
                    </a:lnTo>
                    <a:lnTo>
                      <a:pt x="28696" y="44616"/>
                    </a:lnTo>
                    <a:lnTo>
                      <a:pt x="28743" y="44570"/>
                    </a:lnTo>
                    <a:lnTo>
                      <a:pt x="28789" y="44524"/>
                    </a:lnTo>
                    <a:lnTo>
                      <a:pt x="28789" y="44478"/>
                    </a:lnTo>
                    <a:lnTo>
                      <a:pt x="29252" y="44431"/>
                    </a:lnTo>
                    <a:lnTo>
                      <a:pt x="29066" y="44663"/>
                    </a:lnTo>
                    <a:lnTo>
                      <a:pt x="29066" y="44755"/>
                    </a:lnTo>
                    <a:lnTo>
                      <a:pt x="29020" y="44802"/>
                    </a:lnTo>
                    <a:lnTo>
                      <a:pt x="28789" y="45311"/>
                    </a:lnTo>
                    <a:lnTo>
                      <a:pt x="28696" y="45542"/>
                    </a:lnTo>
                    <a:lnTo>
                      <a:pt x="28743" y="45588"/>
                    </a:lnTo>
                    <a:lnTo>
                      <a:pt x="28743" y="45635"/>
                    </a:lnTo>
                    <a:lnTo>
                      <a:pt x="28789" y="45635"/>
                    </a:lnTo>
                    <a:lnTo>
                      <a:pt x="28835" y="45588"/>
                    </a:lnTo>
                    <a:lnTo>
                      <a:pt x="28974" y="45264"/>
                    </a:lnTo>
                    <a:lnTo>
                      <a:pt x="29159" y="44848"/>
                    </a:lnTo>
                    <a:lnTo>
                      <a:pt x="29159" y="44802"/>
                    </a:lnTo>
                    <a:lnTo>
                      <a:pt x="29205" y="44755"/>
                    </a:lnTo>
                    <a:lnTo>
                      <a:pt x="29437" y="44385"/>
                    </a:lnTo>
                    <a:lnTo>
                      <a:pt x="29900" y="44339"/>
                    </a:lnTo>
                    <a:close/>
                    <a:moveTo>
                      <a:pt x="9767" y="46838"/>
                    </a:moveTo>
                    <a:lnTo>
                      <a:pt x="9720" y="46884"/>
                    </a:lnTo>
                    <a:lnTo>
                      <a:pt x="9396" y="47069"/>
                    </a:lnTo>
                    <a:lnTo>
                      <a:pt x="9211" y="47162"/>
                    </a:lnTo>
                    <a:lnTo>
                      <a:pt x="7082" y="48365"/>
                    </a:lnTo>
                    <a:lnTo>
                      <a:pt x="7082" y="48365"/>
                    </a:lnTo>
                    <a:lnTo>
                      <a:pt x="9767" y="46838"/>
                    </a:lnTo>
                    <a:close/>
                    <a:moveTo>
                      <a:pt x="25132" y="46283"/>
                    </a:moveTo>
                    <a:lnTo>
                      <a:pt x="26706" y="47255"/>
                    </a:lnTo>
                    <a:lnTo>
                      <a:pt x="26799" y="47301"/>
                    </a:lnTo>
                    <a:lnTo>
                      <a:pt x="26845" y="47347"/>
                    </a:lnTo>
                    <a:lnTo>
                      <a:pt x="27261" y="47625"/>
                    </a:lnTo>
                    <a:lnTo>
                      <a:pt x="27308" y="47625"/>
                    </a:lnTo>
                    <a:lnTo>
                      <a:pt x="27308" y="47671"/>
                    </a:lnTo>
                    <a:lnTo>
                      <a:pt x="27400" y="47717"/>
                    </a:lnTo>
                    <a:lnTo>
                      <a:pt x="27447" y="47810"/>
                    </a:lnTo>
                    <a:lnTo>
                      <a:pt x="27493" y="47810"/>
                    </a:lnTo>
                    <a:lnTo>
                      <a:pt x="27539" y="47995"/>
                    </a:lnTo>
                    <a:lnTo>
                      <a:pt x="27585" y="48134"/>
                    </a:lnTo>
                    <a:lnTo>
                      <a:pt x="27585" y="48412"/>
                    </a:lnTo>
                    <a:lnTo>
                      <a:pt x="27354" y="48550"/>
                    </a:lnTo>
                    <a:lnTo>
                      <a:pt x="27261" y="48597"/>
                    </a:lnTo>
                    <a:lnTo>
                      <a:pt x="27308" y="48504"/>
                    </a:lnTo>
                    <a:lnTo>
                      <a:pt x="27308" y="48458"/>
                    </a:lnTo>
                    <a:lnTo>
                      <a:pt x="27308" y="48412"/>
                    </a:lnTo>
                    <a:lnTo>
                      <a:pt x="27261" y="48227"/>
                    </a:lnTo>
                    <a:lnTo>
                      <a:pt x="27215" y="48041"/>
                    </a:lnTo>
                    <a:lnTo>
                      <a:pt x="27076" y="47717"/>
                    </a:lnTo>
                    <a:lnTo>
                      <a:pt x="26799" y="47440"/>
                    </a:lnTo>
                    <a:lnTo>
                      <a:pt x="26752" y="47393"/>
                    </a:lnTo>
                    <a:lnTo>
                      <a:pt x="26706" y="47393"/>
                    </a:lnTo>
                    <a:lnTo>
                      <a:pt x="26521" y="47255"/>
                    </a:lnTo>
                    <a:lnTo>
                      <a:pt x="26104" y="47023"/>
                    </a:lnTo>
                    <a:lnTo>
                      <a:pt x="25364" y="46607"/>
                    </a:lnTo>
                    <a:lnTo>
                      <a:pt x="25132" y="46468"/>
                    </a:lnTo>
                    <a:lnTo>
                      <a:pt x="24947" y="46421"/>
                    </a:lnTo>
                    <a:lnTo>
                      <a:pt x="25132" y="46283"/>
                    </a:lnTo>
                    <a:close/>
                    <a:moveTo>
                      <a:pt x="6990" y="48412"/>
                    </a:moveTo>
                    <a:lnTo>
                      <a:pt x="6990" y="48458"/>
                    </a:lnTo>
                    <a:lnTo>
                      <a:pt x="6527" y="48689"/>
                    </a:lnTo>
                    <a:lnTo>
                      <a:pt x="6619" y="48597"/>
                    </a:lnTo>
                    <a:lnTo>
                      <a:pt x="6990" y="48412"/>
                    </a:lnTo>
                    <a:close/>
                    <a:moveTo>
                      <a:pt x="24947" y="47810"/>
                    </a:moveTo>
                    <a:lnTo>
                      <a:pt x="25271" y="48041"/>
                    </a:lnTo>
                    <a:lnTo>
                      <a:pt x="25688" y="48319"/>
                    </a:lnTo>
                    <a:lnTo>
                      <a:pt x="26428" y="48736"/>
                    </a:lnTo>
                    <a:lnTo>
                      <a:pt x="26382" y="48782"/>
                    </a:lnTo>
                    <a:lnTo>
                      <a:pt x="26336" y="48736"/>
                    </a:lnTo>
                    <a:lnTo>
                      <a:pt x="26290" y="48736"/>
                    </a:lnTo>
                    <a:lnTo>
                      <a:pt x="26151" y="48689"/>
                    </a:lnTo>
                    <a:lnTo>
                      <a:pt x="26104" y="48689"/>
                    </a:lnTo>
                    <a:lnTo>
                      <a:pt x="26012" y="48643"/>
                    </a:lnTo>
                    <a:lnTo>
                      <a:pt x="25966" y="48597"/>
                    </a:lnTo>
                    <a:lnTo>
                      <a:pt x="25873" y="48550"/>
                    </a:lnTo>
                    <a:lnTo>
                      <a:pt x="25827" y="48550"/>
                    </a:lnTo>
                    <a:lnTo>
                      <a:pt x="25688" y="48504"/>
                    </a:lnTo>
                    <a:lnTo>
                      <a:pt x="24994" y="48134"/>
                    </a:lnTo>
                    <a:lnTo>
                      <a:pt x="24947" y="47810"/>
                    </a:lnTo>
                    <a:close/>
                    <a:moveTo>
                      <a:pt x="24855" y="46514"/>
                    </a:moveTo>
                    <a:lnTo>
                      <a:pt x="24947" y="46560"/>
                    </a:lnTo>
                    <a:lnTo>
                      <a:pt x="25086" y="46607"/>
                    </a:lnTo>
                    <a:lnTo>
                      <a:pt x="25318" y="46745"/>
                    </a:lnTo>
                    <a:lnTo>
                      <a:pt x="26058" y="47162"/>
                    </a:lnTo>
                    <a:lnTo>
                      <a:pt x="26475" y="47393"/>
                    </a:lnTo>
                    <a:lnTo>
                      <a:pt x="26660" y="47532"/>
                    </a:lnTo>
                    <a:lnTo>
                      <a:pt x="26706" y="47579"/>
                    </a:lnTo>
                    <a:lnTo>
                      <a:pt x="26752" y="47625"/>
                    </a:lnTo>
                    <a:lnTo>
                      <a:pt x="26984" y="47810"/>
                    </a:lnTo>
                    <a:lnTo>
                      <a:pt x="27076" y="48088"/>
                    </a:lnTo>
                    <a:lnTo>
                      <a:pt x="27123" y="48227"/>
                    </a:lnTo>
                    <a:lnTo>
                      <a:pt x="27169" y="48412"/>
                    </a:lnTo>
                    <a:lnTo>
                      <a:pt x="27123" y="48550"/>
                    </a:lnTo>
                    <a:lnTo>
                      <a:pt x="27123" y="48643"/>
                    </a:lnTo>
                    <a:lnTo>
                      <a:pt x="27030" y="48736"/>
                    </a:lnTo>
                    <a:lnTo>
                      <a:pt x="26984" y="48736"/>
                    </a:lnTo>
                    <a:lnTo>
                      <a:pt x="26845" y="48782"/>
                    </a:lnTo>
                    <a:lnTo>
                      <a:pt x="26706" y="48689"/>
                    </a:lnTo>
                    <a:lnTo>
                      <a:pt x="26567" y="48643"/>
                    </a:lnTo>
                    <a:lnTo>
                      <a:pt x="26521" y="48597"/>
                    </a:lnTo>
                    <a:lnTo>
                      <a:pt x="26428" y="48597"/>
                    </a:lnTo>
                    <a:lnTo>
                      <a:pt x="25780" y="48180"/>
                    </a:lnTo>
                    <a:lnTo>
                      <a:pt x="25318" y="47903"/>
                    </a:lnTo>
                    <a:lnTo>
                      <a:pt x="25086" y="47764"/>
                    </a:lnTo>
                    <a:lnTo>
                      <a:pt x="24901" y="47579"/>
                    </a:lnTo>
                    <a:lnTo>
                      <a:pt x="24716" y="46607"/>
                    </a:lnTo>
                    <a:lnTo>
                      <a:pt x="24716" y="46560"/>
                    </a:lnTo>
                    <a:lnTo>
                      <a:pt x="24808" y="46514"/>
                    </a:lnTo>
                    <a:close/>
                    <a:moveTo>
                      <a:pt x="26521" y="48782"/>
                    </a:moveTo>
                    <a:lnTo>
                      <a:pt x="26613" y="48828"/>
                    </a:lnTo>
                    <a:lnTo>
                      <a:pt x="26521" y="48828"/>
                    </a:lnTo>
                    <a:lnTo>
                      <a:pt x="26521" y="48782"/>
                    </a:lnTo>
                    <a:close/>
                    <a:moveTo>
                      <a:pt x="27169" y="48828"/>
                    </a:moveTo>
                    <a:lnTo>
                      <a:pt x="27123" y="48921"/>
                    </a:lnTo>
                    <a:lnTo>
                      <a:pt x="26937" y="48921"/>
                    </a:lnTo>
                    <a:lnTo>
                      <a:pt x="27030" y="48874"/>
                    </a:lnTo>
                    <a:lnTo>
                      <a:pt x="27123" y="48828"/>
                    </a:lnTo>
                    <a:close/>
                    <a:moveTo>
                      <a:pt x="28372" y="48134"/>
                    </a:moveTo>
                    <a:lnTo>
                      <a:pt x="28743" y="48365"/>
                    </a:lnTo>
                    <a:lnTo>
                      <a:pt x="28789" y="48365"/>
                    </a:lnTo>
                    <a:lnTo>
                      <a:pt x="28048" y="48921"/>
                    </a:lnTo>
                    <a:lnTo>
                      <a:pt x="27909" y="48921"/>
                    </a:lnTo>
                    <a:lnTo>
                      <a:pt x="27956" y="48597"/>
                    </a:lnTo>
                    <a:lnTo>
                      <a:pt x="28048" y="48319"/>
                    </a:lnTo>
                    <a:lnTo>
                      <a:pt x="28372" y="48134"/>
                    </a:lnTo>
                    <a:close/>
                    <a:moveTo>
                      <a:pt x="10091" y="44663"/>
                    </a:moveTo>
                    <a:lnTo>
                      <a:pt x="10091" y="44709"/>
                    </a:lnTo>
                    <a:lnTo>
                      <a:pt x="10137" y="44709"/>
                    </a:lnTo>
                    <a:lnTo>
                      <a:pt x="10229" y="44755"/>
                    </a:lnTo>
                    <a:lnTo>
                      <a:pt x="10276" y="44802"/>
                    </a:lnTo>
                    <a:lnTo>
                      <a:pt x="10322" y="44802"/>
                    </a:lnTo>
                    <a:lnTo>
                      <a:pt x="10322" y="44848"/>
                    </a:lnTo>
                    <a:lnTo>
                      <a:pt x="10368" y="44848"/>
                    </a:lnTo>
                    <a:lnTo>
                      <a:pt x="10415" y="44894"/>
                    </a:lnTo>
                    <a:lnTo>
                      <a:pt x="10461" y="44894"/>
                    </a:lnTo>
                    <a:lnTo>
                      <a:pt x="10461" y="44940"/>
                    </a:lnTo>
                    <a:lnTo>
                      <a:pt x="10692" y="45079"/>
                    </a:lnTo>
                    <a:lnTo>
                      <a:pt x="10738" y="45126"/>
                    </a:lnTo>
                    <a:lnTo>
                      <a:pt x="10785" y="45172"/>
                    </a:lnTo>
                    <a:lnTo>
                      <a:pt x="10831" y="45172"/>
                    </a:lnTo>
                    <a:lnTo>
                      <a:pt x="10924" y="45264"/>
                    </a:lnTo>
                    <a:lnTo>
                      <a:pt x="10970" y="45311"/>
                    </a:lnTo>
                    <a:lnTo>
                      <a:pt x="11109" y="45403"/>
                    </a:lnTo>
                    <a:lnTo>
                      <a:pt x="11201" y="45450"/>
                    </a:lnTo>
                    <a:lnTo>
                      <a:pt x="11201" y="45496"/>
                    </a:lnTo>
                    <a:lnTo>
                      <a:pt x="11294" y="45542"/>
                    </a:lnTo>
                    <a:lnTo>
                      <a:pt x="11340" y="45542"/>
                    </a:lnTo>
                    <a:lnTo>
                      <a:pt x="11386" y="45635"/>
                    </a:lnTo>
                    <a:lnTo>
                      <a:pt x="11433" y="45635"/>
                    </a:lnTo>
                    <a:lnTo>
                      <a:pt x="11479" y="45681"/>
                    </a:lnTo>
                    <a:lnTo>
                      <a:pt x="11525" y="45681"/>
                    </a:lnTo>
                    <a:lnTo>
                      <a:pt x="11525" y="45727"/>
                    </a:lnTo>
                    <a:lnTo>
                      <a:pt x="11572" y="45727"/>
                    </a:lnTo>
                    <a:lnTo>
                      <a:pt x="11618" y="45774"/>
                    </a:lnTo>
                    <a:lnTo>
                      <a:pt x="11664" y="45820"/>
                    </a:lnTo>
                    <a:lnTo>
                      <a:pt x="11710" y="45866"/>
                    </a:lnTo>
                    <a:lnTo>
                      <a:pt x="11757" y="45866"/>
                    </a:lnTo>
                    <a:lnTo>
                      <a:pt x="11803" y="45912"/>
                    </a:lnTo>
                    <a:lnTo>
                      <a:pt x="11849" y="45959"/>
                    </a:lnTo>
                    <a:lnTo>
                      <a:pt x="11896" y="45959"/>
                    </a:lnTo>
                    <a:lnTo>
                      <a:pt x="11896" y="46005"/>
                    </a:lnTo>
                    <a:lnTo>
                      <a:pt x="11988" y="46051"/>
                    </a:lnTo>
                    <a:lnTo>
                      <a:pt x="12081" y="46098"/>
                    </a:lnTo>
                    <a:lnTo>
                      <a:pt x="12127" y="46190"/>
                    </a:lnTo>
                    <a:lnTo>
                      <a:pt x="12220" y="46190"/>
                    </a:lnTo>
                    <a:lnTo>
                      <a:pt x="12220" y="46236"/>
                    </a:lnTo>
                    <a:lnTo>
                      <a:pt x="12266" y="46236"/>
                    </a:lnTo>
                    <a:lnTo>
                      <a:pt x="12312" y="46283"/>
                    </a:lnTo>
                    <a:lnTo>
                      <a:pt x="12312" y="46329"/>
                    </a:lnTo>
                    <a:lnTo>
                      <a:pt x="12405" y="46329"/>
                    </a:lnTo>
                    <a:lnTo>
                      <a:pt x="12451" y="46375"/>
                    </a:lnTo>
                    <a:lnTo>
                      <a:pt x="12544" y="46468"/>
                    </a:lnTo>
                    <a:lnTo>
                      <a:pt x="12821" y="46653"/>
                    </a:lnTo>
                    <a:lnTo>
                      <a:pt x="12960" y="46792"/>
                    </a:lnTo>
                    <a:lnTo>
                      <a:pt x="13145" y="46931"/>
                    </a:lnTo>
                    <a:lnTo>
                      <a:pt x="13284" y="47023"/>
                    </a:lnTo>
                    <a:lnTo>
                      <a:pt x="15135" y="48365"/>
                    </a:lnTo>
                    <a:lnTo>
                      <a:pt x="15182" y="48412"/>
                    </a:lnTo>
                    <a:lnTo>
                      <a:pt x="15182" y="48458"/>
                    </a:lnTo>
                    <a:lnTo>
                      <a:pt x="15182" y="49430"/>
                    </a:lnTo>
                    <a:lnTo>
                      <a:pt x="15182" y="49522"/>
                    </a:lnTo>
                    <a:lnTo>
                      <a:pt x="15182" y="49615"/>
                    </a:lnTo>
                    <a:lnTo>
                      <a:pt x="15182" y="49661"/>
                    </a:lnTo>
                    <a:lnTo>
                      <a:pt x="14997" y="49522"/>
                    </a:lnTo>
                    <a:lnTo>
                      <a:pt x="14534" y="49198"/>
                    </a:lnTo>
                    <a:lnTo>
                      <a:pt x="14395" y="49106"/>
                    </a:lnTo>
                    <a:lnTo>
                      <a:pt x="14256" y="48967"/>
                    </a:lnTo>
                    <a:lnTo>
                      <a:pt x="14117" y="48874"/>
                    </a:lnTo>
                    <a:lnTo>
                      <a:pt x="12960" y="48041"/>
                    </a:lnTo>
                    <a:lnTo>
                      <a:pt x="12914" y="47949"/>
                    </a:lnTo>
                    <a:lnTo>
                      <a:pt x="12868" y="47949"/>
                    </a:lnTo>
                    <a:lnTo>
                      <a:pt x="12775" y="47903"/>
                    </a:lnTo>
                    <a:lnTo>
                      <a:pt x="12729" y="47856"/>
                    </a:lnTo>
                    <a:lnTo>
                      <a:pt x="12682" y="47810"/>
                    </a:lnTo>
                    <a:lnTo>
                      <a:pt x="12544" y="47717"/>
                    </a:lnTo>
                    <a:lnTo>
                      <a:pt x="12405" y="47625"/>
                    </a:lnTo>
                    <a:lnTo>
                      <a:pt x="12127" y="47393"/>
                    </a:lnTo>
                    <a:lnTo>
                      <a:pt x="12081" y="47347"/>
                    </a:lnTo>
                    <a:lnTo>
                      <a:pt x="11988" y="47301"/>
                    </a:lnTo>
                    <a:lnTo>
                      <a:pt x="11896" y="47255"/>
                    </a:lnTo>
                    <a:lnTo>
                      <a:pt x="11803" y="47162"/>
                    </a:lnTo>
                    <a:lnTo>
                      <a:pt x="11710" y="47116"/>
                    </a:lnTo>
                    <a:lnTo>
                      <a:pt x="11618" y="47023"/>
                    </a:lnTo>
                    <a:lnTo>
                      <a:pt x="11525" y="46931"/>
                    </a:lnTo>
                    <a:lnTo>
                      <a:pt x="11433" y="46884"/>
                    </a:lnTo>
                    <a:lnTo>
                      <a:pt x="11386" y="46884"/>
                    </a:lnTo>
                    <a:lnTo>
                      <a:pt x="11340" y="46792"/>
                    </a:lnTo>
                    <a:lnTo>
                      <a:pt x="11294" y="46792"/>
                    </a:lnTo>
                    <a:lnTo>
                      <a:pt x="11109" y="46653"/>
                    </a:lnTo>
                    <a:lnTo>
                      <a:pt x="11062" y="46607"/>
                    </a:lnTo>
                    <a:lnTo>
                      <a:pt x="10924" y="46514"/>
                    </a:lnTo>
                    <a:lnTo>
                      <a:pt x="10877" y="46468"/>
                    </a:lnTo>
                    <a:lnTo>
                      <a:pt x="10785" y="46421"/>
                    </a:lnTo>
                    <a:lnTo>
                      <a:pt x="10738" y="46375"/>
                    </a:lnTo>
                    <a:lnTo>
                      <a:pt x="10692" y="46329"/>
                    </a:lnTo>
                    <a:lnTo>
                      <a:pt x="10646" y="46329"/>
                    </a:lnTo>
                    <a:lnTo>
                      <a:pt x="10600" y="46283"/>
                    </a:lnTo>
                    <a:lnTo>
                      <a:pt x="10553" y="46236"/>
                    </a:lnTo>
                    <a:lnTo>
                      <a:pt x="10368" y="46098"/>
                    </a:lnTo>
                    <a:lnTo>
                      <a:pt x="10276" y="46051"/>
                    </a:lnTo>
                    <a:lnTo>
                      <a:pt x="10229" y="46005"/>
                    </a:lnTo>
                    <a:lnTo>
                      <a:pt x="10183" y="45959"/>
                    </a:lnTo>
                    <a:lnTo>
                      <a:pt x="10044" y="45820"/>
                    </a:lnTo>
                    <a:lnTo>
                      <a:pt x="9905" y="45635"/>
                    </a:lnTo>
                    <a:lnTo>
                      <a:pt x="9859" y="45542"/>
                    </a:lnTo>
                    <a:lnTo>
                      <a:pt x="9813" y="45496"/>
                    </a:lnTo>
                    <a:lnTo>
                      <a:pt x="9813" y="45450"/>
                    </a:lnTo>
                    <a:lnTo>
                      <a:pt x="9767" y="45403"/>
                    </a:lnTo>
                    <a:lnTo>
                      <a:pt x="9767" y="45357"/>
                    </a:lnTo>
                    <a:lnTo>
                      <a:pt x="9767" y="45311"/>
                    </a:lnTo>
                    <a:lnTo>
                      <a:pt x="9720" y="45264"/>
                    </a:lnTo>
                    <a:lnTo>
                      <a:pt x="9720" y="45218"/>
                    </a:lnTo>
                    <a:lnTo>
                      <a:pt x="9720" y="45126"/>
                    </a:lnTo>
                    <a:lnTo>
                      <a:pt x="9720" y="45033"/>
                    </a:lnTo>
                    <a:lnTo>
                      <a:pt x="9720" y="44940"/>
                    </a:lnTo>
                    <a:lnTo>
                      <a:pt x="9720" y="44802"/>
                    </a:lnTo>
                    <a:lnTo>
                      <a:pt x="9813" y="44709"/>
                    </a:lnTo>
                    <a:lnTo>
                      <a:pt x="9859" y="44709"/>
                    </a:lnTo>
                    <a:lnTo>
                      <a:pt x="9905" y="44663"/>
                    </a:lnTo>
                    <a:close/>
                    <a:moveTo>
                      <a:pt x="14719" y="49476"/>
                    </a:moveTo>
                    <a:lnTo>
                      <a:pt x="15182" y="49846"/>
                    </a:lnTo>
                    <a:lnTo>
                      <a:pt x="15182" y="50309"/>
                    </a:lnTo>
                    <a:lnTo>
                      <a:pt x="14719" y="49476"/>
                    </a:lnTo>
                    <a:close/>
                    <a:moveTo>
                      <a:pt x="33926" y="45820"/>
                    </a:moveTo>
                    <a:lnTo>
                      <a:pt x="34019" y="45866"/>
                    </a:lnTo>
                    <a:lnTo>
                      <a:pt x="34250" y="45866"/>
                    </a:lnTo>
                    <a:lnTo>
                      <a:pt x="34389" y="45912"/>
                    </a:lnTo>
                    <a:lnTo>
                      <a:pt x="34574" y="45912"/>
                    </a:lnTo>
                    <a:lnTo>
                      <a:pt x="34620" y="45959"/>
                    </a:lnTo>
                    <a:lnTo>
                      <a:pt x="34852" y="46005"/>
                    </a:lnTo>
                    <a:lnTo>
                      <a:pt x="35268" y="46098"/>
                    </a:lnTo>
                    <a:lnTo>
                      <a:pt x="35546" y="47486"/>
                    </a:lnTo>
                    <a:lnTo>
                      <a:pt x="35222" y="47393"/>
                    </a:lnTo>
                    <a:lnTo>
                      <a:pt x="34806" y="47301"/>
                    </a:lnTo>
                    <a:lnTo>
                      <a:pt x="34389" y="47255"/>
                    </a:lnTo>
                    <a:lnTo>
                      <a:pt x="34019" y="47255"/>
                    </a:lnTo>
                    <a:lnTo>
                      <a:pt x="33648" y="47301"/>
                    </a:lnTo>
                    <a:lnTo>
                      <a:pt x="33510" y="47301"/>
                    </a:lnTo>
                    <a:lnTo>
                      <a:pt x="33371" y="47347"/>
                    </a:lnTo>
                    <a:lnTo>
                      <a:pt x="33325" y="47347"/>
                    </a:lnTo>
                    <a:lnTo>
                      <a:pt x="33047" y="47393"/>
                    </a:lnTo>
                    <a:lnTo>
                      <a:pt x="32769" y="47532"/>
                    </a:lnTo>
                    <a:lnTo>
                      <a:pt x="32491" y="47671"/>
                    </a:lnTo>
                    <a:lnTo>
                      <a:pt x="32353" y="47764"/>
                    </a:lnTo>
                    <a:lnTo>
                      <a:pt x="32306" y="47764"/>
                    </a:lnTo>
                    <a:lnTo>
                      <a:pt x="32167" y="47903"/>
                    </a:lnTo>
                    <a:lnTo>
                      <a:pt x="28326" y="50911"/>
                    </a:lnTo>
                    <a:lnTo>
                      <a:pt x="28233" y="50957"/>
                    </a:lnTo>
                    <a:lnTo>
                      <a:pt x="28187" y="50957"/>
                    </a:lnTo>
                    <a:lnTo>
                      <a:pt x="28187" y="51003"/>
                    </a:lnTo>
                    <a:lnTo>
                      <a:pt x="28002" y="51142"/>
                    </a:lnTo>
                    <a:lnTo>
                      <a:pt x="27909" y="51189"/>
                    </a:lnTo>
                    <a:lnTo>
                      <a:pt x="27632" y="51327"/>
                    </a:lnTo>
                    <a:lnTo>
                      <a:pt x="27585" y="51374"/>
                    </a:lnTo>
                    <a:lnTo>
                      <a:pt x="27493" y="51374"/>
                    </a:lnTo>
                    <a:lnTo>
                      <a:pt x="27400" y="51420"/>
                    </a:lnTo>
                    <a:lnTo>
                      <a:pt x="27354" y="51466"/>
                    </a:lnTo>
                    <a:lnTo>
                      <a:pt x="27261" y="51466"/>
                    </a:lnTo>
                    <a:lnTo>
                      <a:pt x="27076" y="51559"/>
                    </a:lnTo>
                    <a:lnTo>
                      <a:pt x="26937" y="51559"/>
                    </a:lnTo>
                    <a:lnTo>
                      <a:pt x="26752" y="51605"/>
                    </a:lnTo>
                    <a:lnTo>
                      <a:pt x="26567" y="51605"/>
                    </a:lnTo>
                    <a:lnTo>
                      <a:pt x="26475" y="51651"/>
                    </a:lnTo>
                    <a:lnTo>
                      <a:pt x="25919" y="51651"/>
                    </a:lnTo>
                    <a:lnTo>
                      <a:pt x="25827" y="51605"/>
                    </a:lnTo>
                    <a:lnTo>
                      <a:pt x="25503" y="51605"/>
                    </a:lnTo>
                    <a:lnTo>
                      <a:pt x="24947" y="51466"/>
                    </a:lnTo>
                    <a:lnTo>
                      <a:pt x="24855" y="51420"/>
                    </a:lnTo>
                    <a:lnTo>
                      <a:pt x="24762" y="51420"/>
                    </a:lnTo>
                    <a:lnTo>
                      <a:pt x="24670" y="51374"/>
                    </a:lnTo>
                    <a:lnTo>
                      <a:pt x="24670" y="51327"/>
                    </a:lnTo>
                    <a:lnTo>
                      <a:pt x="24670" y="51281"/>
                    </a:lnTo>
                    <a:lnTo>
                      <a:pt x="24670" y="51142"/>
                    </a:lnTo>
                    <a:lnTo>
                      <a:pt x="24670" y="51050"/>
                    </a:lnTo>
                    <a:lnTo>
                      <a:pt x="24670" y="50078"/>
                    </a:lnTo>
                    <a:lnTo>
                      <a:pt x="25271" y="50170"/>
                    </a:lnTo>
                    <a:lnTo>
                      <a:pt x="25318" y="50170"/>
                    </a:lnTo>
                    <a:lnTo>
                      <a:pt x="25410" y="50217"/>
                    </a:lnTo>
                    <a:lnTo>
                      <a:pt x="25919" y="50217"/>
                    </a:lnTo>
                    <a:lnTo>
                      <a:pt x="26104" y="50170"/>
                    </a:lnTo>
                    <a:lnTo>
                      <a:pt x="26243" y="50170"/>
                    </a:lnTo>
                    <a:lnTo>
                      <a:pt x="26290" y="50124"/>
                    </a:lnTo>
                    <a:lnTo>
                      <a:pt x="26382" y="50124"/>
                    </a:lnTo>
                    <a:lnTo>
                      <a:pt x="26475" y="50078"/>
                    </a:lnTo>
                    <a:lnTo>
                      <a:pt x="26937" y="49893"/>
                    </a:lnTo>
                    <a:lnTo>
                      <a:pt x="27030" y="49846"/>
                    </a:lnTo>
                    <a:lnTo>
                      <a:pt x="27076" y="49800"/>
                    </a:lnTo>
                    <a:lnTo>
                      <a:pt x="27123" y="49800"/>
                    </a:lnTo>
                    <a:lnTo>
                      <a:pt x="27169" y="49754"/>
                    </a:lnTo>
                    <a:lnTo>
                      <a:pt x="27215" y="49708"/>
                    </a:lnTo>
                    <a:lnTo>
                      <a:pt x="27354" y="49661"/>
                    </a:lnTo>
                    <a:lnTo>
                      <a:pt x="27585" y="49476"/>
                    </a:lnTo>
                    <a:lnTo>
                      <a:pt x="27678" y="49384"/>
                    </a:lnTo>
                    <a:lnTo>
                      <a:pt x="27771" y="49337"/>
                    </a:lnTo>
                    <a:lnTo>
                      <a:pt x="27817" y="49291"/>
                    </a:lnTo>
                    <a:lnTo>
                      <a:pt x="28002" y="49152"/>
                    </a:lnTo>
                    <a:lnTo>
                      <a:pt x="28095" y="49060"/>
                    </a:lnTo>
                    <a:lnTo>
                      <a:pt x="28233" y="48967"/>
                    </a:lnTo>
                    <a:lnTo>
                      <a:pt x="28372" y="48828"/>
                    </a:lnTo>
                    <a:lnTo>
                      <a:pt x="28928" y="48412"/>
                    </a:lnTo>
                    <a:lnTo>
                      <a:pt x="28974" y="48365"/>
                    </a:lnTo>
                    <a:lnTo>
                      <a:pt x="29020" y="48319"/>
                    </a:lnTo>
                    <a:lnTo>
                      <a:pt x="30270" y="47347"/>
                    </a:lnTo>
                    <a:lnTo>
                      <a:pt x="30409" y="47301"/>
                    </a:lnTo>
                    <a:lnTo>
                      <a:pt x="30501" y="47208"/>
                    </a:lnTo>
                    <a:lnTo>
                      <a:pt x="31334" y="46560"/>
                    </a:lnTo>
                    <a:lnTo>
                      <a:pt x="31751" y="46236"/>
                    </a:lnTo>
                    <a:lnTo>
                      <a:pt x="32029" y="46144"/>
                    </a:lnTo>
                    <a:lnTo>
                      <a:pt x="32167" y="46051"/>
                    </a:lnTo>
                    <a:lnTo>
                      <a:pt x="32214" y="46051"/>
                    </a:lnTo>
                    <a:lnTo>
                      <a:pt x="32353" y="46005"/>
                    </a:lnTo>
                    <a:lnTo>
                      <a:pt x="32399" y="46005"/>
                    </a:lnTo>
                    <a:lnTo>
                      <a:pt x="32538" y="45959"/>
                    </a:lnTo>
                    <a:lnTo>
                      <a:pt x="32584" y="45959"/>
                    </a:lnTo>
                    <a:lnTo>
                      <a:pt x="32769" y="45912"/>
                    </a:lnTo>
                    <a:lnTo>
                      <a:pt x="33232" y="45820"/>
                    </a:lnTo>
                    <a:close/>
                    <a:moveTo>
                      <a:pt x="13053" y="48273"/>
                    </a:moveTo>
                    <a:lnTo>
                      <a:pt x="14256" y="49152"/>
                    </a:lnTo>
                    <a:lnTo>
                      <a:pt x="15182" y="50772"/>
                    </a:lnTo>
                    <a:lnTo>
                      <a:pt x="15182" y="52022"/>
                    </a:lnTo>
                    <a:lnTo>
                      <a:pt x="13053" y="48273"/>
                    </a:lnTo>
                    <a:close/>
                    <a:moveTo>
                      <a:pt x="37953" y="52531"/>
                    </a:moveTo>
                    <a:lnTo>
                      <a:pt x="38045" y="53132"/>
                    </a:lnTo>
                    <a:lnTo>
                      <a:pt x="37721" y="52531"/>
                    </a:lnTo>
                    <a:close/>
                    <a:moveTo>
                      <a:pt x="9396" y="45542"/>
                    </a:moveTo>
                    <a:lnTo>
                      <a:pt x="9535" y="45588"/>
                    </a:lnTo>
                    <a:lnTo>
                      <a:pt x="9720" y="45588"/>
                    </a:lnTo>
                    <a:lnTo>
                      <a:pt x="9905" y="45866"/>
                    </a:lnTo>
                    <a:lnTo>
                      <a:pt x="10137" y="46098"/>
                    </a:lnTo>
                    <a:lnTo>
                      <a:pt x="10183" y="46144"/>
                    </a:lnTo>
                    <a:lnTo>
                      <a:pt x="10229" y="46144"/>
                    </a:lnTo>
                    <a:lnTo>
                      <a:pt x="10276" y="46190"/>
                    </a:lnTo>
                    <a:lnTo>
                      <a:pt x="10322" y="46236"/>
                    </a:lnTo>
                    <a:lnTo>
                      <a:pt x="10415" y="46283"/>
                    </a:lnTo>
                    <a:lnTo>
                      <a:pt x="10368" y="46329"/>
                    </a:lnTo>
                    <a:lnTo>
                      <a:pt x="10229" y="46421"/>
                    </a:lnTo>
                    <a:lnTo>
                      <a:pt x="10183" y="46560"/>
                    </a:lnTo>
                    <a:lnTo>
                      <a:pt x="10091" y="46745"/>
                    </a:lnTo>
                    <a:lnTo>
                      <a:pt x="10044" y="46838"/>
                    </a:lnTo>
                    <a:lnTo>
                      <a:pt x="10091" y="46838"/>
                    </a:lnTo>
                    <a:lnTo>
                      <a:pt x="10646" y="46468"/>
                    </a:lnTo>
                    <a:lnTo>
                      <a:pt x="10877" y="46653"/>
                    </a:lnTo>
                    <a:lnTo>
                      <a:pt x="10877" y="46699"/>
                    </a:lnTo>
                    <a:lnTo>
                      <a:pt x="10877" y="46792"/>
                    </a:lnTo>
                    <a:lnTo>
                      <a:pt x="10877" y="47579"/>
                    </a:lnTo>
                    <a:lnTo>
                      <a:pt x="10877" y="47625"/>
                    </a:lnTo>
                    <a:lnTo>
                      <a:pt x="10924" y="47532"/>
                    </a:lnTo>
                    <a:lnTo>
                      <a:pt x="11062" y="47301"/>
                    </a:lnTo>
                    <a:lnTo>
                      <a:pt x="11109" y="47162"/>
                    </a:lnTo>
                    <a:lnTo>
                      <a:pt x="11109" y="46838"/>
                    </a:lnTo>
                    <a:lnTo>
                      <a:pt x="11248" y="46931"/>
                    </a:lnTo>
                    <a:lnTo>
                      <a:pt x="11340" y="46977"/>
                    </a:lnTo>
                    <a:lnTo>
                      <a:pt x="11386" y="47023"/>
                    </a:lnTo>
                    <a:lnTo>
                      <a:pt x="11572" y="47162"/>
                    </a:lnTo>
                    <a:lnTo>
                      <a:pt x="11896" y="48273"/>
                    </a:lnTo>
                    <a:lnTo>
                      <a:pt x="11896" y="53503"/>
                    </a:lnTo>
                    <a:lnTo>
                      <a:pt x="11109" y="52947"/>
                    </a:lnTo>
                    <a:lnTo>
                      <a:pt x="11109" y="47671"/>
                    </a:lnTo>
                    <a:lnTo>
                      <a:pt x="11109" y="47625"/>
                    </a:lnTo>
                    <a:lnTo>
                      <a:pt x="11062" y="47717"/>
                    </a:lnTo>
                    <a:lnTo>
                      <a:pt x="10970" y="47856"/>
                    </a:lnTo>
                    <a:lnTo>
                      <a:pt x="10877" y="48041"/>
                    </a:lnTo>
                    <a:lnTo>
                      <a:pt x="10877" y="48365"/>
                    </a:lnTo>
                    <a:lnTo>
                      <a:pt x="10877" y="48550"/>
                    </a:lnTo>
                    <a:lnTo>
                      <a:pt x="10877" y="52762"/>
                    </a:lnTo>
                    <a:lnTo>
                      <a:pt x="10091" y="52068"/>
                    </a:lnTo>
                    <a:lnTo>
                      <a:pt x="9350" y="51327"/>
                    </a:lnTo>
                    <a:lnTo>
                      <a:pt x="9304" y="51281"/>
                    </a:lnTo>
                    <a:lnTo>
                      <a:pt x="9257" y="51235"/>
                    </a:lnTo>
                    <a:lnTo>
                      <a:pt x="9211" y="51189"/>
                    </a:lnTo>
                    <a:lnTo>
                      <a:pt x="8424" y="50309"/>
                    </a:lnTo>
                    <a:lnTo>
                      <a:pt x="8424" y="50263"/>
                    </a:lnTo>
                    <a:lnTo>
                      <a:pt x="8378" y="50263"/>
                    </a:lnTo>
                    <a:lnTo>
                      <a:pt x="8332" y="50170"/>
                    </a:lnTo>
                    <a:lnTo>
                      <a:pt x="8286" y="50124"/>
                    </a:lnTo>
                    <a:lnTo>
                      <a:pt x="7962" y="49708"/>
                    </a:lnTo>
                    <a:lnTo>
                      <a:pt x="7175" y="48504"/>
                    </a:lnTo>
                    <a:lnTo>
                      <a:pt x="9257" y="47301"/>
                    </a:lnTo>
                    <a:lnTo>
                      <a:pt x="9443" y="47208"/>
                    </a:lnTo>
                    <a:lnTo>
                      <a:pt x="9767" y="46977"/>
                    </a:lnTo>
                    <a:lnTo>
                      <a:pt x="9813" y="46977"/>
                    </a:lnTo>
                    <a:lnTo>
                      <a:pt x="9859" y="46931"/>
                    </a:lnTo>
                    <a:lnTo>
                      <a:pt x="9952" y="46838"/>
                    </a:lnTo>
                    <a:lnTo>
                      <a:pt x="9998" y="46745"/>
                    </a:lnTo>
                    <a:lnTo>
                      <a:pt x="9998" y="46792"/>
                    </a:lnTo>
                    <a:lnTo>
                      <a:pt x="10183" y="46468"/>
                    </a:lnTo>
                    <a:lnTo>
                      <a:pt x="10044" y="46653"/>
                    </a:lnTo>
                    <a:lnTo>
                      <a:pt x="9998" y="46607"/>
                    </a:lnTo>
                    <a:lnTo>
                      <a:pt x="9998" y="46560"/>
                    </a:lnTo>
                    <a:lnTo>
                      <a:pt x="9952" y="46560"/>
                    </a:lnTo>
                    <a:lnTo>
                      <a:pt x="7036" y="48227"/>
                    </a:lnTo>
                    <a:lnTo>
                      <a:pt x="6619" y="47625"/>
                    </a:lnTo>
                    <a:lnTo>
                      <a:pt x="6434" y="47255"/>
                    </a:lnTo>
                    <a:lnTo>
                      <a:pt x="9396" y="45542"/>
                    </a:lnTo>
                    <a:close/>
                    <a:moveTo>
                      <a:pt x="35454" y="53827"/>
                    </a:moveTo>
                    <a:lnTo>
                      <a:pt x="35454" y="53873"/>
                    </a:lnTo>
                    <a:lnTo>
                      <a:pt x="35407" y="53873"/>
                    </a:lnTo>
                    <a:lnTo>
                      <a:pt x="35454" y="53827"/>
                    </a:lnTo>
                    <a:close/>
                    <a:moveTo>
                      <a:pt x="3056" y="40636"/>
                    </a:moveTo>
                    <a:lnTo>
                      <a:pt x="3102" y="40729"/>
                    </a:lnTo>
                    <a:lnTo>
                      <a:pt x="3241" y="40821"/>
                    </a:lnTo>
                    <a:lnTo>
                      <a:pt x="3287" y="41516"/>
                    </a:lnTo>
                    <a:lnTo>
                      <a:pt x="3287" y="41654"/>
                    </a:lnTo>
                    <a:lnTo>
                      <a:pt x="3287" y="41747"/>
                    </a:lnTo>
                    <a:lnTo>
                      <a:pt x="3287" y="41840"/>
                    </a:lnTo>
                    <a:lnTo>
                      <a:pt x="3287" y="41886"/>
                    </a:lnTo>
                    <a:lnTo>
                      <a:pt x="3287" y="41932"/>
                    </a:lnTo>
                    <a:lnTo>
                      <a:pt x="3333" y="41978"/>
                    </a:lnTo>
                    <a:lnTo>
                      <a:pt x="3380" y="42487"/>
                    </a:lnTo>
                    <a:lnTo>
                      <a:pt x="3426" y="42626"/>
                    </a:lnTo>
                    <a:lnTo>
                      <a:pt x="3472" y="42811"/>
                    </a:lnTo>
                    <a:lnTo>
                      <a:pt x="3518" y="42950"/>
                    </a:lnTo>
                    <a:lnTo>
                      <a:pt x="3472" y="42997"/>
                    </a:lnTo>
                    <a:lnTo>
                      <a:pt x="3472" y="43043"/>
                    </a:lnTo>
                    <a:lnTo>
                      <a:pt x="3518" y="43089"/>
                    </a:lnTo>
                    <a:lnTo>
                      <a:pt x="3611" y="43413"/>
                    </a:lnTo>
                    <a:lnTo>
                      <a:pt x="3472" y="43413"/>
                    </a:lnTo>
                    <a:lnTo>
                      <a:pt x="3426" y="43459"/>
                    </a:lnTo>
                    <a:lnTo>
                      <a:pt x="3611" y="44107"/>
                    </a:lnTo>
                    <a:lnTo>
                      <a:pt x="3657" y="44339"/>
                    </a:lnTo>
                    <a:lnTo>
                      <a:pt x="3750" y="44663"/>
                    </a:lnTo>
                    <a:lnTo>
                      <a:pt x="3796" y="44802"/>
                    </a:lnTo>
                    <a:lnTo>
                      <a:pt x="3889" y="44894"/>
                    </a:lnTo>
                    <a:lnTo>
                      <a:pt x="3935" y="44987"/>
                    </a:lnTo>
                    <a:lnTo>
                      <a:pt x="4074" y="44987"/>
                    </a:lnTo>
                    <a:lnTo>
                      <a:pt x="4213" y="45311"/>
                    </a:lnTo>
                    <a:lnTo>
                      <a:pt x="4259" y="45542"/>
                    </a:lnTo>
                    <a:lnTo>
                      <a:pt x="4259" y="45588"/>
                    </a:lnTo>
                    <a:lnTo>
                      <a:pt x="4351" y="45774"/>
                    </a:lnTo>
                    <a:lnTo>
                      <a:pt x="4490" y="46051"/>
                    </a:lnTo>
                    <a:lnTo>
                      <a:pt x="4537" y="46236"/>
                    </a:lnTo>
                    <a:lnTo>
                      <a:pt x="4583" y="46283"/>
                    </a:lnTo>
                    <a:lnTo>
                      <a:pt x="4583" y="46329"/>
                    </a:lnTo>
                    <a:lnTo>
                      <a:pt x="4675" y="46468"/>
                    </a:lnTo>
                    <a:lnTo>
                      <a:pt x="4814" y="46745"/>
                    </a:lnTo>
                    <a:lnTo>
                      <a:pt x="4861" y="46977"/>
                    </a:lnTo>
                    <a:lnTo>
                      <a:pt x="4907" y="47023"/>
                    </a:lnTo>
                    <a:lnTo>
                      <a:pt x="4999" y="47162"/>
                    </a:lnTo>
                    <a:lnTo>
                      <a:pt x="5092" y="47393"/>
                    </a:lnTo>
                    <a:lnTo>
                      <a:pt x="5231" y="47625"/>
                    </a:lnTo>
                    <a:lnTo>
                      <a:pt x="5138" y="47671"/>
                    </a:lnTo>
                    <a:lnTo>
                      <a:pt x="5092" y="47717"/>
                    </a:lnTo>
                    <a:lnTo>
                      <a:pt x="5092" y="47764"/>
                    </a:lnTo>
                    <a:lnTo>
                      <a:pt x="5786" y="48967"/>
                    </a:lnTo>
                    <a:lnTo>
                      <a:pt x="5833" y="49013"/>
                    </a:lnTo>
                    <a:lnTo>
                      <a:pt x="5879" y="49106"/>
                    </a:lnTo>
                    <a:lnTo>
                      <a:pt x="5971" y="49152"/>
                    </a:lnTo>
                    <a:lnTo>
                      <a:pt x="6064" y="49106"/>
                    </a:lnTo>
                    <a:lnTo>
                      <a:pt x="6110" y="49106"/>
                    </a:lnTo>
                    <a:lnTo>
                      <a:pt x="6249" y="49337"/>
                    </a:lnTo>
                    <a:lnTo>
                      <a:pt x="6434" y="49615"/>
                    </a:lnTo>
                    <a:lnTo>
                      <a:pt x="6527" y="49800"/>
                    </a:lnTo>
                    <a:lnTo>
                      <a:pt x="6573" y="49846"/>
                    </a:lnTo>
                    <a:lnTo>
                      <a:pt x="6758" y="50032"/>
                    </a:lnTo>
                    <a:lnTo>
                      <a:pt x="6943" y="50356"/>
                    </a:lnTo>
                    <a:lnTo>
                      <a:pt x="7082" y="50541"/>
                    </a:lnTo>
                    <a:lnTo>
                      <a:pt x="7128" y="50587"/>
                    </a:lnTo>
                    <a:lnTo>
                      <a:pt x="7314" y="50865"/>
                    </a:lnTo>
                    <a:lnTo>
                      <a:pt x="7406" y="50957"/>
                    </a:lnTo>
                    <a:lnTo>
                      <a:pt x="7730" y="51327"/>
                    </a:lnTo>
                    <a:lnTo>
                      <a:pt x="7730" y="51281"/>
                    </a:lnTo>
                    <a:lnTo>
                      <a:pt x="7730" y="51235"/>
                    </a:lnTo>
                    <a:lnTo>
                      <a:pt x="7776" y="51189"/>
                    </a:lnTo>
                    <a:lnTo>
                      <a:pt x="7823" y="51096"/>
                    </a:lnTo>
                    <a:lnTo>
                      <a:pt x="7915" y="50957"/>
                    </a:lnTo>
                    <a:lnTo>
                      <a:pt x="8239" y="50263"/>
                    </a:lnTo>
                    <a:lnTo>
                      <a:pt x="8239" y="50309"/>
                    </a:lnTo>
                    <a:lnTo>
                      <a:pt x="8193" y="50402"/>
                    </a:lnTo>
                    <a:lnTo>
                      <a:pt x="8147" y="50541"/>
                    </a:lnTo>
                    <a:lnTo>
                      <a:pt x="8100" y="50633"/>
                    </a:lnTo>
                    <a:lnTo>
                      <a:pt x="8054" y="50772"/>
                    </a:lnTo>
                    <a:lnTo>
                      <a:pt x="7962" y="50911"/>
                    </a:lnTo>
                    <a:lnTo>
                      <a:pt x="7962" y="50957"/>
                    </a:lnTo>
                    <a:lnTo>
                      <a:pt x="7869" y="51096"/>
                    </a:lnTo>
                    <a:lnTo>
                      <a:pt x="7823" y="51142"/>
                    </a:lnTo>
                    <a:lnTo>
                      <a:pt x="7823" y="51189"/>
                    </a:lnTo>
                    <a:lnTo>
                      <a:pt x="7823" y="51235"/>
                    </a:lnTo>
                    <a:lnTo>
                      <a:pt x="7776" y="51281"/>
                    </a:lnTo>
                    <a:lnTo>
                      <a:pt x="7730" y="51374"/>
                    </a:lnTo>
                    <a:lnTo>
                      <a:pt x="7776" y="51374"/>
                    </a:lnTo>
                    <a:lnTo>
                      <a:pt x="7823" y="51466"/>
                    </a:lnTo>
                    <a:lnTo>
                      <a:pt x="7823" y="51374"/>
                    </a:lnTo>
                    <a:lnTo>
                      <a:pt x="7869" y="51374"/>
                    </a:lnTo>
                    <a:lnTo>
                      <a:pt x="7869" y="51327"/>
                    </a:lnTo>
                    <a:lnTo>
                      <a:pt x="7869" y="51281"/>
                    </a:lnTo>
                    <a:lnTo>
                      <a:pt x="8054" y="50957"/>
                    </a:lnTo>
                    <a:lnTo>
                      <a:pt x="8332" y="50402"/>
                    </a:lnTo>
                    <a:lnTo>
                      <a:pt x="8100" y="51003"/>
                    </a:lnTo>
                    <a:lnTo>
                      <a:pt x="7915" y="51281"/>
                    </a:lnTo>
                    <a:lnTo>
                      <a:pt x="7915" y="51327"/>
                    </a:lnTo>
                    <a:lnTo>
                      <a:pt x="7915" y="51374"/>
                    </a:lnTo>
                    <a:lnTo>
                      <a:pt x="7869" y="51420"/>
                    </a:lnTo>
                    <a:lnTo>
                      <a:pt x="7869" y="51466"/>
                    </a:lnTo>
                    <a:lnTo>
                      <a:pt x="7869" y="51513"/>
                    </a:lnTo>
                    <a:lnTo>
                      <a:pt x="8286" y="51929"/>
                    </a:lnTo>
                    <a:lnTo>
                      <a:pt x="8609" y="52253"/>
                    </a:lnTo>
                    <a:lnTo>
                      <a:pt x="8609" y="52299"/>
                    </a:lnTo>
                    <a:lnTo>
                      <a:pt x="8656" y="52346"/>
                    </a:lnTo>
                    <a:lnTo>
                      <a:pt x="8702" y="52299"/>
                    </a:lnTo>
                    <a:lnTo>
                      <a:pt x="8702" y="52253"/>
                    </a:lnTo>
                    <a:lnTo>
                      <a:pt x="8748" y="52207"/>
                    </a:lnTo>
                    <a:lnTo>
                      <a:pt x="9165" y="51327"/>
                    </a:lnTo>
                    <a:lnTo>
                      <a:pt x="9165" y="51374"/>
                    </a:lnTo>
                    <a:lnTo>
                      <a:pt x="9119" y="51513"/>
                    </a:lnTo>
                    <a:lnTo>
                      <a:pt x="8748" y="52253"/>
                    </a:lnTo>
                    <a:lnTo>
                      <a:pt x="8748" y="52299"/>
                    </a:lnTo>
                    <a:lnTo>
                      <a:pt x="8702" y="52346"/>
                    </a:lnTo>
                    <a:lnTo>
                      <a:pt x="8702" y="52392"/>
                    </a:lnTo>
                    <a:lnTo>
                      <a:pt x="8748" y="52438"/>
                    </a:lnTo>
                    <a:lnTo>
                      <a:pt x="8795" y="52392"/>
                    </a:lnTo>
                    <a:lnTo>
                      <a:pt x="8795" y="52346"/>
                    </a:lnTo>
                    <a:lnTo>
                      <a:pt x="8841" y="52299"/>
                    </a:lnTo>
                    <a:lnTo>
                      <a:pt x="9257" y="51420"/>
                    </a:lnTo>
                    <a:lnTo>
                      <a:pt x="9257" y="51466"/>
                    </a:lnTo>
                    <a:lnTo>
                      <a:pt x="9257" y="51513"/>
                    </a:lnTo>
                    <a:lnTo>
                      <a:pt x="8841" y="52346"/>
                    </a:lnTo>
                    <a:lnTo>
                      <a:pt x="8841" y="52392"/>
                    </a:lnTo>
                    <a:lnTo>
                      <a:pt x="8795" y="52438"/>
                    </a:lnTo>
                    <a:lnTo>
                      <a:pt x="9581" y="53132"/>
                    </a:lnTo>
                    <a:lnTo>
                      <a:pt x="10183" y="53642"/>
                    </a:lnTo>
                    <a:lnTo>
                      <a:pt x="10831" y="54104"/>
                    </a:lnTo>
                    <a:lnTo>
                      <a:pt x="10877" y="54243"/>
                    </a:lnTo>
                    <a:lnTo>
                      <a:pt x="10877" y="54290"/>
                    </a:lnTo>
                    <a:lnTo>
                      <a:pt x="10785" y="54243"/>
                    </a:lnTo>
                    <a:lnTo>
                      <a:pt x="10553" y="54104"/>
                    </a:lnTo>
                    <a:lnTo>
                      <a:pt x="10507" y="54058"/>
                    </a:lnTo>
                    <a:lnTo>
                      <a:pt x="10461" y="54058"/>
                    </a:lnTo>
                    <a:lnTo>
                      <a:pt x="10368" y="53966"/>
                    </a:lnTo>
                    <a:lnTo>
                      <a:pt x="9628" y="53456"/>
                    </a:lnTo>
                    <a:lnTo>
                      <a:pt x="8887" y="52855"/>
                    </a:lnTo>
                    <a:lnTo>
                      <a:pt x="8193" y="52161"/>
                    </a:lnTo>
                    <a:lnTo>
                      <a:pt x="7545" y="51420"/>
                    </a:lnTo>
                    <a:lnTo>
                      <a:pt x="7360" y="51235"/>
                    </a:lnTo>
                    <a:lnTo>
                      <a:pt x="7314" y="51189"/>
                    </a:lnTo>
                    <a:lnTo>
                      <a:pt x="7175" y="51003"/>
                    </a:lnTo>
                    <a:lnTo>
                      <a:pt x="7175" y="50957"/>
                    </a:lnTo>
                    <a:lnTo>
                      <a:pt x="7128" y="50957"/>
                    </a:lnTo>
                    <a:lnTo>
                      <a:pt x="7128" y="50911"/>
                    </a:lnTo>
                    <a:lnTo>
                      <a:pt x="6990" y="50772"/>
                    </a:lnTo>
                    <a:lnTo>
                      <a:pt x="6897" y="50633"/>
                    </a:lnTo>
                    <a:lnTo>
                      <a:pt x="6851" y="50633"/>
                    </a:lnTo>
                    <a:lnTo>
                      <a:pt x="6064" y="49476"/>
                    </a:lnTo>
                    <a:lnTo>
                      <a:pt x="5323" y="48319"/>
                    </a:lnTo>
                    <a:lnTo>
                      <a:pt x="5185" y="48088"/>
                    </a:lnTo>
                    <a:lnTo>
                      <a:pt x="5092" y="47856"/>
                    </a:lnTo>
                    <a:lnTo>
                      <a:pt x="4953" y="47625"/>
                    </a:lnTo>
                    <a:lnTo>
                      <a:pt x="4814" y="47393"/>
                    </a:lnTo>
                    <a:lnTo>
                      <a:pt x="4722" y="47208"/>
                    </a:lnTo>
                    <a:lnTo>
                      <a:pt x="4583" y="46884"/>
                    </a:lnTo>
                    <a:lnTo>
                      <a:pt x="4490" y="46699"/>
                    </a:lnTo>
                    <a:lnTo>
                      <a:pt x="4398" y="46514"/>
                    </a:lnTo>
                    <a:lnTo>
                      <a:pt x="4259" y="46190"/>
                    </a:lnTo>
                    <a:lnTo>
                      <a:pt x="4166" y="45959"/>
                    </a:lnTo>
                    <a:lnTo>
                      <a:pt x="4120" y="45774"/>
                    </a:lnTo>
                    <a:lnTo>
                      <a:pt x="3981" y="45450"/>
                    </a:lnTo>
                    <a:lnTo>
                      <a:pt x="3889" y="45218"/>
                    </a:lnTo>
                    <a:lnTo>
                      <a:pt x="3842" y="44987"/>
                    </a:lnTo>
                    <a:lnTo>
                      <a:pt x="3796" y="44987"/>
                    </a:lnTo>
                    <a:lnTo>
                      <a:pt x="3750" y="44709"/>
                    </a:lnTo>
                    <a:lnTo>
                      <a:pt x="3611" y="44431"/>
                    </a:lnTo>
                    <a:lnTo>
                      <a:pt x="3565" y="44154"/>
                    </a:lnTo>
                    <a:lnTo>
                      <a:pt x="3426" y="43552"/>
                    </a:lnTo>
                    <a:lnTo>
                      <a:pt x="3380" y="43367"/>
                    </a:lnTo>
                    <a:lnTo>
                      <a:pt x="3333" y="43228"/>
                    </a:lnTo>
                    <a:lnTo>
                      <a:pt x="3333" y="43182"/>
                    </a:lnTo>
                    <a:lnTo>
                      <a:pt x="3241" y="42580"/>
                    </a:lnTo>
                    <a:lnTo>
                      <a:pt x="3194" y="42487"/>
                    </a:lnTo>
                    <a:lnTo>
                      <a:pt x="3148" y="42302"/>
                    </a:lnTo>
                    <a:lnTo>
                      <a:pt x="3148" y="42163"/>
                    </a:lnTo>
                    <a:lnTo>
                      <a:pt x="3148" y="42117"/>
                    </a:lnTo>
                    <a:lnTo>
                      <a:pt x="3148" y="42071"/>
                    </a:lnTo>
                    <a:lnTo>
                      <a:pt x="3056" y="41330"/>
                    </a:lnTo>
                    <a:lnTo>
                      <a:pt x="3056" y="40636"/>
                    </a:lnTo>
                    <a:close/>
                    <a:moveTo>
                      <a:pt x="35176" y="44987"/>
                    </a:moveTo>
                    <a:lnTo>
                      <a:pt x="36981" y="46051"/>
                    </a:lnTo>
                    <a:lnTo>
                      <a:pt x="37073" y="46098"/>
                    </a:lnTo>
                    <a:lnTo>
                      <a:pt x="37120" y="46144"/>
                    </a:lnTo>
                    <a:lnTo>
                      <a:pt x="38092" y="46699"/>
                    </a:lnTo>
                    <a:lnTo>
                      <a:pt x="38230" y="46792"/>
                    </a:lnTo>
                    <a:lnTo>
                      <a:pt x="38277" y="46838"/>
                    </a:lnTo>
                    <a:lnTo>
                      <a:pt x="38369" y="46884"/>
                    </a:lnTo>
                    <a:lnTo>
                      <a:pt x="38508" y="46931"/>
                    </a:lnTo>
                    <a:lnTo>
                      <a:pt x="38878" y="47162"/>
                    </a:lnTo>
                    <a:lnTo>
                      <a:pt x="39064" y="47255"/>
                    </a:lnTo>
                    <a:lnTo>
                      <a:pt x="39156" y="47301"/>
                    </a:lnTo>
                    <a:lnTo>
                      <a:pt x="39202" y="47347"/>
                    </a:lnTo>
                    <a:lnTo>
                      <a:pt x="39897" y="47764"/>
                    </a:lnTo>
                    <a:lnTo>
                      <a:pt x="39897" y="47903"/>
                    </a:lnTo>
                    <a:lnTo>
                      <a:pt x="39943" y="47949"/>
                    </a:lnTo>
                    <a:lnTo>
                      <a:pt x="39943" y="48041"/>
                    </a:lnTo>
                    <a:lnTo>
                      <a:pt x="40128" y="48828"/>
                    </a:lnTo>
                    <a:lnTo>
                      <a:pt x="40128" y="48921"/>
                    </a:lnTo>
                    <a:lnTo>
                      <a:pt x="40128" y="48967"/>
                    </a:lnTo>
                    <a:lnTo>
                      <a:pt x="40221" y="49430"/>
                    </a:lnTo>
                    <a:lnTo>
                      <a:pt x="40267" y="49476"/>
                    </a:lnTo>
                    <a:lnTo>
                      <a:pt x="40267" y="49522"/>
                    </a:lnTo>
                    <a:lnTo>
                      <a:pt x="40267" y="49569"/>
                    </a:lnTo>
                    <a:lnTo>
                      <a:pt x="40267" y="49708"/>
                    </a:lnTo>
                    <a:lnTo>
                      <a:pt x="40313" y="49708"/>
                    </a:lnTo>
                    <a:lnTo>
                      <a:pt x="40313" y="49754"/>
                    </a:lnTo>
                    <a:lnTo>
                      <a:pt x="40313" y="49800"/>
                    </a:lnTo>
                    <a:lnTo>
                      <a:pt x="40313" y="49846"/>
                    </a:lnTo>
                    <a:lnTo>
                      <a:pt x="40313" y="49893"/>
                    </a:lnTo>
                    <a:lnTo>
                      <a:pt x="40359" y="50032"/>
                    </a:lnTo>
                    <a:lnTo>
                      <a:pt x="40683" y="51651"/>
                    </a:lnTo>
                    <a:lnTo>
                      <a:pt x="40730" y="51651"/>
                    </a:lnTo>
                    <a:lnTo>
                      <a:pt x="40730" y="51744"/>
                    </a:lnTo>
                    <a:lnTo>
                      <a:pt x="40730" y="51837"/>
                    </a:lnTo>
                    <a:lnTo>
                      <a:pt x="40730" y="51883"/>
                    </a:lnTo>
                    <a:lnTo>
                      <a:pt x="40776" y="51929"/>
                    </a:lnTo>
                    <a:lnTo>
                      <a:pt x="40776" y="52022"/>
                    </a:lnTo>
                    <a:lnTo>
                      <a:pt x="41007" y="53086"/>
                    </a:lnTo>
                    <a:lnTo>
                      <a:pt x="41007" y="53132"/>
                    </a:lnTo>
                    <a:lnTo>
                      <a:pt x="41007" y="53179"/>
                    </a:lnTo>
                    <a:lnTo>
                      <a:pt x="41054" y="53225"/>
                    </a:lnTo>
                    <a:lnTo>
                      <a:pt x="41054" y="53271"/>
                    </a:lnTo>
                    <a:lnTo>
                      <a:pt x="41054" y="53318"/>
                    </a:lnTo>
                    <a:lnTo>
                      <a:pt x="41054" y="53410"/>
                    </a:lnTo>
                    <a:lnTo>
                      <a:pt x="41100" y="53410"/>
                    </a:lnTo>
                    <a:lnTo>
                      <a:pt x="41100" y="53503"/>
                    </a:lnTo>
                    <a:lnTo>
                      <a:pt x="41239" y="54197"/>
                    </a:lnTo>
                    <a:lnTo>
                      <a:pt x="41285" y="54290"/>
                    </a:lnTo>
                    <a:lnTo>
                      <a:pt x="41193" y="54243"/>
                    </a:lnTo>
                    <a:lnTo>
                      <a:pt x="41100" y="54197"/>
                    </a:lnTo>
                    <a:lnTo>
                      <a:pt x="41007" y="54151"/>
                    </a:lnTo>
                    <a:lnTo>
                      <a:pt x="40869" y="54058"/>
                    </a:lnTo>
                    <a:lnTo>
                      <a:pt x="40776" y="54012"/>
                    </a:lnTo>
                    <a:lnTo>
                      <a:pt x="40174" y="53642"/>
                    </a:lnTo>
                    <a:lnTo>
                      <a:pt x="40082" y="53595"/>
                    </a:lnTo>
                    <a:lnTo>
                      <a:pt x="40036" y="53549"/>
                    </a:lnTo>
                    <a:lnTo>
                      <a:pt x="39943" y="53503"/>
                    </a:lnTo>
                    <a:lnTo>
                      <a:pt x="39850" y="53456"/>
                    </a:lnTo>
                    <a:lnTo>
                      <a:pt x="39712" y="53410"/>
                    </a:lnTo>
                    <a:lnTo>
                      <a:pt x="39665" y="53364"/>
                    </a:lnTo>
                    <a:lnTo>
                      <a:pt x="39341" y="53179"/>
                    </a:lnTo>
                    <a:lnTo>
                      <a:pt x="39249" y="53132"/>
                    </a:lnTo>
                    <a:lnTo>
                      <a:pt x="39156" y="53086"/>
                    </a:lnTo>
                    <a:lnTo>
                      <a:pt x="38323" y="52577"/>
                    </a:lnTo>
                    <a:lnTo>
                      <a:pt x="38184" y="52485"/>
                    </a:lnTo>
                    <a:lnTo>
                      <a:pt x="38092" y="52438"/>
                    </a:lnTo>
                    <a:lnTo>
                      <a:pt x="38045" y="52438"/>
                    </a:lnTo>
                    <a:lnTo>
                      <a:pt x="38045" y="52392"/>
                    </a:lnTo>
                    <a:lnTo>
                      <a:pt x="37999" y="52392"/>
                    </a:lnTo>
                    <a:lnTo>
                      <a:pt x="37953" y="52346"/>
                    </a:lnTo>
                    <a:lnTo>
                      <a:pt x="37814" y="52299"/>
                    </a:lnTo>
                    <a:lnTo>
                      <a:pt x="37814" y="52253"/>
                    </a:lnTo>
                    <a:lnTo>
                      <a:pt x="37675" y="52207"/>
                    </a:lnTo>
                    <a:lnTo>
                      <a:pt x="37444" y="52068"/>
                    </a:lnTo>
                    <a:lnTo>
                      <a:pt x="37351" y="52022"/>
                    </a:lnTo>
                    <a:lnTo>
                      <a:pt x="37212" y="51929"/>
                    </a:lnTo>
                    <a:lnTo>
                      <a:pt x="37166" y="51883"/>
                    </a:lnTo>
                    <a:lnTo>
                      <a:pt x="36657" y="51605"/>
                    </a:lnTo>
                    <a:lnTo>
                      <a:pt x="36611" y="51559"/>
                    </a:lnTo>
                    <a:lnTo>
                      <a:pt x="36564" y="51513"/>
                    </a:lnTo>
                    <a:lnTo>
                      <a:pt x="36518" y="51466"/>
                    </a:lnTo>
                    <a:lnTo>
                      <a:pt x="36518" y="51420"/>
                    </a:lnTo>
                    <a:lnTo>
                      <a:pt x="36518" y="51374"/>
                    </a:lnTo>
                    <a:lnTo>
                      <a:pt x="36518" y="51327"/>
                    </a:lnTo>
                    <a:lnTo>
                      <a:pt x="36379" y="50818"/>
                    </a:lnTo>
                    <a:lnTo>
                      <a:pt x="36379" y="50772"/>
                    </a:lnTo>
                    <a:lnTo>
                      <a:pt x="36379" y="50726"/>
                    </a:lnTo>
                    <a:lnTo>
                      <a:pt x="36379" y="50679"/>
                    </a:lnTo>
                    <a:lnTo>
                      <a:pt x="36333" y="50633"/>
                    </a:lnTo>
                    <a:lnTo>
                      <a:pt x="36148" y="49708"/>
                    </a:lnTo>
                    <a:lnTo>
                      <a:pt x="36148" y="49661"/>
                    </a:lnTo>
                    <a:lnTo>
                      <a:pt x="36148" y="49615"/>
                    </a:lnTo>
                    <a:lnTo>
                      <a:pt x="36148" y="49569"/>
                    </a:lnTo>
                    <a:lnTo>
                      <a:pt x="36101" y="49569"/>
                    </a:lnTo>
                    <a:lnTo>
                      <a:pt x="36101" y="49522"/>
                    </a:lnTo>
                    <a:lnTo>
                      <a:pt x="36101" y="49476"/>
                    </a:lnTo>
                    <a:lnTo>
                      <a:pt x="35731" y="47671"/>
                    </a:lnTo>
                    <a:lnTo>
                      <a:pt x="35731" y="47625"/>
                    </a:lnTo>
                    <a:lnTo>
                      <a:pt x="35685" y="47532"/>
                    </a:lnTo>
                    <a:lnTo>
                      <a:pt x="35407" y="46144"/>
                    </a:lnTo>
                    <a:lnTo>
                      <a:pt x="35407" y="46051"/>
                    </a:lnTo>
                    <a:lnTo>
                      <a:pt x="35361" y="46005"/>
                    </a:lnTo>
                    <a:lnTo>
                      <a:pt x="35176" y="44987"/>
                    </a:lnTo>
                    <a:close/>
                    <a:moveTo>
                      <a:pt x="36009" y="49754"/>
                    </a:moveTo>
                    <a:lnTo>
                      <a:pt x="36240" y="50679"/>
                    </a:lnTo>
                    <a:lnTo>
                      <a:pt x="35639" y="50772"/>
                    </a:lnTo>
                    <a:lnTo>
                      <a:pt x="35500" y="50772"/>
                    </a:lnTo>
                    <a:lnTo>
                      <a:pt x="35407" y="50818"/>
                    </a:lnTo>
                    <a:lnTo>
                      <a:pt x="35176" y="50865"/>
                    </a:lnTo>
                    <a:lnTo>
                      <a:pt x="35130" y="50911"/>
                    </a:lnTo>
                    <a:lnTo>
                      <a:pt x="34991" y="50957"/>
                    </a:lnTo>
                    <a:lnTo>
                      <a:pt x="34898" y="50957"/>
                    </a:lnTo>
                    <a:lnTo>
                      <a:pt x="34898" y="51003"/>
                    </a:lnTo>
                    <a:lnTo>
                      <a:pt x="34806" y="51003"/>
                    </a:lnTo>
                    <a:lnTo>
                      <a:pt x="34713" y="51050"/>
                    </a:lnTo>
                    <a:lnTo>
                      <a:pt x="34667" y="51050"/>
                    </a:lnTo>
                    <a:lnTo>
                      <a:pt x="34574" y="51096"/>
                    </a:lnTo>
                    <a:lnTo>
                      <a:pt x="34528" y="51142"/>
                    </a:lnTo>
                    <a:lnTo>
                      <a:pt x="34482" y="51142"/>
                    </a:lnTo>
                    <a:lnTo>
                      <a:pt x="34435" y="51189"/>
                    </a:lnTo>
                    <a:lnTo>
                      <a:pt x="34389" y="51189"/>
                    </a:lnTo>
                    <a:lnTo>
                      <a:pt x="34343" y="51235"/>
                    </a:lnTo>
                    <a:lnTo>
                      <a:pt x="34296" y="51235"/>
                    </a:lnTo>
                    <a:lnTo>
                      <a:pt x="34250" y="51281"/>
                    </a:lnTo>
                    <a:lnTo>
                      <a:pt x="34204" y="51235"/>
                    </a:lnTo>
                    <a:lnTo>
                      <a:pt x="34111" y="51327"/>
                    </a:lnTo>
                    <a:lnTo>
                      <a:pt x="34111" y="51374"/>
                    </a:lnTo>
                    <a:lnTo>
                      <a:pt x="33787" y="51559"/>
                    </a:lnTo>
                    <a:lnTo>
                      <a:pt x="33741" y="51605"/>
                    </a:lnTo>
                    <a:lnTo>
                      <a:pt x="33695" y="51651"/>
                    </a:lnTo>
                    <a:lnTo>
                      <a:pt x="33602" y="51698"/>
                    </a:lnTo>
                    <a:lnTo>
                      <a:pt x="33556" y="51744"/>
                    </a:lnTo>
                    <a:lnTo>
                      <a:pt x="33463" y="51790"/>
                    </a:lnTo>
                    <a:lnTo>
                      <a:pt x="33417" y="51837"/>
                    </a:lnTo>
                    <a:lnTo>
                      <a:pt x="33371" y="51883"/>
                    </a:lnTo>
                    <a:lnTo>
                      <a:pt x="33278" y="51975"/>
                    </a:lnTo>
                    <a:lnTo>
                      <a:pt x="33232" y="52022"/>
                    </a:lnTo>
                    <a:lnTo>
                      <a:pt x="33186" y="52068"/>
                    </a:lnTo>
                    <a:lnTo>
                      <a:pt x="33139" y="52068"/>
                    </a:lnTo>
                    <a:lnTo>
                      <a:pt x="33093" y="52114"/>
                    </a:lnTo>
                    <a:lnTo>
                      <a:pt x="33047" y="52207"/>
                    </a:lnTo>
                    <a:lnTo>
                      <a:pt x="32954" y="52253"/>
                    </a:lnTo>
                    <a:lnTo>
                      <a:pt x="32908" y="52346"/>
                    </a:lnTo>
                    <a:lnTo>
                      <a:pt x="32862" y="52438"/>
                    </a:lnTo>
                    <a:lnTo>
                      <a:pt x="32815" y="52485"/>
                    </a:lnTo>
                    <a:lnTo>
                      <a:pt x="32399" y="52994"/>
                    </a:lnTo>
                    <a:lnTo>
                      <a:pt x="32167" y="53410"/>
                    </a:lnTo>
                    <a:lnTo>
                      <a:pt x="31936" y="53827"/>
                    </a:lnTo>
                    <a:lnTo>
                      <a:pt x="31751" y="54290"/>
                    </a:lnTo>
                    <a:lnTo>
                      <a:pt x="31705" y="54444"/>
                    </a:lnTo>
                    <a:lnTo>
                      <a:pt x="31705" y="54382"/>
                    </a:lnTo>
                    <a:lnTo>
                      <a:pt x="31751" y="54290"/>
                    </a:lnTo>
                    <a:lnTo>
                      <a:pt x="31843" y="53966"/>
                    </a:lnTo>
                    <a:lnTo>
                      <a:pt x="31890" y="53873"/>
                    </a:lnTo>
                    <a:lnTo>
                      <a:pt x="31936" y="53780"/>
                    </a:lnTo>
                    <a:lnTo>
                      <a:pt x="31936" y="53734"/>
                    </a:lnTo>
                    <a:lnTo>
                      <a:pt x="31982" y="53688"/>
                    </a:lnTo>
                    <a:lnTo>
                      <a:pt x="31982" y="53642"/>
                    </a:lnTo>
                    <a:lnTo>
                      <a:pt x="32029" y="53595"/>
                    </a:lnTo>
                    <a:lnTo>
                      <a:pt x="32029" y="53549"/>
                    </a:lnTo>
                    <a:lnTo>
                      <a:pt x="32075" y="53456"/>
                    </a:lnTo>
                    <a:lnTo>
                      <a:pt x="32353" y="52947"/>
                    </a:lnTo>
                    <a:lnTo>
                      <a:pt x="32630" y="52438"/>
                    </a:lnTo>
                    <a:lnTo>
                      <a:pt x="33001" y="51975"/>
                    </a:lnTo>
                    <a:lnTo>
                      <a:pt x="33371" y="51559"/>
                    </a:lnTo>
                    <a:lnTo>
                      <a:pt x="33787" y="51142"/>
                    </a:lnTo>
                    <a:lnTo>
                      <a:pt x="34250" y="50772"/>
                    </a:lnTo>
                    <a:lnTo>
                      <a:pt x="34296" y="50726"/>
                    </a:lnTo>
                    <a:lnTo>
                      <a:pt x="34713" y="50448"/>
                    </a:lnTo>
                    <a:lnTo>
                      <a:pt x="35130" y="50124"/>
                    </a:lnTo>
                    <a:lnTo>
                      <a:pt x="35454" y="49985"/>
                    </a:lnTo>
                    <a:lnTo>
                      <a:pt x="35546" y="49939"/>
                    </a:lnTo>
                    <a:lnTo>
                      <a:pt x="35546" y="49893"/>
                    </a:lnTo>
                    <a:lnTo>
                      <a:pt x="35639" y="49893"/>
                    </a:lnTo>
                    <a:lnTo>
                      <a:pt x="36009" y="49754"/>
                    </a:lnTo>
                    <a:close/>
                    <a:moveTo>
                      <a:pt x="50495" y="41701"/>
                    </a:moveTo>
                    <a:lnTo>
                      <a:pt x="49014" y="49708"/>
                    </a:lnTo>
                    <a:lnTo>
                      <a:pt x="48922" y="50032"/>
                    </a:lnTo>
                    <a:lnTo>
                      <a:pt x="48737" y="50356"/>
                    </a:lnTo>
                    <a:lnTo>
                      <a:pt x="48505" y="50633"/>
                    </a:lnTo>
                    <a:lnTo>
                      <a:pt x="48274" y="50818"/>
                    </a:lnTo>
                    <a:lnTo>
                      <a:pt x="46469" y="51837"/>
                    </a:lnTo>
                    <a:lnTo>
                      <a:pt x="46469" y="51883"/>
                    </a:lnTo>
                    <a:lnTo>
                      <a:pt x="46376" y="51883"/>
                    </a:lnTo>
                    <a:lnTo>
                      <a:pt x="46376" y="51929"/>
                    </a:lnTo>
                    <a:lnTo>
                      <a:pt x="46330" y="51929"/>
                    </a:lnTo>
                    <a:lnTo>
                      <a:pt x="45497" y="52392"/>
                    </a:lnTo>
                    <a:lnTo>
                      <a:pt x="45451" y="52438"/>
                    </a:lnTo>
                    <a:lnTo>
                      <a:pt x="45358" y="52485"/>
                    </a:lnTo>
                    <a:lnTo>
                      <a:pt x="45173" y="52577"/>
                    </a:lnTo>
                    <a:lnTo>
                      <a:pt x="45127" y="52623"/>
                    </a:lnTo>
                    <a:lnTo>
                      <a:pt x="45080" y="52670"/>
                    </a:lnTo>
                    <a:lnTo>
                      <a:pt x="43692" y="53456"/>
                    </a:lnTo>
                    <a:lnTo>
                      <a:pt x="43646" y="53503"/>
                    </a:lnTo>
                    <a:lnTo>
                      <a:pt x="43553" y="53549"/>
                    </a:lnTo>
                    <a:lnTo>
                      <a:pt x="43507" y="53595"/>
                    </a:lnTo>
                    <a:lnTo>
                      <a:pt x="43414" y="53595"/>
                    </a:lnTo>
                    <a:lnTo>
                      <a:pt x="43368" y="53642"/>
                    </a:lnTo>
                    <a:lnTo>
                      <a:pt x="43090" y="53827"/>
                    </a:lnTo>
                    <a:lnTo>
                      <a:pt x="43044" y="53827"/>
                    </a:lnTo>
                    <a:lnTo>
                      <a:pt x="42951" y="53873"/>
                    </a:lnTo>
                    <a:lnTo>
                      <a:pt x="42627" y="54058"/>
                    </a:lnTo>
                    <a:lnTo>
                      <a:pt x="42581" y="54104"/>
                    </a:lnTo>
                    <a:lnTo>
                      <a:pt x="42535" y="54104"/>
                    </a:lnTo>
                    <a:lnTo>
                      <a:pt x="42488" y="54151"/>
                    </a:lnTo>
                    <a:lnTo>
                      <a:pt x="42442" y="54151"/>
                    </a:lnTo>
                    <a:lnTo>
                      <a:pt x="42442" y="54197"/>
                    </a:lnTo>
                    <a:lnTo>
                      <a:pt x="42396" y="54197"/>
                    </a:lnTo>
                    <a:lnTo>
                      <a:pt x="42350" y="54243"/>
                    </a:lnTo>
                    <a:lnTo>
                      <a:pt x="42303" y="54243"/>
                    </a:lnTo>
                    <a:lnTo>
                      <a:pt x="42303" y="54290"/>
                    </a:lnTo>
                    <a:lnTo>
                      <a:pt x="42257" y="54290"/>
                    </a:lnTo>
                    <a:lnTo>
                      <a:pt x="42072" y="54382"/>
                    </a:lnTo>
                    <a:lnTo>
                      <a:pt x="41794" y="54475"/>
                    </a:lnTo>
                    <a:lnTo>
                      <a:pt x="41609" y="54475"/>
                    </a:lnTo>
                    <a:lnTo>
                      <a:pt x="41517" y="54428"/>
                    </a:lnTo>
                    <a:lnTo>
                      <a:pt x="41470" y="54382"/>
                    </a:lnTo>
                    <a:lnTo>
                      <a:pt x="41470" y="54336"/>
                    </a:lnTo>
                    <a:lnTo>
                      <a:pt x="41424" y="54290"/>
                    </a:lnTo>
                    <a:lnTo>
                      <a:pt x="41378" y="54151"/>
                    </a:lnTo>
                    <a:lnTo>
                      <a:pt x="41239" y="53595"/>
                    </a:lnTo>
                    <a:lnTo>
                      <a:pt x="41239" y="53503"/>
                    </a:lnTo>
                    <a:lnTo>
                      <a:pt x="41193" y="53410"/>
                    </a:lnTo>
                    <a:lnTo>
                      <a:pt x="41193" y="53364"/>
                    </a:lnTo>
                    <a:lnTo>
                      <a:pt x="41193" y="53318"/>
                    </a:lnTo>
                    <a:lnTo>
                      <a:pt x="41193" y="53271"/>
                    </a:lnTo>
                    <a:lnTo>
                      <a:pt x="40915" y="51975"/>
                    </a:lnTo>
                    <a:lnTo>
                      <a:pt x="40915" y="51929"/>
                    </a:lnTo>
                    <a:lnTo>
                      <a:pt x="40869" y="51837"/>
                    </a:lnTo>
                    <a:lnTo>
                      <a:pt x="40869" y="51744"/>
                    </a:lnTo>
                    <a:lnTo>
                      <a:pt x="40683" y="50818"/>
                    </a:lnTo>
                    <a:lnTo>
                      <a:pt x="40637" y="50726"/>
                    </a:lnTo>
                    <a:lnTo>
                      <a:pt x="40498" y="49939"/>
                    </a:lnTo>
                    <a:lnTo>
                      <a:pt x="40452" y="49893"/>
                    </a:lnTo>
                    <a:lnTo>
                      <a:pt x="40452" y="49846"/>
                    </a:lnTo>
                    <a:lnTo>
                      <a:pt x="40452" y="49800"/>
                    </a:lnTo>
                    <a:lnTo>
                      <a:pt x="40452" y="49754"/>
                    </a:lnTo>
                    <a:lnTo>
                      <a:pt x="40406" y="49661"/>
                    </a:lnTo>
                    <a:lnTo>
                      <a:pt x="40406" y="49615"/>
                    </a:lnTo>
                    <a:lnTo>
                      <a:pt x="40406" y="49569"/>
                    </a:lnTo>
                    <a:lnTo>
                      <a:pt x="40406" y="49522"/>
                    </a:lnTo>
                    <a:lnTo>
                      <a:pt x="40406" y="49476"/>
                    </a:lnTo>
                    <a:lnTo>
                      <a:pt x="40359" y="49476"/>
                    </a:lnTo>
                    <a:lnTo>
                      <a:pt x="40313" y="49245"/>
                    </a:lnTo>
                    <a:lnTo>
                      <a:pt x="40267" y="49013"/>
                    </a:lnTo>
                    <a:lnTo>
                      <a:pt x="40267" y="48921"/>
                    </a:lnTo>
                    <a:lnTo>
                      <a:pt x="40267" y="48874"/>
                    </a:lnTo>
                    <a:lnTo>
                      <a:pt x="40082" y="47949"/>
                    </a:lnTo>
                    <a:lnTo>
                      <a:pt x="40036" y="47903"/>
                    </a:lnTo>
                    <a:lnTo>
                      <a:pt x="40036" y="47810"/>
                    </a:lnTo>
                    <a:lnTo>
                      <a:pt x="40036" y="47717"/>
                    </a:lnTo>
                    <a:lnTo>
                      <a:pt x="40128" y="47671"/>
                    </a:lnTo>
                    <a:lnTo>
                      <a:pt x="40174" y="47625"/>
                    </a:lnTo>
                    <a:lnTo>
                      <a:pt x="40267" y="47625"/>
                    </a:lnTo>
                    <a:lnTo>
                      <a:pt x="41146" y="47069"/>
                    </a:lnTo>
                    <a:lnTo>
                      <a:pt x="41193" y="47023"/>
                    </a:lnTo>
                    <a:lnTo>
                      <a:pt x="41285" y="47023"/>
                    </a:lnTo>
                    <a:lnTo>
                      <a:pt x="41285" y="46977"/>
                    </a:lnTo>
                    <a:lnTo>
                      <a:pt x="41841" y="46653"/>
                    </a:lnTo>
                    <a:lnTo>
                      <a:pt x="41933" y="46653"/>
                    </a:lnTo>
                    <a:lnTo>
                      <a:pt x="41979" y="46607"/>
                    </a:lnTo>
                    <a:lnTo>
                      <a:pt x="50495" y="41701"/>
                    </a:lnTo>
                    <a:close/>
                    <a:moveTo>
                      <a:pt x="12127" y="49106"/>
                    </a:moveTo>
                    <a:lnTo>
                      <a:pt x="13747" y="54521"/>
                    </a:lnTo>
                    <a:lnTo>
                      <a:pt x="13423" y="54382"/>
                    </a:lnTo>
                    <a:lnTo>
                      <a:pt x="13191" y="54290"/>
                    </a:lnTo>
                    <a:lnTo>
                      <a:pt x="12821" y="54058"/>
                    </a:lnTo>
                    <a:lnTo>
                      <a:pt x="12497" y="53919"/>
                    </a:lnTo>
                    <a:lnTo>
                      <a:pt x="12312" y="53827"/>
                    </a:lnTo>
                    <a:lnTo>
                      <a:pt x="12266" y="53780"/>
                    </a:lnTo>
                    <a:lnTo>
                      <a:pt x="12220" y="53780"/>
                    </a:lnTo>
                    <a:lnTo>
                      <a:pt x="12127" y="53688"/>
                    </a:lnTo>
                    <a:lnTo>
                      <a:pt x="12127" y="49106"/>
                    </a:lnTo>
                    <a:close/>
                    <a:moveTo>
                      <a:pt x="35268" y="53873"/>
                    </a:moveTo>
                    <a:lnTo>
                      <a:pt x="35222" y="53919"/>
                    </a:lnTo>
                    <a:lnTo>
                      <a:pt x="35176" y="53966"/>
                    </a:lnTo>
                    <a:lnTo>
                      <a:pt x="35176" y="54012"/>
                    </a:lnTo>
                    <a:lnTo>
                      <a:pt x="34991" y="54428"/>
                    </a:lnTo>
                    <a:lnTo>
                      <a:pt x="34944" y="54475"/>
                    </a:lnTo>
                    <a:lnTo>
                      <a:pt x="34898" y="54567"/>
                    </a:lnTo>
                    <a:lnTo>
                      <a:pt x="34991" y="54336"/>
                    </a:lnTo>
                    <a:lnTo>
                      <a:pt x="35130" y="54058"/>
                    </a:lnTo>
                    <a:lnTo>
                      <a:pt x="35176" y="53966"/>
                    </a:lnTo>
                    <a:lnTo>
                      <a:pt x="35222" y="53873"/>
                    </a:lnTo>
                    <a:close/>
                    <a:moveTo>
                      <a:pt x="11433" y="54428"/>
                    </a:moveTo>
                    <a:lnTo>
                      <a:pt x="11572" y="54475"/>
                    </a:lnTo>
                    <a:lnTo>
                      <a:pt x="11757" y="54614"/>
                    </a:lnTo>
                    <a:lnTo>
                      <a:pt x="11896" y="54706"/>
                    </a:lnTo>
                    <a:lnTo>
                      <a:pt x="11386" y="54428"/>
                    </a:lnTo>
                    <a:close/>
                    <a:moveTo>
                      <a:pt x="27354" y="53410"/>
                    </a:moveTo>
                    <a:lnTo>
                      <a:pt x="27632" y="53642"/>
                    </a:lnTo>
                    <a:lnTo>
                      <a:pt x="27863" y="53919"/>
                    </a:lnTo>
                    <a:lnTo>
                      <a:pt x="28048" y="54290"/>
                    </a:lnTo>
                    <a:lnTo>
                      <a:pt x="28095" y="54660"/>
                    </a:lnTo>
                    <a:lnTo>
                      <a:pt x="28095" y="54706"/>
                    </a:lnTo>
                    <a:lnTo>
                      <a:pt x="27956" y="54614"/>
                    </a:lnTo>
                    <a:lnTo>
                      <a:pt x="27771" y="54475"/>
                    </a:lnTo>
                    <a:lnTo>
                      <a:pt x="27539" y="54104"/>
                    </a:lnTo>
                    <a:lnTo>
                      <a:pt x="27400" y="53734"/>
                    </a:lnTo>
                    <a:lnTo>
                      <a:pt x="27354" y="53410"/>
                    </a:lnTo>
                    <a:close/>
                    <a:moveTo>
                      <a:pt x="31681" y="54521"/>
                    </a:moveTo>
                    <a:lnTo>
                      <a:pt x="31612" y="54752"/>
                    </a:lnTo>
                    <a:lnTo>
                      <a:pt x="31658" y="54567"/>
                    </a:lnTo>
                    <a:lnTo>
                      <a:pt x="31681" y="54521"/>
                    </a:lnTo>
                    <a:close/>
                    <a:moveTo>
                      <a:pt x="35315" y="54058"/>
                    </a:moveTo>
                    <a:lnTo>
                      <a:pt x="35315" y="54104"/>
                    </a:lnTo>
                    <a:lnTo>
                      <a:pt x="34991" y="54752"/>
                    </a:lnTo>
                    <a:lnTo>
                      <a:pt x="34944" y="54752"/>
                    </a:lnTo>
                    <a:lnTo>
                      <a:pt x="34991" y="54706"/>
                    </a:lnTo>
                    <a:lnTo>
                      <a:pt x="34991" y="54614"/>
                    </a:lnTo>
                    <a:lnTo>
                      <a:pt x="35037" y="54521"/>
                    </a:lnTo>
                    <a:lnTo>
                      <a:pt x="35083" y="54475"/>
                    </a:lnTo>
                    <a:lnTo>
                      <a:pt x="35268" y="54104"/>
                    </a:lnTo>
                    <a:lnTo>
                      <a:pt x="35268" y="54058"/>
                    </a:lnTo>
                    <a:close/>
                    <a:moveTo>
                      <a:pt x="12127" y="47579"/>
                    </a:moveTo>
                    <a:lnTo>
                      <a:pt x="12590" y="47903"/>
                    </a:lnTo>
                    <a:lnTo>
                      <a:pt x="12868" y="48365"/>
                    </a:lnTo>
                    <a:lnTo>
                      <a:pt x="14765" y="54891"/>
                    </a:lnTo>
                    <a:lnTo>
                      <a:pt x="13978" y="54614"/>
                    </a:lnTo>
                    <a:lnTo>
                      <a:pt x="12127" y="48319"/>
                    </a:lnTo>
                    <a:lnTo>
                      <a:pt x="12127" y="47579"/>
                    </a:lnTo>
                    <a:close/>
                    <a:moveTo>
                      <a:pt x="13330" y="49198"/>
                    </a:moveTo>
                    <a:lnTo>
                      <a:pt x="15228" y="52438"/>
                    </a:lnTo>
                    <a:lnTo>
                      <a:pt x="15228" y="53132"/>
                    </a:lnTo>
                    <a:lnTo>
                      <a:pt x="15228" y="53642"/>
                    </a:lnTo>
                    <a:lnTo>
                      <a:pt x="15320" y="54104"/>
                    </a:lnTo>
                    <a:lnTo>
                      <a:pt x="15413" y="54567"/>
                    </a:lnTo>
                    <a:lnTo>
                      <a:pt x="15598" y="55030"/>
                    </a:lnTo>
                    <a:lnTo>
                      <a:pt x="14997" y="54937"/>
                    </a:lnTo>
                    <a:lnTo>
                      <a:pt x="13330" y="49245"/>
                    </a:lnTo>
                    <a:lnTo>
                      <a:pt x="13330" y="49198"/>
                    </a:lnTo>
                    <a:close/>
                    <a:moveTo>
                      <a:pt x="12127" y="54799"/>
                    </a:moveTo>
                    <a:lnTo>
                      <a:pt x="12220" y="54845"/>
                    </a:lnTo>
                    <a:lnTo>
                      <a:pt x="12312" y="54891"/>
                    </a:lnTo>
                    <a:lnTo>
                      <a:pt x="12451" y="54937"/>
                    </a:lnTo>
                    <a:lnTo>
                      <a:pt x="12497" y="54984"/>
                    </a:lnTo>
                    <a:lnTo>
                      <a:pt x="12544" y="54984"/>
                    </a:lnTo>
                    <a:lnTo>
                      <a:pt x="12682" y="55030"/>
                    </a:lnTo>
                    <a:lnTo>
                      <a:pt x="12821" y="55076"/>
                    </a:lnTo>
                    <a:lnTo>
                      <a:pt x="12960" y="55123"/>
                    </a:lnTo>
                    <a:lnTo>
                      <a:pt x="13006" y="55169"/>
                    </a:lnTo>
                    <a:lnTo>
                      <a:pt x="13191" y="55215"/>
                    </a:lnTo>
                    <a:lnTo>
                      <a:pt x="13238" y="55215"/>
                    </a:lnTo>
                    <a:lnTo>
                      <a:pt x="13469" y="55308"/>
                    </a:lnTo>
                    <a:lnTo>
                      <a:pt x="13701" y="55308"/>
                    </a:lnTo>
                    <a:lnTo>
                      <a:pt x="13932" y="55400"/>
                    </a:lnTo>
                    <a:lnTo>
                      <a:pt x="13978" y="55400"/>
                    </a:lnTo>
                    <a:lnTo>
                      <a:pt x="13978" y="55493"/>
                    </a:lnTo>
                    <a:lnTo>
                      <a:pt x="13886" y="55493"/>
                    </a:lnTo>
                    <a:lnTo>
                      <a:pt x="13191" y="55354"/>
                    </a:lnTo>
                    <a:lnTo>
                      <a:pt x="12729" y="55215"/>
                    </a:lnTo>
                    <a:lnTo>
                      <a:pt x="12266" y="55030"/>
                    </a:lnTo>
                    <a:lnTo>
                      <a:pt x="12127" y="54984"/>
                    </a:lnTo>
                    <a:lnTo>
                      <a:pt x="12127" y="54799"/>
                    </a:lnTo>
                    <a:close/>
                    <a:moveTo>
                      <a:pt x="37490" y="52577"/>
                    </a:moveTo>
                    <a:lnTo>
                      <a:pt x="37583" y="52762"/>
                    </a:lnTo>
                    <a:lnTo>
                      <a:pt x="38138" y="53734"/>
                    </a:lnTo>
                    <a:lnTo>
                      <a:pt x="38416" y="55493"/>
                    </a:lnTo>
                    <a:lnTo>
                      <a:pt x="36842" y="52716"/>
                    </a:lnTo>
                    <a:lnTo>
                      <a:pt x="37166" y="52623"/>
                    </a:lnTo>
                    <a:lnTo>
                      <a:pt x="37212" y="52577"/>
                    </a:lnTo>
                    <a:close/>
                    <a:moveTo>
                      <a:pt x="14210" y="55447"/>
                    </a:moveTo>
                    <a:lnTo>
                      <a:pt x="14580" y="55493"/>
                    </a:lnTo>
                    <a:lnTo>
                      <a:pt x="14950" y="55493"/>
                    </a:lnTo>
                    <a:lnTo>
                      <a:pt x="14950" y="55539"/>
                    </a:lnTo>
                    <a:lnTo>
                      <a:pt x="14256" y="55539"/>
                    </a:lnTo>
                    <a:lnTo>
                      <a:pt x="14210" y="55447"/>
                    </a:lnTo>
                    <a:close/>
                    <a:moveTo>
                      <a:pt x="15598" y="55493"/>
                    </a:moveTo>
                    <a:lnTo>
                      <a:pt x="15182" y="55539"/>
                    </a:lnTo>
                    <a:lnTo>
                      <a:pt x="15182" y="55493"/>
                    </a:lnTo>
                    <a:close/>
                    <a:moveTo>
                      <a:pt x="43275" y="55076"/>
                    </a:moveTo>
                    <a:lnTo>
                      <a:pt x="43414" y="55169"/>
                    </a:lnTo>
                    <a:lnTo>
                      <a:pt x="43460" y="55215"/>
                    </a:lnTo>
                    <a:lnTo>
                      <a:pt x="43460" y="56187"/>
                    </a:lnTo>
                    <a:lnTo>
                      <a:pt x="43275" y="55076"/>
                    </a:lnTo>
                    <a:close/>
                    <a:moveTo>
                      <a:pt x="24438" y="55169"/>
                    </a:moveTo>
                    <a:lnTo>
                      <a:pt x="24716" y="55400"/>
                    </a:lnTo>
                    <a:lnTo>
                      <a:pt x="24947" y="55678"/>
                    </a:lnTo>
                    <a:lnTo>
                      <a:pt x="25132" y="56048"/>
                    </a:lnTo>
                    <a:lnTo>
                      <a:pt x="25179" y="56372"/>
                    </a:lnTo>
                    <a:lnTo>
                      <a:pt x="25179" y="56511"/>
                    </a:lnTo>
                    <a:lnTo>
                      <a:pt x="25040" y="56372"/>
                    </a:lnTo>
                    <a:lnTo>
                      <a:pt x="24901" y="56233"/>
                    </a:lnTo>
                    <a:lnTo>
                      <a:pt x="24670" y="55909"/>
                    </a:lnTo>
                    <a:lnTo>
                      <a:pt x="24484" y="55539"/>
                    </a:lnTo>
                    <a:lnTo>
                      <a:pt x="24438" y="55354"/>
                    </a:lnTo>
                    <a:lnTo>
                      <a:pt x="24438" y="55169"/>
                    </a:lnTo>
                    <a:close/>
                    <a:moveTo>
                      <a:pt x="27585" y="51513"/>
                    </a:moveTo>
                    <a:lnTo>
                      <a:pt x="27863" y="52022"/>
                    </a:lnTo>
                    <a:lnTo>
                      <a:pt x="28141" y="52531"/>
                    </a:lnTo>
                    <a:lnTo>
                      <a:pt x="28372" y="53086"/>
                    </a:lnTo>
                    <a:lnTo>
                      <a:pt x="28511" y="53688"/>
                    </a:lnTo>
                    <a:lnTo>
                      <a:pt x="28511" y="53734"/>
                    </a:lnTo>
                    <a:lnTo>
                      <a:pt x="28604" y="54243"/>
                    </a:lnTo>
                    <a:lnTo>
                      <a:pt x="28604" y="54799"/>
                    </a:lnTo>
                    <a:lnTo>
                      <a:pt x="28604" y="54845"/>
                    </a:lnTo>
                    <a:lnTo>
                      <a:pt x="28604" y="54891"/>
                    </a:lnTo>
                    <a:lnTo>
                      <a:pt x="28557" y="54937"/>
                    </a:lnTo>
                    <a:lnTo>
                      <a:pt x="28465" y="55493"/>
                    </a:lnTo>
                    <a:lnTo>
                      <a:pt x="28372" y="55724"/>
                    </a:lnTo>
                    <a:lnTo>
                      <a:pt x="28280" y="55956"/>
                    </a:lnTo>
                    <a:lnTo>
                      <a:pt x="28048" y="56187"/>
                    </a:lnTo>
                    <a:lnTo>
                      <a:pt x="27817" y="56372"/>
                    </a:lnTo>
                    <a:lnTo>
                      <a:pt x="27632" y="56419"/>
                    </a:lnTo>
                    <a:lnTo>
                      <a:pt x="27400" y="56511"/>
                    </a:lnTo>
                    <a:lnTo>
                      <a:pt x="26937" y="56511"/>
                    </a:lnTo>
                    <a:lnTo>
                      <a:pt x="26475" y="56465"/>
                    </a:lnTo>
                    <a:lnTo>
                      <a:pt x="26521" y="55956"/>
                    </a:lnTo>
                    <a:lnTo>
                      <a:pt x="26521" y="55447"/>
                    </a:lnTo>
                    <a:lnTo>
                      <a:pt x="26475" y="55400"/>
                    </a:lnTo>
                    <a:lnTo>
                      <a:pt x="26475" y="55261"/>
                    </a:lnTo>
                    <a:lnTo>
                      <a:pt x="26475" y="55215"/>
                    </a:lnTo>
                    <a:lnTo>
                      <a:pt x="26336" y="54614"/>
                    </a:lnTo>
                    <a:lnTo>
                      <a:pt x="26151" y="54012"/>
                    </a:lnTo>
                    <a:lnTo>
                      <a:pt x="26428" y="53873"/>
                    </a:lnTo>
                    <a:lnTo>
                      <a:pt x="26521" y="53780"/>
                    </a:lnTo>
                    <a:lnTo>
                      <a:pt x="26521" y="53827"/>
                    </a:lnTo>
                    <a:lnTo>
                      <a:pt x="26521" y="53873"/>
                    </a:lnTo>
                    <a:lnTo>
                      <a:pt x="26521" y="53919"/>
                    </a:lnTo>
                    <a:lnTo>
                      <a:pt x="26521" y="54012"/>
                    </a:lnTo>
                    <a:lnTo>
                      <a:pt x="26567" y="54151"/>
                    </a:lnTo>
                    <a:lnTo>
                      <a:pt x="26567" y="54197"/>
                    </a:lnTo>
                    <a:lnTo>
                      <a:pt x="26613" y="54336"/>
                    </a:lnTo>
                    <a:lnTo>
                      <a:pt x="26613" y="54382"/>
                    </a:lnTo>
                    <a:lnTo>
                      <a:pt x="26706" y="54521"/>
                    </a:lnTo>
                    <a:lnTo>
                      <a:pt x="26706" y="54567"/>
                    </a:lnTo>
                    <a:lnTo>
                      <a:pt x="26799" y="54706"/>
                    </a:lnTo>
                    <a:lnTo>
                      <a:pt x="26845" y="54752"/>
                    </a:lnTo>
                    <a:lnTo>
                      <a:pt x="26891" y="54845"/>
                    </a:lnTo>
                    <a:lnTo>
                      <a:pt x="26984" y="54984"/>
                    </a:lnTo>
                    <a:lnTo>
                      <a:pt x="27030" y="54984"/>
                    </a:lnTo>
                    <a:lnTo>
                      <a:pt x="27354" y="55261"/>
                    </a:lnTo>
                    <a:lnTo>
                      <a:pt x="27539" y="55308"/>
                    </a:lnTo>
                    <a:lnTo>
                      <a:pt x="27724" y="55354"/>
                    </a:lnTo>
                    <a:lnTo>
                      <a:pt x="27863" y="55308"/>
                    </a:lnTo>
                    <a:lnTo>
                      <a:pt x="27956" y="55261"/>
                    </a:lnTo>
                    <a:lnTo>
                      <a:pt x="28095" y="55169"/>
                    </a:lnTo>
                    <a:lnTo>
                      <a:pt x="28187" y="55030"/>
                    </a:lnTo>
                    <a:lnTo>
                      <a:pt x="28233" y="54937"/>
                    </a:lnTo>
                    <a:lnTo>
                      <a:pt x="28233" y="54845"/>
                    </a:lnTo>
                    <a:lnTo>
                      <a:pt x="28233" y="54799"/>
                    </a:lnTo>
                    <a:lnTo>
                      <a:pt x="28233" y="54614"/>
                    </a:lnTo>
                    <a:lnTo>
                      <a:pt x="28141" y="54243"/>
                    </a:lnTo>
                    <a:lnTo>
                      <a:pt x="28002" y="53873"/>
                    </a:lnTo>
                    <a:lnTo>
                      <a:pt x="27724" y="53549"/>
                    </a:lnTo>
                    <a:lnTo>
                      <a:pt x="27400" y="53271"/>
                    </a:lnTo>
                    <a:lnTo>
                      <a:pt x="27354" y="53271"/>
                    </a:lnTo>
                    <a:lnTo>
                      <a:pt x="27261" y="53225"/>
                    </a:lnTo>
                    <a:lnTo>
                      <a:pt x="27215" y="53225"/>
                    </a:lnTo>
                    <a:lnTo>
                      <a:pt x="27123" y="53179"/>
                    </a:lnTo>
                    <a:lnTo>
                      <a:pt x="26984" y="53179"/>
                    </a:lnTo>
                    <a:lnTo>
                      <a:pt x="26799" y="53271"/>
                    </a:lnTo>
                    <a:lnTo>
                      <a:pt x="26752" y="53271"/>
                    </a:lnTo>
                    <a:lnTo>
                      <a:pt x="26613" y="53410"/>
                    </a:lnTo>
                    <a:lnTo>
                      <a:pt x="26613" y="53364"/>
                    </a:lnTo>
                    <a:lnTo>
                      <a:pt x="26613" y="53271"/>
                    </a:lnTo>
                    <a:lnTo>
                      <a:pt x="26613" y="53179"/>
                    </a:lnTo>
                    <a:lnTo>
                      <a:pt x="26567" y="53132"/>
                    </a:lnTo>
                    <a:lnTo>
                      <a:pt x="26567" y="53040"/>
                    </a:lnTo>
                    <a:lnTo>
                      <a:pt x="26521" y="52994"/>
                    </a:lnTo>
                    <a:lnTo>
                      <a:pt x="26521" y="52947"/>
                    </a:lnTo>
                    <a:lnTo>
                      <a:pt x="26521" y="52901"/>
                    </a:lnTo>
                    <a:lnTo>
                      <a:pt x="26475" y="52901"/>
                    </a:lnTo>
                    <a:lnTo>
                      <a:pt x="26475" y="52808"/>
                    </a:lnTo>
                    <a:lnTo>
                      <a:pt x="26428" y="52808"/>
                    </a:lnTo>
                    <a:lnTo>
                      <a:pt x="26428" y="52762"/>
                    </a:lnTo>
                    <a:lnTo>
                      <a:pt x="26382" y="52716"/>
                    </a:lnTo>
                    <a:lnTo>
                      <a:pt x="26382" y="52670"/>
                    </a:lnTo>
                    <a:lnTo>
                      <a:pt x="26336" y="52623"/>
                    </a:lnTo>
                    <a:lnTo>
                      <a:pt x="26290" y="52577"/>
                    </a:lnTo>
                    <a:lnTo>
                      <a:pt x="26243" y="52531"/>
                    </a:lnTo>
                    <a:lnTo>
                      <a:pt x="26197" y="52485"/>
                    </a:lnTo>
                    <a:lnTo>
                      <a:pt x="26151" y="52438"/>
                    </a:lnTo>
                    <a:lnTo>
                      <a:pt x="26151" y="52392"/>
                    </a:lnTo>
                    <a:lnTo>
                      <a:pt x="26058" y="52346"/>
                    </a:lnTo>
                    <a:lnTo>
                      <a:pt x="25780" y="52114"/>
                    </a:lnTo>
                    <a:lnTo>
                      <a:pt x="25734" y="51975"/>
                    </a:lnTo>
                    <a:lnTo>
                      <a:pt x="25780" y="51975"/>
                    </a:lnTo>
                    <a:lnTo>
                      <a:pt x="25873" y="52114"/>
                    </a:lnTo>
                    <a:lnTo>
                      <a:pt x="25873" y="52161"/>
                    </a:lnTo>
                    <a:lnTo>
                      <a:pt x="26012" y="52253"/>
                    </a:lnTo>
                    <a:lnTo>
                      <a:pt x="26058" y="52253"/>
                    </a:lnTo>
                    <a:lnTo>
                      <a:pt x="26197" y="52392"/>
                    </a:lnTo>
                    <a:lnTo>
                      <a:pt x="26336" y="52438"/>
                    </a:lnTo>
                    <a:lnTo>
                      <a:pt x="26567" y="52485"/>
                    </a:lnTo>
                    <a:lnTo>
                      <a:pt x="26706" y="52485"/>
                    </a:lnTo>
                    <a:lnTo>
                      <a:pt x="26845" y="52392"/>
                    </a:lnTo>
                    <a:lnTo>
                      <a:pt x="26937" y="52299"/>
                    </a:lnTo>
                    <a:lnTo>
                      <a:pt x="27030" y="52207"/>
                    </a:lnTo>
                    <a:lnTo>
                      <a:pt x="27030" y="52114"/>
                    </a:lnTo>
                    <a:lnTo>
                      <a:pt x="27076" y="52068"/>
                    </a:lnTo>
                    <a:lnTo>
                      <a:pt x="27076" y="52022"/>
                    </a:lnTo>
                    <a:lnTo>
                      <a:pt x="27076" y="51929"/>
                    </a:lnTo>
                    <a:lnTo>
                      <a:pt x="27076" y="51790"/>
                    </a:lnTo>
                    <a:lnTo>
                      <a:pt x="27076" y="51651"/>
                    </a:lnTo>
                    <a:lnTo>
                      <a:pt x="27215" y="51605"/>
                    </a:lnTo>
                    <a:lnTo>
                      <a:pt x="27308" y="51605"/>
                    </a:lnTo>
                    <a:lnTo>
                      <a:pt x="27400" y="51559"/>
                    </a:lnTo>
                    <a:lnTo>
                      <a:pt x="27585" y="51513"/>
                    </a:lnTo>
                    <a:close/>
                    <a:moveTo>
                      <a:pt x="23281" y="56465"/>
                    </a:moveTo>
                    <a:lnTo>
                      <a:pt x="23327" y="56789"/>
                    </a:lnTo>
                    <a:lnTo>
                      <a:pt x="23327" y="56835"/>
                    </a:lnTo>
                    <a:lnTo>
                      <a:pt x="23189" y="56743"/>
                    </a:lnTo>
                    <a:lnTo>
                      <a:pt x="23235" y="56511"/>
                    </a:lnTo>
                    <a:lnTo>
                      <a:pt x="23281" y="56465"/>
                    </a:lnTo>
                    <a:close/>
                    <a:moveTo>
                      <a:pt x="34806" y="54891"/>
                    </a:moveTo>
                    <a:lnTo>
                      <a:pt x="34852" y="54937"/>
                    </a:lnTo>
                    <a:lnTo>
                      <a:pt x="34898" y="54984"/>
                    </a:lnTo>
                    <a:lnTo>
                      <a:pt x="34667" y="55585"/>
                    </a:lnTo>
                    <a:lnTo>
                      <a:pt x="34667" y="55632"/>
                    </a:lnTo>
                    <a:lnTo>
                      <a:pt x="34667" y="55724"/>
                    </a:lnTo>
                    <a:lnTo>
                      <a:pt x="34620" y="55863"/>
                    </a:lnTo>
                    <a:lnTo>
                      <a:pt x="34528" y="56419"/>
                    </a:lnTo>
                    <a:lnTo>
                      <a:pt x="34435" y="56928"/>
                    </a:lnTo>
                    <a:lnTo>
                      <a:pt x="34343" y="56881"/>
                    </a:lnTo>
                    <a:lnTo>
                      <a:pt x="34296" y="56881"/>
                    </a:lnTo>
                    <a:lnTo>
                      <a:pt x="34296" y="56743"/>
                    </a:lnTo>
                    <a:lnTo>
                      <a:pt x="34343" y="56650"/>
                    </a:lnTo>
                    <a:lnTo>
                      <a:pt x="34343" y="56557"/>
                    </a:lnTo>
                    <a:lnTo>
                      <a:pt x="34343" y="56465"/>
                    </a:lnTo>
                    <a:lnTo>
                      <a:pt x="34389" y="56372"/>
                    </a:lnTo>
                    <a:lnTo>
                      <a:pt x="34389" y="56233"/>
                    </a:lnTo>
                    <a:lnTo>
                      <a:pt x="34435" y="56187"/>
                    </a:lnTo>
                    <a:lnTo>
                      <a:pt x="34435" y="56002"/>
                    </a:lnTo>
                    <a:lnTo>
                      <a:pt x="34482" y="55863"/>
                    </a:lnTo>
                    <a:lnTo>
                      <a:pt x="34482" y="55817"/>
                    </a:lnTo>
                    <a:lnTo>
                      <a:pt x="34528" y="55724"/>
                    </a:lnTo>
                    <a:lnTo>
                      <a:pt x="34759" y="55030"/>
                    </a:lnTo>
                    <a:lnTo>
                      <a:pt x="34806" y="54937"/>
                    </a:lnTo>
                    <a:lnTo>
                      <a:pt x="34806" y="54891"/>
                    </a:lnTo>
                    <a:close/>
                    <a:moveTo>
                      <a:pt x="36657" y="52855"/>
                    </a:moveTo>
                    <a:lnTo>
                      <a:pt x="38508" y="56095"/>
                    </a:lnTo>
                    <a:lnTo>
                      <a:pt x="38693" y="57390"/>
                    </a:lnTo>
                    <a:lnTo>
                      <a:pt x="35824" y="54290"/>
                    </a:lnTo>
                    <a:lnTo>
                      <a:pt x="35963" y="53966"/>
                    </a:lnTo>
                    <a:lnTo>
                      <a:pt x="36240" y="53410"/>
                    </a:lnTo>
                    <a:lnTo>
                      <a:pt x="36425" y="53132"/>
                    </a:lnTo>
                    <a:lnTo>
                      <a:pt x="36657" y="52855"/>
                    </a:lnTo>
                    <a:close/>
                    <a:moveTo>
                      <a:pt x="17542" y="19254"/>
                    </a:moveTo>
                    <a:lnTo>
                      <a:pt x="17727" y="19624"/>
                    </a:lnTo>
                    <a:lnTo>
                      <a:pt x="18005" y="19994"/>
                    </a:lnTo>
                    <a:lnTo>
                      <a:pt x="19949" y="22355"/>
                    </a:lnTo>
                    <a:lnTo>
                      <a:pt x="19440" y="23373"/>
                    </a:lnTo>
                    <a:lnTo>
                      <a:pt x="19301" y="23789"/>
                    </a:lnTo>
                    <a:lnTo>
                      <a:pt x="19162" y="24252"/>
                    </a:lnTo>
                    <a:lnTo>
                      <a:pt x="19116" y="24669"/>
                    </a:lnTo>
                    <a:lnTo>
                      <a:pt x="19116" y="25131"/>
                    </a:lnTo>
                    <a:lnTo>
                      <a:pt x="19208" y="25594"/>
                    </a:lnTo>
                    <a:lnTo>
                      <a:pt x="19301" y="26011"/>
                    </a:lnTo>
                    <a:lnTo>
                      <a:pt x="19486" y="26427"/>
                    </a:lnTo>
                    <a:lnTo>
                      <a:pt x="19717" y="26844"/>
                    </a:lnTo>
                    <a:lnTo>
                      <a:pt x="19764" y="26890"/>
                    </a:lnTo>
                    <a:lnTo>
                      <a:pt x="19810" y="26983"/>
                    </a:lnTo>
                    <a:lnTo>
                      <a:pt x="19856" y="27029"/>
                    </a:lnTo>
                    <a:lnTo>
                      <a:pt x="20180" y="27492"/>
                    </a:lnTo>
                    <a:lnTo>
                      <a:pt x="20180" y="27538"/>
                    </a:lnTo>
                    <a:lnTo>
                      <a:pt x="20226" y="27584"/>
                    </a:lnTo>
                    <a:lnTo>
                      <a:pt x="20273" y="27677"/>
                    </a:lnTo>
                    <a:lnTo>
                      <a:pt x="21522" y="29575"/>
                    </a:lnTo>
                    <a:lnTo>
                      <a:pt x="21615" y="29713"/>
                    </a:lnTo>
                    <a:lnTo>
                      <a:pt x="21708" y="29806"/>
                    </a:lnTo>
                    <a:lnTo>
                      <a:pt x="21893" y="30130"/>
                    </a:lnTo>
                    <a:lnTo>
                      <a:pt x="22031" y="30315"/>
                    </a:lnTo>
                    <a:lnTo>
                      <a:pt x="22124" y="30454"/>
                    </a:lnTo>
                    <a:lnTo>
                      <a:pt x="22170" y="30547"/>
                    </a:lnTo>
                    <a:lnTo>
                      <a:pt x="22217" y="30547"/>
                    </a:lnTo>
                    <a:lnTo>
                      <a:pt x="23790" y="32953"/>
                    </a:lnTo>
                    <a:lnTo>
                      <a:pt x="23790" y="33000"/>
                    </a:lnTo>
                    <a:lnTo>
                      <a:pt x="24114" y="33370"/>
                    </a:lnTo>
                    <a:lnTo>
                      <a:pt x="24484" y="33740"/>
                    </a:lnTo>
                    <a:lnTo>
                      <a:pt x="24484" y="34342"/>
                    </a:lnTo>
                    <a:lnTo>
                      <a:pt x="24484" y="34434"/>
                    </a:lnTo>
                    <a:lnTo>
                      <a:pt x="24484" y="34481"/>
                    </a:lnTo>
                    <a:lnTo>
                      <a:pt x="24484" y="36841"/>
                    </a:lnTo>
                    <a:lnTo>
                      <a:pt x="24484" y="37119"/>
                    </a:lnTo>
                    <a:lnTo>
                      <a:pt x="24484" y="37396"/>
                    </a:lnTo>
                    <a:lnTo>
                      <a:pt x="24484" y="40405"/>
                    </a:lnTo>
                    <a:lnTo>
                      <a:pt x="24484" y="40451"/>
                    </a:lnTo>
                    <a:lnTo>
                      <a:pt x="24484" y="40497"/>
                    </a:lnTo>
                    <a:lnTo>
                      <a:pt x="24484" y="40590"/>
                    </a:lnTo>
                    <a:lnTo>
                      <a:pt x="24484" y="40636"/>
                    </a:lnTo>
                    <a:lnTo>
                      <a:pt x="24484" y="40821"/>
                    </a:lnTo>
                    <a:lnTo>
                      <a:pt x="24484" y="42626"/>
                    </a:lnTo>
                    <a:lnTo>
                      <a:pt x="24484" y="42719"/>
                    </a:lnTo>
                    <a:lnTo>
                      <a:pt x="24484" y="42765"/>
                    </a:lnTo>
                    <a:lnTo>
                      <a:pt x="24484" y="44015"/>
                    </a:lnTo>
                    <a:lnTo>
                      <a:pt x="24484" y="44107"/>
                    </a:lnTo>
                    <a:lnTo>
                      <a:pt x="24484" y="44200"/>
                    </a:lnTo>
                    <a:lnTo>
                      <a:pt x="24484" y="45635"/>
                    </a:lnTo>
                    <a:lnTo>
                      <a:pt x="24531" y="46005"/>
                    </a:lnTo>
                    <a:lnTo>
                      <a:pt x="24531" y="46375"/>
                    </a:lnTo>
                    <a:lnTo>
                      <a:pt x="24531" y="46745"/>
                    </a:lnTo>
                    <a:lnTo>
                      <a:pt x="24531" y="47116"/>
                    </a:lnTo>
                    <a:lnTo>
                      <a:pt x="24531" y="48041"/>
                    </a:lnTo>
                    <a:lnTo>
                      <a:pt x="24531" y="48088"/>
                    </a:lnTo>
                    <a:lnTo>
                      <a:pt x="24531" y="48180"/>
                    </a:lnTo>
                    <a:lnTo>
                      <a:pt x="24531" y="49106"/>
                    </a:lnTo>
                    <a:lnTo>
                      <a:pt x="24531" y="49198"/>
                    </a:lnTo>
                    <a:lnTo>
                      <a:pt x="24531" y="49291"/>
                    </a:lnTo>
                    <a:lnTo>
                      <a:pt x="24531" y="49337"/>
                    </a:lnTo>
                    <a:lnTo>
                      <a:pt x="24531" y="49384"/>
                    </a:lnTo>
                    <a:lnTo>
                      <a:pt x="24531" y="49430"/>
                    </a:lnTo>
                    <a:lnTo>
                      <a:pt x="24531" y="49476"/>
                    </a:lnTo>
                    <a:lnTo>
                      <a:pt x="24531" y="49893"/>
                    </a:lnTo>
                    <a:lnTo>
                      <a:pt x="24531" y="49939"/>
                    </a:lnTo>
                    <a:lnTo>
                      <a:pt x="24531" y="50032"/>
                    </a:lnTo>
                    <a:lnTo>
                      <a:pt x="24531" y="50402"/>
                    </a:lnTo>
                    <a:lnTo>
                      <a:pt x="24531" y="50448"/>
                    </a:lnTo>
                    <a:lnTo>
                      <a:pt x="24531" y="50957"/>
                    </a:lnTo>
                    <a:lnTo>
                      <a:pt x="24531" y="51050"/>
                    </a:lnTo>
                    <a:lnTo>
                      <a:pt x="24531" y="51142"/>
                    </a:lnTo>
                    <a:lnTo>
                      <a:pt x="24531" y="51235"/>
                    </a:lnTo>
                    <a:lnTo>
                      <a:pt x="24531" y="51281"/>
                    </a:lnTo>
                    <a:lnTo>
                      <a:pt x="24531" y="51327"/>
                    </a:lnTo>
                    <a:lnTo>
                      <a:pt x="24531" y="51374"/>
                    </a:lnTo>
                    <a:lnTo>
                      <a:pt x="24531" y="51466"/>
                    </a:lnTo>
                    <a:lnTo>
                      <a:pt x="24531" y="51651"/>
                    </a:lnTo>
                    <a:lnTo>
                      <a:pt x="24531" y="51698"/>
                    </a:lnTo>
                    <a:lnTo>
                      <a:pt x="24531" y="51744"/>
                    </a:lnTo>
                    <a:lnTo>
                      <a:pt x="24531" y="51837"/>
                    </a:lnTo>
                    <a:lnTo>
                      <a:pt x="24531" y="51975"/>
                    </a:lnTo>
                    <a:lnTo>
                      <a:pt x="24531" y="52068"/>
                    </a:lnTo>
                    <a:lnTo>
                      <a:pt x="24531" y="52161"/>
                    </a:lnTo>
                    <a:lnTo>
                      <a:pt x="24531" y="52207"/>
                    </a:lnTo>
                    <a:lnTo>
                      <a:pt x="24531" y="52716"/>
                    </a:lnTo>
                    <a:lnTo>
                      <a:pt x="24531" y="52808"/>
                    </a:lnTo>
                    <a:lnTo>
                      <a:pt x="24531" y="52855"/>
                    </a:lnTo>
                    <a:lnTo>
                      <a:pt x="24531" y="52901"/>
                    </a:lnTo>
                    <a:lnTo>
                      <a:pt x="24531" y="52947"/>
                    </a:lnTo>
                    <a:lnTo>
                      <a:pt x="24531" y="53086"/>
                    </a:lnTo>
                    <a:lnTo>
                      <a:pt x="24531" y="53132"/>
                    </a:lnTo>
                    <a:lnTo>
                      <a:pt x="24531" y="53456"/>
                    </a:lnTo>
                    <a:lnTo>
                      <a:pt x="24484" y="53549"/>
                    </a:lnTo>
                    <a:lnTo>
                      <a:pt x="24484" y="53642"/>
                    </a:lnTo>
                    <a:lnTo>
                      <a:pt x="24484" y="53688"/>
                    </a:lnTo>
                    <a:lnTo>
                      <a:pt x="24484" y="53780"/>
                    </a:lnTo>
                    <a:lnTo>
                      <a:pt x="24484" y="53873"/>
                    </a:lnTo>
                    <a:lnTo>
                      <a:pt x="24392" y="54243"/>
                    </a:lnTo>
                    <a:lnTo>
                      <a:pt x="24299" y="54614"/>
                    </a:lnTo>
                    <a:lnTo>
                      <a:pt x="24253" y="54614"/>
                    </a:lnTo>
                    <a:lnTo>
                      <a:pt x="24253" y="54706"/>
                    </a:lnTo>
                    <a:lnTo>
                      <a:pt x="24207" y="54752"/>
                    </a:lnTo>
                    <a:lnTo>
                      <a:pt x="24207" y="54799"/>
                    </a:lnTo>
                    <a:lnTo>
                      <a:pt x="24207" y="54845"/>
                    </a:lnTo>
                    <a:lnTo>
                      <a:pt x="24161" y="54937"/>
                    </a:lnTo>
                    <a:lnTo>
                      <a:pt x="24161" y="54984"/>
                    </a:lnTo>
                    <a:lnTo>
                      <a:pt x="24114" y="54984"/>
                    </a:lnTo>
                    <a:lnTo>
                      <a:pt x="24114" y="55076"/>
                    </a:lnTo>
                    <a:lnTo>
                      <a:pt x="24068" y="55169"/>
                    </a:lnTo>
                    <a:lnTo>
                      <a:pt x="24022" y="55261"/>
                    </a:lnTo>
                    <a:lnTo>
                      <a:pt x="23975" y="55261"/>
                    </a:lnTo>
                    <a:lnTo>
                      <a:pt x="23744" y="55678"/>
                    </a:lnTo>
                    <a:lnTo>
                      <a:pt x="23698" y="55771"/>
                    </a:lnTo>
                    <a:lnTo>
                      <a:pt x="23651" y="55863"/>
                    </a:lnTo>
                    <a:lnTo>
                      <a:pt x="23605" y="55863"/>
                    </a:lnTo>
                    <a:lnTo>
                      <a:pt x="23327" y="56233"/>
                    </a:lnTo>
                    <a:lnTo>
                      <a:pt x="23281" y="56280"/>
                    </a:lnTo>
                    <a:lnTo>
                      <a:pt x="23235" y="56326"/>
                    </a:lnTo>
                    <a:lnTo>
                      <a:pt x="23142" y="56419"/>
                    </a:lnTo>
                    <a:lnTo>
                      <a:pt x="23003" y="56557"/>
                    </a:lnTo>
                    <a:lnTo>
                      <a:pt x="22911" y="56604"/>
                    </a:lnTo>
                    <a:lnTo>
                      <a:pt x="22865" y="56650"/>
                    </a:lnTo>
                    <a:lnTo>
                      <a:pt x="22541" y="56881"/>
                    </a:lnTo>
                    <a:lnTo>
                      <a:pt x="22448" y="56974"/>
                    </a:lnTo>
                    <a:lnTo>
                      <a:pt x="22355" y="57020"/>
                    </a:lnTo>
                    <a:lnTo>
                      <a:pt x="22309" y="57066"/>
                    </a:lnTo>
                    <a:lnTo>
                      <a:pt x="22217" y="57113"/>
                    </a:lnTo>
                    <a:lnTo>
                      <a:pt x="22078" y="57205"/>
                    </a:lnTo>
                    <a:lnTo>
                      <a:pt x="21985" y="57252"/>
                    </a:lnTo>
                    <a:lnTo>
                      <a:pt x="21939" y="57252"/>
                    </a:lnTo>
                    <a:lnTo>
                      <a:pt x="21615" y="57390"/>
                    </a:lnTo>
                    <a:lnTo>
                      <a:pt x="21522" y="57437"/>
                    </a:lnTo>
                    <a:lnTo>
                      <a:pt x="21476" y="57437"/>
                    </a:lnTo>
                    <a:lnTo>
                      <a:pt x="21106" y="57576"/>
                    </a:lnTo>
                    <a:lnTo>
                      <a:pt x="20736" y="57668"/>
                    </a:lnTo>
                    <a:lnTo>
                      <a:pt x="20458" y="57668"/>
                    </a:lnTo>
                    <a:lnTo>
                      <a:pt x="19949" y="57714"/>
                    </a:lnTo>
                    <a:lnTo>
                      <a:pt x="19255" y="57668"/>
                    </a:lnTo>
                    <a:lnTo>
                      <a:pt x="18653" y="57529"/>
                    </a:lnTo>
                    <a:lnTo>
                      <a:pt x="18560" y="57483"/>
                    </a:lnTo>
                    <a:lnTo>
                      <a:pt x="18468" y="57483"/>
                    </a:lnTo>
                    <a:lnTo>
                      <a:pt x="18375" y="57437"/>
                    </a:lnTo>
                    <a:lnTo>
                      <a:pt x="18051" y="57298"/>
                    </a:lnTo>
                    <a:lnTo>
                      <a:pt x="17959" y="57298"/>
                    </a:lnTo>
                    <a:lnTo>
                      <a:pt x="17912" y="57252"/>
                    </a:lnTo>
                    <a:lnTo>
                      <a:pt x="17635" y="57113"/>
                    </a:lnTo>
                    <a:lnTo>
                      <a:pt x="17588" y="57066"/>
                    </a:lnTo>
                    <a:lnTo>
                      <a:pt x="17264" y="56881"/>
                    </a:lnTo>
                    <a:lnTo>
                      <a:pt x="16940" y="56650"/>
                    </a:lnTo>
                    <a:lnTo>
                      <a:pt x="16663" y="56372"/>
                    </a:lnTo>
                    <a:lnTo>
                      <a:pt x="16431" y="56095"/>
                    </a:lnTo>
                    <a:lnTo>
                      <a:pt x="16385" y="56048"/>
                    </a:lnTo>
                    <a:lnTo>
                      <a:pt x="16339" y="55956"/>
                    </a:lnTo>
                    <a:lnTo>
                      <a:pt x="16015" y="55493"/>
                    </a:lnTo>
                    <a:lnTo>
                      <a:pt x="15968" y="55447"/>
                    </a:lnTo>
                    <a:lnTo>
                      <a:pt x="15922" y="55354"/>
                    </a:lnTo>
                    <a:lnTo>
                      <a:pt x="15876" y="55308"/>
                    </a:lnTo>
                    <a:lnTo>
                      <a:pt x="15830" y="55169"/>
                    </a:lnTo>
                    <a:lnTo>
                      <a:pt x="15783" y="55123"/>
                    </a:lnTo>
                    <a:lnTo>
                      <a:pt x="15737" y="55030"/>
                    </a:lnTo>
                    <a:lnTo>
                      <a:pt x="15598" y="54567"/>
                    </a:lnTo>
                    <a:lnTo>
                      <a:pt x="15459" y="54104"/>
                    </a:lnTo>
                    <a:lnTo>
                      <a:pt x="15367" y="53642"/>
                    </a:lnTo>
                    <a:lnTo>
                      <a:pt x="15320" y="53132"/>
                    </a:lnTo>
                    <a:lnTo>
                      <a:pt x="15320" y="52670"/>
                    </a:lnTo>
                    <a:lnTo>
                      <a:pt x="15320" y="52531"/>
                    </a:lnTo>
                    <a:lnTo>
                      <a:pt x="15320" y="52392"/>
                    </a:lnTo>
                    <a:lnTo>
                      <a:pt x="15320" y="52253"/>
                    </a:lnTo>
                    <a:lnTo>
                      <a:pt x="15320" y="51003"/>
                    </a:lnTo>
                    <a:lnTo>
                      <a:pt x="15320" y="50865"/>
                    </a:lnTo>
                    <a:lnTo>
                      <a:pt x="15320" y="50679"/>
                    </a:lnTo>
                    <a:lnTo>
                      <a:pt x="15320" y="50587"/>
                    </a:lnTo>
                    <a:lnTo>
                      <a:pt x="15320" y="49939"/>
                    </a:lnTo>
                    <a:lnTo>
                      <a:pt x="15320" y="49893"/>
                    </a:lnTo>
                    <a:lnTo>
                      <a:pt x="15320" y="49846"/>
                    </a:lnTo>
                    <a:lnTo>
                      <a:pt x="15320" y="49800"/>
                    </a:lnTo>
                    <a:lnTo>
                      <a:pt x="15320" y="49754"/>
                    </a:lnTo>
                    <a:lnTo>
                      <a:pt x="15320" y="49661"/>
                    </a:lnTo>
                    <a:lnTo>
                      <a:pt x="15320" y="49569"/>
                    </a:lnTo>
                    <a:lnTo>
                      <a:pt x="15320" y="48597"/>
                    </a:lnTo>
                    <a:lnTo>
                      <a:pt x="15320" y="48504"/>
                    </a:lnTo>
                    <a:lnTo>
                      <a:pt x="15320" y="48458"/>
                    </a:lnTo>
                    <a:lnTo>
                      <a:pt x="15320" y="48365"/>
                    </a:lnTo>
                    <a:lnTo>
                      <a:pt x="15320" y="48273"/>
                    </a:lnTo>
                    <a:lnTo>
                      <a:pt x="15320" y="47995"/>
                    </a:lnTo>
                    <a:lnTo>
                      <a:pt x="15320" y="47903"/>
                    </a:lnTo>
                    <a:lnTo>
                      <a:pt x="15320" y="47810"/>
                    </a:lnTo>
                    <a:lnTo>
                      <a:pt x="15320" y="47717"/>
                    </a:lnTo>
                    <a:lnTo>
                      <a:pt x="15320" y="47671"/>
                    </a:lnTo>
                    <a:lnTo>
                      <a:pt x="15320" y="47579"/>
                    </a:lnTo>
                    <a:lnTo>
                      <a:pt x="15320" y="47532"/>
                    </a:lnTo>
                    <a:lnTo>
                      <a:pt x="15320" y="46838"/>
                    </a:lnTo>
                    <a:lnTo>
                      <a:pt x="15320" y="46745"/>
                    </a:lnTo>
                    <a:lnTo>
                      <a:pt x="15320" y="46653"/>
                    </a:lnTo>
                    <a:lnTo>
                      <a:pt x="15320" y="46607"/>
                    </a:lnTo>
                    <a:lnTo>
                      <a:pt x="15320" y="46560"/>
                    </a:lnTo>
                    <a:lnTo>
                      <a:pt x="15320" y="46190"/>
                    </a:lnTo>
                    <a:lnTo>
                      <a:pt x="15320" y="46098"/>
                    </a:lnTo>
                    <a:lnTo>
                      <a:pt x="15320" y="46005"/>
                    </a:lnTo>
                    <a:lnTo>
                      <a:pt x="15320" y="45912"/>
                    </a:lnTo>
                    <a:lnTo>
                      <a:pt x="15320" y="45403"/>
                    </a:lnTo>
                    <a:lnTo>
                      <a:pt x="15320" y="45311"/>
                    </a:lnTo>
                    <a:lnTo>
                      <a:pt x="15320" y="45264"/>
                    </a:lnTo>
                    <a:lnTo>
                      <a:pt x="15320" y="44894"/>
                    </a:lnTo>
                    <a:lnTo>
                      <a:pt x="15320" y="44848"/>
                    </a:lnTo>
                    <a:lnTo>
                      <a:pt x="15320" y="44709"/>
                    </a:lnTo>
                    <a:lnTo>
                      <a:pt x="15320" y="44663"/>
                    </a:lnTo>
                    <a:lnTo>
                      <a:pt x="15320" y="44570"/>
                    </a:lnTo>
                    <a:lnTo>
                      <a:pt x="15320" y="44478"/>
                    </a:lnTo>
                    <a:lnTo>
                      <a:pt x="15320" y="44385"/>
                    </a:lnTo>
                    <a:lnTo>
                      <a:pt x="15320" y="43830"/>
                    </a:lnTo>
                    <a:lnTo>
                      <a:pt x="15320" y="43737"/>
                    </a:lnTo>
                    <a:lnTo>
                      <a:pt x="15320" y="43691"/>
                    </a:lnTo>
                    <a:lnTo>
                      <a:pt x="15320" y="43598"/>
                    </a:lnTo>
                    <a:lnTo>
                      <a:pt x="15320" y="43506"/>
                    </a:lnTo>
                    <a:lnTo>
                      <a:pt x="15320" y="42163"/>
                    </a:lnTo>
                    <a:lnTo>
                      <a:pt x="15320" y="42117"/>
                    </a:lnTo>
                    <a:lnTo>
                      <a:pt x="15320" y="42025"/>
                    </a:lnTo>
                    <a:lnTo>
                      <a:pt x="15320" y="41932"/>
                    </a:lnTo>
                    <a:lnTo>
                      <a:pt x="15320" y="41840"/>
                    </a:lnTo>
                    <a:lnTo>
                      <a:pt x="15320" y="41654"/>
                    </a:lnTo>
                    <a:lnTo>
                      <a:pt x="15320" y="41516"/>
                    </a:lnTo>
                    <a:lnTo>
                      <a:pt x="15320" y="41377"/>
                    </a:lnTo>
                    <a:lnTo>
                      <a:pt x="15320" y="41330"/>
                    </a:lnTo>
                    <a:lnTo>
                      <a:pt x="15320" y="41238"/>
                    </a:lnTo>
                    <a:lnTo>
                      <a:pt x="15320" y="39988"/>
                    </a:lnTo>
                    <a:lnTo>
                      <a:pt x="15320" y="39664"/>
                    </a:lnTo>
                    <a:lnTo>
                      <a:pt x="15320" y="38739"/>
                    </a:lnTo>
                    <a:lnTo>
                      <a:pt x="15320" y="38646"/>
                    </a:lnTo>
                    <a:lnTo>
                      <a:pt x="15320" y="38553"/>
                    </a:lnTo>
                    <a:lnTo>
                      <a:pt x="15320" y="38461"/>
                    </a:lnTo>
                    <a:lnTo>
                      <a:pt x="15320" y="37026"/>
                    </a:lnTo>
                    <a:lnTo>
                      <a:pt x="15320" y="36934"/>
                    </a:lnTo>
                    <a:lnTo>
                      <a:pt x="15320" y="36887"/>
                    </a:lnTo>
                    <a:lnTo>
                      <a:pt x="15320" y="36795"/>
                    </a:lnTo>
                    <a:lnTo>
                      <a:pt x="15320" y="36702"/>
                    </a:lnTo>
                    <a:lnTo>
                      <a:pt x="15320" y="36610"/>
                    </a:lnTo>
                    <a:lnTo>
                      <a:pt x="15320" y="36563"/>
                    </a:lnTo>
                    <a:lnTo>
                      <a:pt x="15320" y="36517"/>
                    </a:lnTo>
                    <a:lnTo>
                      <a:pt x="15320" y="36471"/>
                    </a:lnTo>
                    <a:lnTo>
                      <a:pt x="15320" y="36424"/>
                    </a:lnTo>
                    <a:lnTo>
                      <a:pt x="15320" y="36378"/>
                    </a:lnTo>
                    <a:lnTo>
                      <a:pt x="15320" y="36332"/>
                    </a:lnTo>
                    <a:lnTo>
                      <a:pt x="15320" y="36286"/>
                    </a:lnTo>
                    <a:lnTo>
                      <a:pt x="15320" y="35314"/>
                    </a:lnTo>
                    <a:lnTo>
                      <a:pt x="15320" y="35221"/>
                    </a:lnTo>
                    <a:lnTo>
                      <a:pt x="15320" y="35129"/>
                    </a:lnTo>
                    <a:lnTo>
                      <a:pt x="15320" y="35082"/>
                    </a:lnTo>
                    <a:lnTo>
                      <a:pt x="15320" y="35036"/>
                    </a:lnTo>
                    <a:lnTo>
                      <a:pt x="15320" y="34990"/>
                    </a:lnTo>
                    <a:lnTo>
                      <a:pt x="15274" y="34897"/>
                    </a:lnTo>
                    <a:lnTo>
                      <a:pt x="15274" y="34805"/>
                    </a:lnTo>
                    <a:lnTo>
                      <a:pt x="15274" y="30917"/>
                    </a:lnTo>
                    <a:lnTo>
                      <a:pt x="15274" y="25918"/>
                    </a:lnTo>
                    <a:lnTo>
                      <a:pt x="15182" y="25502"/>
                    </a:lnTo>
                    <a:lnTo>
                      <a:pt x="15089" y="25039"/>
                    </a:lnTo>
                    <a:lnTo>
                      <a:pt x="15089" y="24622"/>
                    </a:lnTo>
                    <a:lnTo>
                      <a:pt x="15043" y="24160"/>
                    </a:lnTo>
                    <a:lnTo>
                      <a:pt x="15135" y="23419"/>
                    </a:lnTo>
                    <a:lnTo>
                      <a:pt x="15274" y="22725"/>
                    </a:lnTo>
                    <a:lnTo>
                      <a:pt x="15459" y="22031"/>
                    </a:lnTo>
                    <a:lnTo>
                      <a:pt x="15737" y="21383"/>
                    </a:lnTo>
                    <a:lnTo>
                      <a:pt x="16107" y="20781"/>
                    </a:lnTo>
                    <a:lnTo>
                      <a:pt x="16524" y="20226"/>
                    </a:lnTo>
                    <a:lnTo>
                      <a:pt x="16987" y="19716"/>
                    </a:lnTo>
                    <a:lnTo>
                      <a:pt x="17542" y="19254"/>
                    </a:lnTo>
                    <a:close/>
                    <a:moveTo>
                      <a:pt x="21430" y="57622"/>
                    </a:moveTo>
                    <a:lnTo>
                      <a:pt x="21337" y="57900"/>
                    </a:lnTo>
                    <a:lnTo>
                      <a:pt x="21198" y="57853"/>
                    </a:lnTo>
                    <a:lnTo>
                      <a:pt x="20967" y="57761"/>
                    </a:lnTo>
                    <a:lnTo>
                      <a:pt x="21430" y="57622"/>
                    </a:lnTo>
                    <a:close/>
                    <a:moveTo>
                      <a:pt x="22309" y="57205"/>
                    </a:moveTo>
                    <a:lnTo>
                      <a:pt x="22263" y="57390"/>
                    </a:lnTo>
                    <a:lnTo>
                      <a:pt x="22263" y="57483"/>
                    </a:lnTo>
                    <a:lnTo>
                      <a:pt x="22217" y="57576"/>
                    </a:lnTo>
                    <a:lnTo>
                      <a:pt x="22031" y="58270"/>
                    </a:lnTo>
                    <a:lnTo>
                      <a:pt x="21800" y="58131"/>
                    </a:lnTo>
                    <a:lnTo>
                      <a:pt x="21522" y="57992"/>
                    </a:lnTo>
                    <a:lnTo>
                      <a:pt x="21476" y="57992"/>
                    </a:lnTo>
                    <a:lnTo>
                      <a:pt x="21569" y="57576"/>
                    </a:lnTo>
                    <a:lnTo>
                      <a:pt x="22031" y="57344"/>
                    </a:lnTo>
                    <a:lnTo>
                      <a:pt x="22078" y="57344"/>
                    </a:lnTo>
                    <a:lnTo>
                      <a:pt x="22170" y="57298"/>
                    </a:lnTo>
                    <a:lnTo>
                      <a:pt x="22309" y="57205"/>
                    </a:lnTo>
                    <a:close/>
                    <a:moveTo>
                      <a:pt x="24670" y="53271"/>
                    </a:moveTo>
                    <a:lnTo>
                      <a:pt x="24901" y="53642"/>
                    </a:lnTo>
                    <a:lnTo>
                      <a:pt x="24947" y="53734"/>
                    </a:lnTo>
                    <a:lnTo>
                      <a:pt x="24994" y="53780"/>
                    </a:lnTo>
                    <a:lnTo>
                      <a:pt x="24994" y="53827"/>
                    </a:lnTo>
                    <a:lnTo>
                      <a:pt x="25086" y="53966"/>
                    </a:lnTo>
                    <a:lnTo>
                      <a:pt x="25132" y="54104"/>
                    </a:lnTo>
                    <a:lnTo>
                      <a:pt x="25271" y="54382"/>
                    </a:lnTo>
                    <a:lnTo>
                      <a:pt x="25271" y="54428"/>
                    </a:lnTo>
                    <a:lnTo>
                      <a:pt x="25318" y="54521"/>
                    </a:lnTo>
                    <a:lnTo>
                      <a:pt x="25456" y="54984"/>
                    </a:lnTo>
                    <a:lnTo>
                      <a:pt x="25595" y="55447"/>
                    </a:lnTo>
                    <a:lnTo>
                      <a:pt x="25595" y="55493"/>
                    </a:lnTo>
                    <a:lnTo>
                      <a:pt x="25595" y="55539"/>
                    </a:lnTo>
                    <a:lnTo>
                      <a:pt x="25595" y="55585"/>
                    </a:lnTo>
                    <a:lnTo>
                      <a:pt x="25642" y="55678"/>
                    </a:lnTo>
                    <a:lnTo>
                      <a:pt x="25688" y="56048"/>
                    </a:lnTo>
                    <a:lnTo>
                      <a:pt x="25688" y="56095"/>
                    </a:lnTo>
                    <a:lnTo>
                      <a:pt x="25688" y="56187"/>
                    </a:lnTo>
                    <a:lnTo>
                      <a:pt x="25688" y="56511"/>
                    </a:lnTo>
                    <a:lnTo>
                      <a:pt x="25688" y="56604"/>
                    </a:lnTo>
                    <a:lnTo>
                      <a:pt x="25642" y="56696"/>
                    </a:lnTo>
                    <a:lnTo>
                      <a:pt x="25549" y="57205"/>
                    </a:lnTo>
                    <a:lnTo>
                      <a:pt x="25456" y="57483"/>
                    </a:lnTo>
                    <a:lnTo>
                      <a:pt x="25364" y="57668"/>
                    </a:lnTo>
                    <a:lnTo>
                      <a:pt x="25132" y="57946"/>
                    </a:lnTo>
                    <a:lnTo>
                      <a:pt x="24901" y="58085"/>
                    </a:lnTo>
                    <a:lnTo>
                      <a:pt x="24716" y="58177"/>
                    </a:lnTo>
                    <a:lnTo>
                      <a:pt x="24484" y="58270"/>
                    </a:lnTo>
                    <a:lnTo>
                      <a:pt x="24068" y="58270"/>
                    </a:lnTo>
                    <a:lnTo>
                      <a:pt x="23651" y="58224"/>
                    </a:lnTo>
                    <a:lnTo>
                      <a:pt x="23281" y="58085"/>
                    </a:lnTo>
                    <a:lnTo>
                      <a:pt x="22911" y="57900"/>
                    </a:lnTo>
                    <a:lnTo>
                      <a:pt x="23003" y="57483"/>
                    </a:lnTo>
                    <a:lnTo>
                      <a:pt x="23096" y="57437"/>
                    </a:lnTo>
                    <a:lnTo>
                      <a:pt x="23189" y="57390"/>
                    </a:lnTo>
                    <a:lnTo>
                      <a:pt x="23327" y="57298"/>
                    </a:lnTo>
                    <a:lnTo>
                      <a:pt x="23374" y="57159"/>
                    </a:lnTo>
                    <a:lnTo>
                      <a:pt x="23420" y="57066"/>
                    </a:lnTo>
                    <a:lnTo>
                      <a:pt x="23466" y="56974"/>
                    </a:lnTo>
                    <a:lnTo>
                      <a:pt x="23466" y="56928"/>
                    </a:lnTo>
                    <a:lnTo>
                      <a:pt x="23466" y="56743"/>
                    </a:lnTo>
                    <a:lnTo>
                      <a:pt x="23374" y="56372"/>
                    </a:lnTo>
                    <a:lnTo>
                      <a:pt x="23651" y="56002"/>
                    </a:lnTo>
                    <a:lnTo>
                      <a:pt x="23698" y="56095"/>
                    </a:lnTo>
                    <a:lnTo>
                      <a:pt x="23698" y="56141"/>
                    </a:lnTo>
                    <a:lnTo>
                      <a:pt x="23790" y="56280"/>
                    </a:lnTo>
                    <a:lnTo>
                      <a:pt x="23790" y="56326"/>
                    </a:lnTo>
                    <a:lnTo>
                      <a:pt x="23883" y="56465"/>
                    </a:lnTo>
                    <a:lnTo>
                      <a:pt x="23929" y="56511"/>
                    </a:lnTo>
                    <a:lnTo>
                      <a:pt x="23975" y="56604"/>
                    </a:lnTo>
                    <a:lnTo>
                      <a:pt x="24068" y="56696"/>
                    </a:lnTo>
                    <a:lnTo>
                      <a:pt x="24114" y="56743"/>
                    </a:lnTo>
                    <a:lnTo>
                      <a:pt x="24438" y="56974"/>
                    </a:lnTo>
                    <a:lnTo>
                      <a:pt x="24623" y="57066"/>
                    </a:lnTo>
                    <a:lnTo>
                      <a:pt x="24808" y="57113"/>
                    </a:lnTo>
                    <a:lnTo>
                      <a:pt x="24947" y="57066"/>
                    </a:lnTo>
                    <a:lnTo>
                      <a:pt x="25040" y="57020"/>
                    </a:lnTo>
                    <a:lnTo>
                      <a:pt x="25179" y="56928"/>
                    </a:lnTo>
                    <a:lnTo>
                      <a:pt x="25271" y="56789"/>
                    </a:lnTo>
                    <a:lnTo>
                      <a:pt x="25271" y="56696"/>
                    </a:lnTo>
                    <a:lnTo>
                      <a:pt x="25318" y="56604"/>
                    </a:lnTo>
                    <a:lnTo>
                      <a:pt x="25318" y="56557"/>
                    </a:lnTo>
                    <a:lnTo>
                      <a:pt x="25318" y="56372"/>
                    </a:lnTo>
                    <a:lnTo>
                      <a:pt x="25271" y="56095"/>
                    </a:lnTo>
                    <a:lnTo>
                      <a:pt x="25179" y="55817"/>
                    </a:lnTo>
                    <a:lnTo>
                      <a:pt x="25086" y="55632"/>
                    </a:lnTo>
                    <a:lnTo>
                      <a:pt x="24855" y="55308"/>
                    </a:lnTo>
                    <a:lnTo>
                      <a:pt x="24531" y="55076"/>
                    </a:lnTo>
                    <a:lnTo>
                      <a:pt x="24484" y="55030"/>
                    </a:lnTo>
                    <a:lnTo>
                      <a:pt x="24438" y="55030"/>
                    </a:lnTo>
                    <a:lnTo>
                      <a:pt x="24392" y="54984"/>
                    </a:lnTo>
                    <a:lnTo>
                      <a:pt x="24346" y="54984"/>
                    </a:lnTo>
                    <a:lnTo>
                      <a:pt x="24299" y="54937"/>
                    </a:lnTo>
                    <a:lnTo>
                      <a:pt x="24299" y="54891"/>
                    </a:lnTo>
                    <a:lnTo>
                      <a:pt x="24346" y="54845"/>
                    </a:lnTo>
                    <a:lnTo>
                      <a:pt x="24392" y="54752"/>
                    </a:lnTo>
                    <a:lnTo>
                      <a:pt x="24392" y="54660"/>
                    </a:lnTo>
                    <a:lnTo>
                      <a:pt x="24531" y="54243"/>
                    </a:lnTo>
                    <a:lnTo>
                      <a:pt x="24623" y="53780"/>
                    </a:lnTo>
                    <a:lnTo>
                      <a:pt x="24623" y="53734"/>
                    </a:lnTo>
                    <a:lnTo>
                      <a:pt x="24623" y="53688"/>
                    </a:lnTo>
                    <a:lnTo>
                      <a:pt x="24623" y="53642"/>
                    </a:lnTo>
                    <a:lnTo>
                      <a:pt x="24623" y="53549"/>
                    </a:lnTo>
                    <a:lnTo>
                      <a:pt x="24670" y="53271"/>
                    </a:lnTo>
                    <a:close/>
                    <a:moveTo>
                      <a:pt x="40637" y="56743"/>
                    </a:moveTo>
                    <a:lnTo>
                      <a:pt x="41146" y="58409"/>
                    </a:lnTo>
                    <a:lnTo>
                      <a:pt x="41146" y="58501"/>
                    </a:lnTo>
                    <a:lnTo>
                      <a:pt x="40822" y="57900"/>
                    </a:lnTo>
                    <a:lnTo>
                      <a:pt x="40637" y="56743"/>
                    </a:lnTo>
                    <a:close/>
                    <a:moveTo>
                      <a:pt x="6064" y="32583"/>
                    </a:moveTo>
                    <a:lnTo>
                      <a:pt x="6990" y="32629"/>
                    </a:lnTo>
                    <a:lnTo>
                      <a:pt x="7869" y="32768"/>
                    </a:lnTo>
                    <a:lnTo>
                      <a:pt x="8702" y="32953"/>
                    </a:lnTo>
                    <a:lnTo>
                      <a:pt x="9443" y="33231"/>
                    </a:lnTo>
                    <a:lnTo>
                      <a:pt x="10137" y="33555"/>
                    </a:lnTo>
                    <a:lnTo>
                      <a:pt x="10785" y="33879"/>
                    </a:lnTo>
                    <a:lnTo>
                      <a:pt x="11618" y="34342"/>
                    </a:lnTo>
                    <a:lnTo>
                      <a:pt x="12544" y="34943"/>
                    </a:lnTo>
                    <a:lnTo>
                      <a:pt x="13423" y="35453"/>
                    </a:lnTo>
                    <a:lnTo>
                      <a:pt x="13423" y="35499"/>
                    </a:lnTo>
                    <a:lnTo>
                      <a:pt x="14349" y="36054"/>
                    </a:lnTo>
                    <a:lnTo>
                      <a:pt x="14487" y="36147"/>
                    </a:lnTo>
                    <a:lnTo>
                      <a:pt x="14765" y="36332"/>
                    </a:lnTo>
                    <a:lnTo>
                      <a:pt x="14811" y="36378"/>
                    </a:lnTo>
                    <a:lnTo>
                      <a:pt x="14950" y="36517"/>
                    </a:lnTo>
                    <a:lnTo>
                      <a:pt x="14997" y="36563"/>
                    </a:lnTo>
                    <a:lnTo>
                      <a:pt x="15135" y="36748"/>
                    </a:lnTo>
                    <a:lnTo>
                      <a:pt x="15182" y="36748"/>
                    </a:lnTo>
                    <a:lnTo>
                      <a:pt x="15182" y="36887"/>
                    </a:lnTo>
                    <a:lnTo>
                      <a:pt x="15182" y="38322"/>
                    </a:lnTo>
                    <a:lnTo>
                      <a:pt x="15182" y="38368"/>
                    </a:lnTo>
                    <a:lnTo>
                      <a:pt x="15182" y="38415"/>
                    </a:lnTo>
                    <a:lnTo>
                      <a:pt x="15182" y="38507"/>
                    </a:lnTo>
                    <a:lnTo>
                      <a:pt x="15182" y="38600"/>
                    </a:lnTo>
                    <a:lnTo>
                      <a:pt x="15182" y="38692"/>
                    </a:lnTo>
                    <a:lnTo>
                      <a:pt x="15182" y="38924"/>
                    </a:lnTo>
                    <a:lnTo>
                      <a:pt x="15182" y="38970"/>
                    </a:lnTo>
                    <a:lnTo>
                      <a:pt x="15182" y="39479"/>
                    </a:lnTo>
                    <a:lnTo>
                      <a:pt x="15182" y="39803"/>
                    </a:lnTo>
                    <a:lnTo>
                      <a:pt x="15182" y="41053"/>
                    </a:lnTo>
                    <a:lnTo>
                      <a:pt x="15182" y="41145"/>
                    </a:lnTo>
                    <a:lnTo>
                      <a:pt x="14580" y="40266"/>
                    </a:lnTo>
                    <a:lnTo>
                      <a:pt x="14534" y="40312"/>
                    </a:lnTo>
                    <a:lnTo>
                      <a:pt x="14534" y="40266"/>
                    </a:lnTo>
                    <a:lnTo>
                      <a:pt x="14534" y="40220"/>
                    </a:lnTo>
                    <a:lnTo>
                      <a:pt x="14487" y="40173"/>
                    </a:lnTo>
                    <a:lnTo>
                      <a:pt x="14441" y="40173"/>
                    </a:lnTo>
                    <a:lnTo>
                      <a:pt x="14441" y="40127"/>
                    </a:lnTo>
                    <a:lnTo>
                      <a:pt x="13932" y="39479"/>
                    </a:lnTo>
                    <a:lnTo>
                      <a:pt x="13654" y="39155"/>
                    </a:lnTo>
                    <a:lnTo>
                      <a:pt x="13654" y="39201"/>
                    </a:lnTo>
                    <a:lnTo>
                      <a:pt x="13608" y="39201"/>
                    </a:lnTo>
                    <a:lnTo>
                      <a:pt x="13608" y="39155"/>
                    </a:lnTo>
                    <a:lnTo>
                      <a:pt x="13562" y="39063"/>
                    </a:lnTo>
                    <a:lnTo>
                      <a:pt x="13562" y="39109"/>
                    </a:lnTo>
                    <a:lnTo>
                      <a:pt x="13515" y="39063"/>
                    </a:lnTo>
                    <a:lnTo>
                      <a:pt x="13515" y="39016"/>
                    </a:lnTo>
                    <a:lnTo>
                      <a:pt x="12868" y="38322"/>
                    </a:lnTo>
                    <a:lnTo>
                      <a:pt x="12173" y="37674"/>
                    </a:lnTo>
                    <a:lnTo>
                      <a:pt x="12081" y="37628"/>
                    </a:lnTo>
                    <a:lnTo>
                      <a:pt x="11988" y="37535"/>
                    </a:lnTo>
                    <a:lnTo>
                      <a:pt x="11942" y="37443"/>
                    </a:lnTo>
                    <a:lnTo>
                      <a:pt x="11155" y="36841"/>
                    </a:lnTo>
                    <a:lnTo>
                      <a:pt x="11062" y="36795"/>
                    </a:lnTo>
                    <a:lnTo>
                      <a:pt x="10970" y="36702"/>
                    </a:lnTo>
                    <a:lnTo>
                      <a:pt x="10924" y="36656"/>
                    </a:lnTo>
                    <a:lnTo>
                      <a:pt x="10137" y="36147"/>
                    </a:lnTo>
                    <a:lnTo>
                      <a:pt x="9350" y="35730"/>
                    </a:lnTo>
                    <a:lnTo>
                      <a:pt x="9304" y="35684"/>
                    </a:lnTo>
                    <a:lnTo>
                      <a:pt x="9165" y="35638"/>
                    </a:lnTo>
                    <a:lnTo>
                      <a:pt x="9119" y="35591"/>
                    </a:lnTo>
                    <a:lnTo>
                      <a:pt x="8332" y="35267"/>
                    </a:lnTo>
                    <a:lnTo>
                      <a:pt x="8239" y="35267"/>
                    </a:lnTo>
                    <a:lnTo>
                      <a:pt x="8147" y="35221"/>
                    </a:lnTo>
                    <a:lnTo>
                      <a:pt x="8054" y="35175"/>
                    </a:lnTo>
                    <a:lnTo>
                      <a:pt x="7638" y="35082"/>
                    </a:lnTo>
                    <a:lnTo>
                      <a:pt x="7175" y="34990"/>
                    </a:lnTo>
                    <a:lnTo>
                      <a:pt x="6712" y="34897"/>
                    </a:lnTo>
                    <a:lnTo>
                      <a:pt x="6249" y="34851"/>
                    </a:lnTo>
                    <a:lnTo>
                      <a:pt x="6064" y="34851"/>
                    </a:lnTo>
                    <a:lnTo>
                      <a:pt x="5740" y="34897"/>
                    </a:lnTo>
                    <a:lnTo>
                      <a:pt x="5416" y="34897"/>
                    </a:lnTo>
                    <a:lnTo>
                      <a:pt x="5231" y="34943"/>
                    </a:lnTo>
                    <a:lnTo>
                      <a:pt x="5138" y="34943"/>
                    </a:lnTo>
                    <a:lnTo>
                      <a:pt x="4768" y="35036"/>
                    </a:lnTo>
                    <a:lnTo>
                      <a:pt x="4537" y="35129"/>
                    </a:lnTo>
                    <a:lnTo>
                      <a:pt x="4120" y="35267"/>
                    </a:lnTo>
                    <a:lnTo>
                      <a:pt x="3704" y="35499"/>
                    </a:lnTo>
                    <a:lnTo>
                      <a:pt x="3241" y="35869"/>
                    </a:lnTo>
                    <a:lnTo>
                      <a:pt x="2778" y="36286"/>
                    </a:lnTo>
                    <a:lnTo>
                      <a:pt x="2408" y="36748"/>
                    </a:lnTo>
                    <a:lnTo>
                      <a:pt x="2130" y="37304"/>
                    </a:lnTo>
                    <a:lnTo>
                      <a:pt x="1852" y="37813"/>
                    </a:lnTo>
                    <a:lnTo>
                      <a:pt x="1667" y="38415"/>
                    </a:lnTo>
                    <a:lnTo>
                      <a:pt x="1528" y="39016"/>
                    </a:lnTo>
                    <a:lnTo>
                      <a:pt x="1389" y="39618"/>
                    </a:lnTo>
                    <a:lnTo>
                      <a:pt x="1343" y="40220"/>
                    </a:lnTo>
                    <a:lnTo>
                      <a:pt x="1343" y="40821"/>
                    </a:lnTo>
                    <a:lnTo>
                      <a:pt x="1343" y="41423"/>
                    </a:lnTo>
                    <a:lnTo>
                      <a:pt x="1389" y="42071"/>
                    </a:lnTo>
                    <a:lnTo>
                      <a:pt x="1436" y="42673"/>
                    </a:lnTo>
                    <a:lnTo>
                      <a:pt x="1528" y="43274"/>
                    </a:lnTo>
                    <a:lnTo>
                      <a:pt x="1806" y="44478"/>
                    </a:lnTo>
                    <a:lnTo>
                      <a:pt x="1852" y="44616"/>
                    </a:lnTo>
                    <a:lnTo>
                      <a:pt x="1852" y="44709"/>
                    </a:lnTo>
                    <a:lnTo>
                      <a:pt x="1898" y="44848"/>
                    </a:lnTo>
                    <a:lnTo>
                      <a:pt x="1945" y="44940"/>
                    </a:lnTo>
                    <a:lnTo>
                      <a:pt x="2222" y="45820"/>
                    </a:lnTo>
                    <a:lnTo>
                      <a:pt x="2732" y="47162"/>
                    </a:lnTo>
                    <a:lnTo>
                      <a:pt x="3333" y="48458"/>
                    </a:lnTo>
                    <a:lnTo>
                      <a:pt x="4027" y="49754"/>
                    </a:lnTo>
                    <a:lnTo>
                      <a:pt x="4814" y="50957"/>
                    </a:lnTo>
                    <a:lnTo>
                      <a:pt x="4861" y="51003"/>
                    </a:lnTo>
                    <a:lnTo>
                      <a:pt x="4907" y="51096"/>
                    </a:lnTo>
                    <a:lnTo>
                      <a:pt x="4861" y="51142"/>
                    </a:lnTo>
                    <a:lnTo>
                      <a:pt x="5647" y="52161"/>
                    </a:lnTo>
                    <a:lnTo>
                      <a:pt x="6480" y="53086"/>
                    </a:lnTo>
                    <a:lnTo>
                      <a:pt x="7360" y="53966"/>
                    </a:lnTo>
                    <a:lnTo>
                      <a:pt x="8286" y="54706"/>
                    </a:lnTo>
                    <a:lnTo>
                      <a:pt x="8286" y="54752"/>
                    </a:lnTo>
                    <a:lnTo>
                      <a:pt x="8933" y="55215"/>
                    </a:lnTo>
                    <a:lnTo>
                      <a:pt x="9581" y="55632"/>
                    </a:lnTo>
                    <a:lnTo>
                      <a:pt x="9581" y="55585"/>
                    </a:lnTo>
                    <a:lnTo>
                      <a:pt x="9628" y="55585"/>
                    </a:lnTo>
                    <a:lnTo>
                      <a:pt x="9767" y="55678"/>
                    </a:lnTo>
                    <a:lnTo>
                      <a:pt x="9767" y="55724"/>
                    </a:lnTo>
                    <a:lnTo>
                      <a:pt x="9813" y="55771"/>
                    </a:lnTo>
                    <a:lnTo>
                      <a:pt x="9859" y="55724"/>
                    </a:lnTo>
                    <a:lnTo>
                      <a:pt x="10461" y="56048"/>
                    </a:lnTo>
                    <a:lnTo>
                      <a:pt x="10507" y="56048"/>
                    </a:lnTo>
                    <a:lnTo>
                      <a:pt x="10553" y="56095"/>
                    </a:lnTo>
                    <a:lnTo>
                      <a:pt x="10553" y="56141"/>
                    </a:lnTo>
                    <a:lnTo>
                      <a:pt x="10646" y="56187"/>
                    </a:lnTo>
                    <a:lnTo>
                      <a:pt x="10692" y="56233"/>
                    </a:lnTo>
                    <a:lnTo>
                      <a:pt x="10738" y="56187"/>
                    </a:lnTo>
                    <a:lnTo>
                      <a:pt x="10785" y="56187"/>
                    </a:lnTo>
                    <a:lnTo>
                      <a:pt x="10831" y="56233"/>
                    </a:lnTo>
                    <a:lnTo>
                      <a:pt x="10877" y="56233"/>
                    </a:lnTo>
                    <a:lnTo>
                      <a:pt x="11016" y="56280"/>
                    </a:lnTo>
                    <a:lnTo>
                      <a:pt x="10970" y="56372"/>
                    </a:lnTo>
                    <a:lnTo>
                      <a:pt x="11016" y="56372"/>
                    </a:lnTo>
                    <a:lnTo>
                      <a:pt x="11062" y="56326"/>
                    </a:lnTo>
                    <a:lnTo>
                      <a:pt x="11201" y="56372"/>
                    </a:lnTo>
                    <a:lnTo>
                      <a:pt x="11248" y="56372"/>
                    </a:lnTo>
                    <a:lnTo>
                      <a:pt x="11340" y="56419"/>
                    </a:lnTo>
                    <a:lnTo>
                      <a:pt x="11433" y="56465"/>
                    </a:lnTo>
                    <a:lnTo>
                      <a:pt x="11525" y="56511"/>
                    </a:lnTo>
                    <a:lnTo>
                      <a:pt x="12081" y="56650"/>
                    </a:lnTo>
                    <a:lnTo>
                      <a:pt x="12636" y="56789"/>
                    </a:lnTo>
                    <a:lnTo>
                      <a:pt x="13191" y="56881"/>
                    </a:lnTo>
                    <a:lnTo>
                      <a:pt x="13793" y="56881"/>
                    </a:lnTo>
                    <a:lnTo>
                      <a:pt x="14349" y="56835"/>
                    </a:lnTo>
                    <a:lnTo>
                      <a:pt x="14904" y="56743"/>
                    </a:lnTo>
                    <a:lnTo>
                      <a:pt x="15413" y="56557"/>
                    </a:lnTo>
                    <a:lnTo>
                      <a:pt x="15922" y="56326"/>
                    </a:lnTo>
                    <a:lnTo>
                      <a:pt x="16015" y="56280"/>
                    </a:lnTo>
                    <a:lnTo>
                      <a:pt x="16061" y="56326"/>
                    </a:lnTo>
                    <a:lnTo>
                      <a:pt x="16292" y="56187"/>
                    </a:lnTo>
                    <a:lnTo>
                      <a:pt x="16570" y="56465"/>
                    </a:lnTo>
                    <a:lnTo>
                      <a:pt x="16848" y="56696"/>
                    </a:lnTo>
                    <a:lnTo>
                      <a:pt x="17172" y="56974"/>
                    </a:lnTo>
                    <a:lnTo>
                      <a:pt x="17496" y="57159"/>
                    </a:lnTo>
                    <a:lnTo>
                      <a:pt x="17542" y="57205"/>
                    </a:lnTo>
                    <a:lnTo>
                      <a:pt x="17866" y="57390"/>
                    </a:lnTo>
                    <a:lnTo>
                      <a:pt x="17820" y="57390"/>
                    </a:lnTo>
                    <a:lnTo>
                      <a:pt x="17681" y="57761"/>
                    </a:lnTo>
                    <a:lnTo>
                      <a:pt x="17635" y="57853"/>
                    </a:lnTo>
                    <a:lnTo>
                      <a:pt x="17496" y="57946"/>
                    </a:lnTo>
                    <a:lnTo>
                      <a:pt x="16755" y="58224"/>
                    </a:lnTo>
                    <a:lnTo>
                      <a:pt x="16616" y="58224"/>
                    </a:lnTo>
                    <a:lnTo>
                      <a:pt x="16524" y="58270"/>
                    </a:lnTo>
                    <a:lnTo>
                      <a:pt x="16061" y="58362"/>
                    </a:lnTo>
                    <a:lnTo>
                      <a:pt x="15644" y="58455"/>
                    </a:lnTo>
                    <a:lnTo>
                      <a:pt x="15506" y="58455"/>
                    </a:lnTo>
                    <a:lnTo>
                      <a:pt x="15459" y="58501"/>
                    </a:lnTo>
                    <a:lnTo>
                      <a:pt x="14997" y="58501"/>
                    </a:lnTo>
                    <a:lnTo>
                      <a:pt x="14534" y="58548"/>
                    </a:lnTo>
                    <a:lnTo>
                      <a:pt x="14395" y="58548"/>
                    </a:lnTo>
                    <a:lnTo>
                      <a:pt x="13886" y="58501"/>
                    </a:lnTo>
                    <a:lnTo>
                      <a:pt x="13377" y="58409"/>
                    </a:lnTo>
                    <a:lnTo>
                      <a:pt x="12636" y="58270"/>
                    </a:lnTo>
                    <a:lnTo>
                      <a:pt x="11896" y="58038"/>
                    </a:lnTo>
                    <a:lnTo>
                      <a:pt x="11109" y="57761"/>
                    </a:lnTo>
                    <a:lnTo>
                      <a:pt x="10368" y="57390"/>
                    </a:lnTo>
                    <a:lnTo>
                      <a:pt x="10229" y="57298"/>
                    </a:lnTo>
                    <a:lnTo>
                      <a:pt x="10183" y="57298"/>
                    </a:lnTo>
                    <a:lnTo>
                      <a:pt x="10091" y="57205"/>
                    </a:lnTo>
                    <a:lnTo>
                      <a:pt x="9998" y="57205"/>
                    </a:lnTo>
                    <a:lnTo>
                      <a:pt x="9952" y="57159"/>
                    </a:lnTo>
                    <a:lnTo>
                      <a:pt x="9859" y="57066"/>
                    </a:lnTo>
                    <a:lnTo>
                      <a:pt x="9813" y="57066"/>
                    </a:lnTo>
                    <a:lnTo>
                      <a:pt x="9674" y="56974"/>
                    </a:lnTo>
                    <a:lnTo>
                      <a:pt x="9119" y="56604"/>
                    </a:lnTo>
                    <a:lnTo>
                      <a:pt x="8563" y="56233"/>
                    </a:lnTo>
                    <a:lnTo>
                      <a:pt x="8193" y="55956"/>
                    </a:lnTo>
                    <a:lnTo>
                      <a:pt x="8054" y="55817"/>
                    </a:lnTo>
                    <a:lnTo>
                      <a:pt x="7823" y="55632"/>
                    </a:lnTo>
                    <a:lnTo>
                      <a:pt x="7082" y="54984"/>
                    </a:lnTo>
                    <a:lnTo>
                      <a:pt x="6342" y="54243"/>
                    </a:lnTo>
                    <a:lnTo>
                      <a:pt x="6156" y="54058"/>
                    </a:lnTo>
                    <a:lnTo>
                      <a:pt x="5694" y="53595"/>
                    </a:lnTo>
                    <a:lnTo>
                      <a:pt x="5509" y="53364"/>
                    </a:lnTo>
                    <a:lnTo>
                      <a:pt x="5231" y="53040"/>
                    </a:lnTo>
                    <a:lnTo>
                      <a:pt x="5046" y="52808"/>
                    </a:lnTo>
                    <a:lnTo>
                      <a:pt x="4537" y="52161"/>
                    </a:lnTo>
                    <a:lnTo>
                      <a:pt x="4027" y="51466"/>
                    </a:lnTo>
                    <a:lnTo>
                      <a:pt x="3518" y="50726"/>
                    </a:lnTo>
                    <a:lnTo>
                      <a:pt x="3056" y="49939"/>
                    </a:lnTo>
                    <a:lnTo>
                      <a:pt x="2408" y="48782"/>
                    </a:lnTo>
                    <a:lnTo>
                      <a:pt x="1806" y="47579"/>
                    </a:lnTo>
                    <a:lnTo>
                      <a:pt x="1343" y="46375"/>
                    </a:lnTo>
                    <a:lnTo>
                      <a:pt x="927" y="45126"/>
                    </a:lnTo>
                    <a:lnTo>
                      <a:pt x="649" y="44246"/>
                    </a:lnTo>
                    <a:lnTo>
                      <a:pt x="464" y="43367"/>
                    </a:lnTo>
                    <a:lnTo>
                      <a:pt x="325" y="42487"/>
                    </a:lnTo>
                    <a:lnTo>
                      <a:pt x="186" y="41654"/>
                    </a:lnTo>
                    <a:lnTo>
                      <a:pt x="140" y="40682"/>
                    </a:lnTo>
                    <a:lnTo>
                      <a:pt x="140" y="39711"/>
                    </a:lnTo>
                    <a:lnTo>
                      <a:pt x="232" y="38785"/>
                    </a:lnTo>
                    <a:lnTo>
                      <a:pt x="371" y="37905"/>
                    </a:lnTo>
                    <a:lnTo>
                      <a:pt x="371" y="37859"/>
                    </a:lnTo>
                    <a:lnTo>
                      <a:pt x="417" y="37905"/>
                    </a:lnTo>
                    <a:lnTo>
                      <a:pt x="464" y="37905"/>
                    </a:lnTo>
                    <a:lnTo>
                      <a:pt x="741" y="37026"/>
                    </a:lnTo>
                    <a:lnTo>
                      <a:pt x="927" y="36563"/>
                    </a:lnTo>
                    <a:lnTo>
                      <a:pt x="1158" y="36100"/>
                    </a:lnTo>
                    <a:lnTo>
                      <a:pt x="1389" y="35638"/>
                    </a:lnTo>
                    <a:lnTo>
                      <a:pt x="1760" y="35221"/>
                    </a:lnTo>
                    <a:lnTo>
                      <a:pt x="2130" y="34758"/>
                    </a:lnTo>
                    <a:lnTo>
                      <a:pt x="2546" y="34388"/>
                    </a:lnTo>
                    <a:lnTo>
                      <a:pt x="2546" y="34342"/>
                    </a:lnTo>
                    <a:lnTo>
                      <a:pt x="2500" y="34295"/>
                    </a:lnTo>
                    <a:lnTo>
                      <a:pt x="2454" y="34295"/>
                    </a:lnTo>
                    <a:lnTo>
                      <a:pt x="2408" y="34342"/>
                    </a:lnTo>
                    <a:lnTo>
                      <a:pt x="2269" y="34434"/>
                    </a:lnTo>
                    <a:lnTo>
                      <a:pt x="2222" y="34527"/>
                    </a:lnTo>
                    <a:lnTo>
                      <a:pt x="2176" y="34527"/>
                    </a:lnTo>
                    <a:lnTo>
                      <a:pt x="2130" y="34573"/>
                    </a:lnTo>
                    <a:lnTo>
                      <a:pt x="2084" y="34619"/>
                    </a:lnTo>
                    <a:lnTo>
                      <a:pt x="2037" y="34666"/>
                    </a:lnTo>
                    <a:lnTo>
                      <a:pt x="1991" y="34712"/>
                    </a:lnTo>
                    <a:lnTo>
                      <a:pt x="1898" y="34805"/>
                    </a:lnTo>
                    <a:lnTo>
                      <a:pt x="1852" y="34851"/>
                    </a:lnTo>
                    <a:lnTo>
                      <a:pt x="1806" y="34897"/>
                    </a:lnTo>
                    <a:lnTo>
                      <a:pt x="1806" y="34943"/>
                    </a:lnTo>
                    <a:lnTo>
                      <a:pt x="1713" y="34990"/>
                    </a:lnTo>
                    <a:lnTo>
                      <a:pt x="1667" y="35036"/>
                    </a:lnTo>
                    <a:lnTo>
                      <a:pt x="1297" y="35591"/>
                    </a:lnTo>
                    <a:lnTo>
                      <a:pt x="1065" y="35915"/>
                    </a:lnTo>
                    <a:lnTo>
                      <a:pt x="880" y="36286"/>
                    </a:lnTo>
                    <a:lnTo>
                      <a:pt x="788" y="36510"/>
                    </a:lnTo>
                    <a:lnTo>
                      <a:pt x="788" y="36471"/>
                    </a:lnTo>
                    <a:lnTo>
                      <a:pt x="834" y="36378"/>
                    </a:lnTo>
                    <a:lnTo>
                      <a:pt x="834" y="36332"/>
                    </a:lnTo>
                    <a:lnTo>
                      <a:pt x="880" y="36286"/>
                    </a:lnTo>
                    <a:lnTo>
                      <a:pt x="880" y="36239"/>
                    </a:lnTo>
                    <a:lnTo>
                      <a:pt x="880" y="36193"/>
                    </a:lnTo>
                    <a:lnTo>
                      <a:pt x="927" y="36193"/>
                    </a:lnTo>
                    <a:lnTo>
                      <a:pt x="927" y="36147"/>
                    </a:lnTo>
                    <a:lnTo>
                      <a:pt x="927" y="36100"/>
                    </a:lnTo>
                    <a:lnTo>
                      <a:pt x="973" y="36054"/>
                    </a:lnTo>
                    <a:lnTo>
                      <a:pt x="973" y="36008"/>
                    </a:lnTo>
                    <a:lnTo>
                      <a:pt x="1251" y="35499"/>
                    </a:lnTo>
                    <a:lnTo>
                      <a:pt x="1528" y="35036"/>
                    </a:lnTo>
                    <a:lnTo>
                      <a:pt x="1852" y="34619"/>
                    </a:lnTo>
                    <a:lnTo>
                      <a:pt x="2222" y="34203"/>
                    </a:lnTo>
                    <a:lnTo>
                      <a:pt x="2639" y="33786"/>
                    </a:lnTo>
                    <a:lnTo>
                      <a:pt x="3056" y="33416"/>
                    </a:lnTo>
                    <a:lnTo>
                      <a:pt x="3102" y="33416"/>
                    </a:lnTo>
                    <a:lnTo>
                      <a:pt x="3102" y="33370"/>
                    </a:lnTo>
                    <a:lnTo>
                      <a:pt x="3148" y="33370"/>
                    </a:lnTo>
                    <a:lnTo>
                      <a:pt x="3518" y="33092"/>
                    </a:lnTo>
                    <a:lnTo>
                      <a:pt x="3889" y="32814"/>
                    </a:lnTo>
                    <a:lnTo>
                      <a:pt x="3935" y="32814"/>
                    </a:lnTo>
                    <a:lnTo>
                      <a:pt x="3935" y="32768"/>
                    </a:lnTo>
                    <a:lnTo>
                      <a:pt x="4027" y="32768"/>
                    </a:lnTo>
                    <a:lnTo>
                      <a:pt x="5092" y="32629"/>
                    </a:lnTo>
                    <a:lnTo>
                      <a:pt x="6064" y="32583"/>
                    </a:lnTo>
                    <a:close/>
                    <a:moveTo>
                      <a:pt x="42257" y="54428"/>
                    </a:moveTo>
                    <a:lnTo>
                      <a:pt x="42396" y="55215"/>
                    </a:lnTo>
                    <a:lnTo>
                      <a:pt x="42396" y="58548"/>
                    </a:lnTo>
                    <a:lnTo>
                      <a:pt x="42396" y="58594"/>
                    </a:lnTo>
                    <a:lnTo>
                      <a:pt x="41424" y="55354"/>
                    </a:lnTo>
                    <a:lnTo>
                      <a:pt x="41285" y="54475"/>
                    </a:lnTo>
                    <a:lnTo>
                      <a:pt x="41470" y="54567"/>
                    </a:lnTo>
                    <a:lnTo>
                      <a:pt x="41517" y="54567"/>
                    </a:lnTo>
                    <a:lnTo>
                      <a:pt x="41517" y="54614"/>
                    </a:lnTo>
                    <a:lnTo>
                      <a:pt x="41933" y="54614"/>
                    </a:lnTo>
                    <a:lnTo>
                      <a:pt x="42118" y="54521"/>
                    </a:lnTo>
                    <a:lnTo>
                      <a:pt x="42257" y="54428"/>
                    </a:lnTo>
                    <a:close/>
                    <a:moveTo>
                      <a:pt x="35731" y="54567"/>
                    </a:moveTo>
                    <a:lnTo>
                      <a:pt x="38786" y="57761"/>
                    </a:lnTo>
                    <a:lnTo>
                      <a:pt x="38971" y="58964"/>
                    </a:lnTo>
                    <a:lnTo>
                      <a:pt x="35546" y="55354"/>
                    </a:lnTo>
                    <a:lnTo>
                      <a:pt x="35731" y="54660"/>
                    </a:lnTo>
                    <a:lnTo>
                      <a:pt x="35731" y="54567"/>
                    </a:lnTo>
                    <a:close/>
                    <a:moveTo>
                      <a:pt x="43692" y="55447"/>
                    </a:moveTo>
                    <a:lnTo>
                      <a:pt x="44340" y="56048"/>
                    </a:lnTo>
                    <a:lnTo>
                      <a:pt x="44988" y="56743"/>
                    </a:lnTo>
                    <a:lnTo>
                      <a:pt x="43877" y="59103"/>
                    </a:lnTo>
                    <a:lnTo>
                      <a:pt x="43692" y="57761"/>
                    </a:lnTo>
                    <a:lnTo>
                      <a:pt x="43692" y="55447"/>
                    </a:lnTo>
                    <a:close/>
                    <a:moveTo>
                      <a:pt x="35500" y="55632"/>
                    </a:moveTo>
                    <a:lnTo>
                      <a:pt x="39017" y="59334"/>
                    </a:lnTo>
                    <a:lnTo>
                      <a:pt x="39064" y="59705"/>
                    </a:lnTo>
                    <a:lnTo>
                      <a:pt x="39064" y="59705"/>
                    </a:lnTo>
                    <a:lnTo>
                      <a:pt x="35407" y="57529"/>
                    </a:lnTo>
                    <a:lnTo>
                      <a:pt x="35407" y="56696"/>
                    </a:lnTo>
                    <a:lnTo>
                      <a:pt x="35407" y="56557"/>
                    </a:lnTo>
                    <a:lnTo>
                      <a:pt x="35407" y="56511"/>
                    </a:lnTo>
                    <a:lnTo>
                      <a:pt x="35454" y="56372"/>
                    </a:lnTo>
                    <a:lnTo>
                      <a:pt x="35454" y="56326"/>
                    </a:lnTo>
                    <a:lnTo>
                      <a:pt x="35454" y="56233"/>
                    </a:lnTo>
                    <a:lnTo>
                      <a:pt x="35454" y="56141"/>
                    </a:lnTo>
                    <a:lnTo>
                      <a:pt x="35454" y="56095"/>
                    </a:lnTo>
                    <a:lnTo>
                      <a:pt x="35454" y="56002"/>
                    </a:lnTo>
                    <a:lnTo>
                      <a:pt x="35454" y="55956"/>
                    </a:lnTo>
                    <a:lnTo>
                      <a:pt x="35500" y="55817"/>
                    </a:lnTo>
                    <a:lnTo>
                      <a:pt x="35500" y="55771"/>
                    </a:lnTo>
                    <a:lnTo>
                      <a:pt x="35500" y="55632"/>
                    </a:lnTo>
                    <a:close/>
                    <a:moveTo>
                      <a:pt x="40221" y="53827"/>
                    </a:moveTo>
                    <a:lnTo>
                      <a:pt x="40869" y="54197"/>
                    </a:lnTo>
                    <a:lnTo>
                      <a:pt x="41378" y="56002"/>
                    </a:lnTo>
                    <a:lnTo>
                      <a:pt x="41655" y="57714"/>
                    </a:lnTo>
                    <a:lnTo>
                      <a:pt x="41887" y="59519"/>
                    </a:lnTo>
                    <a:lnTo>
                      <a:pt x="41933" y="59705"/>
                    </a:lnTo>
                    <a:lnTo>
                      <a:pt x="41933" y="59843"/>
                    </a:lnTo>
                    <a:lnTo>
                      <a:pt x="41655" y="59334"/>
                    </a:lnTo>
                    <a:lnTo>
                      <a:pt x="40406" y="55076"/>
                    </a:lnTo>
                    <a:lnTo>
                      <a:pt x="40221" y="53827"/>
                    </a:lnTo>
                    <a:close/>
                    <a:moveTo>
                      <a:pt x="41702" y="57020"/>
                    </a:moveTo>
                    <a:lnTo>
                      <a:pt x="42396" y="59381"/>
                    </a:lnTo>
                    <a:lnTo>
                      <a:pt x="42350" y="60260"/>
                    </a:lnTo>
                    <a:lnTo>
                      <a:pt x="42350" y="60445"/>
                    </a:lnTo>
                    <a:lnTo>
                      <a:pt x="42257" y="60214"/>
                    </a:lnTo>
                    <a:lnTo>
                      <a:pt x="42165" y="60029"/>
                    </a:lnTo>
                    <a:lnTo>
                      <a:pt x="42118" y="59797"/>
                    </a:lnTo>
                    <a:lnTo>
                      <a:pt x="41979" y="58918"/>
                    </a:lnTo>
                    <a:lnTo>
                      <a:pt x="41702" y="57020"/>
                    </a:lnTo>
                    <a:close/>
                    <a:moveTo>
                      <a:pt x="47209" y="59566"/>
                    </a:moveTo>
                    <a:lnTo>
                      <a:pt x="47163" y="59612"/>
                    </a:lnTo>
                    <a:lnTo>
                      <a:pt x="45617" y="60461"/>
                    </a:lnTo>
                    <a:lnTo>
                      <a:pt x="47163" y="59566"/>
                    </a:lnTo>
                    <a:close/>
                    <a:moveTo>
                      <a:pt x="40915" y="58501"/>
                    </a:moveTo>
                    <a:lnTo>
                      <a:pt x="41424" y="59381"/>
                    </a:lnTo>
                    <a:lnTo>
                      <a:pt x="41702" y="60306"/>
                    </a:lnTo>
                    <a:lnTo>
                      <a:pt x="41748" y="60491"/>
                    </a:lnTo>
                    <a:lnTo>
                      <a:pt x="41794" y="60677"/>
                    </a:lnTo>
                    <a:lnTo>
                      <a:pt x="41146" y="59982"/>
                    </a:lnTo>
                    <a:lnTo>
                      <a:pt x="40915" y="58501"/>
                    </a:lnTo>
                    <a:close/>
                    <a:moveTo>
                      <a:pt x="46099" y="58085"/>
                    </a:moveTo>
                    <a:lnTo>
                      <a:pt x="46608" y="58779"/>
                    </a:lnTo>
                    <a:lnTo>
                      <a:pt x="47070" y="59473"/>
                    </a:lnTo>
                    <a:lnTo>
                      <a:pt x="45358" y="60445"/>
                    </a:lnTo>
                    <a:lnTo>
                      <a:pt x="45173" y="60538"/>
                    </a:lnTo>
                    <a:lnTo>
                      <a:pt x="44895" y="60723"/>
                    </a:lnTo>
                    <a:lnTo>
                      <a:pt x="44895" y="60723"/>
                    </a:lnTo>
                    <a:lnTo>
                      <a:pt x="46099" y="58085"/>
                    </a:lnTo>
                    <a:close/>
                    <a:moveTo>
                      <a:pt x="45275" y="60649"/>
                    </a:moveTo>
                    <a:lnTo>
                      <a:pt x="45098" y="60746"/>
                    </a:lnTo>
                    <a:lnTo>
                      <a:pt x="45098" y="60746"/>
                    </a:lnTo>
                    <a:lnTo>
                      <a:pt x="45219" y="60677"/>
                    </a:lnTo>
                    <a:lnTo>
                      <a:pt x="45275" y="60649"/>
                    </a:lnTo>
                    <a:close/>
                    <a:moveTo>
                      <a:pt x="42627" y="56743"/>
                    </a:moveTo>
                    <a:lnTo>
                      <a:pt x="42766" y="57576"/>
                    </a:lnTo>
                    <a:lnTo>
                      <a:pt x="42766" y="57807"/>
                    </a:lnTo>
                    <a:lnTo>
                      <a:pt x="43044" y="59658"/>
                    </a:lnTo>
                    <a:lnTo>
                      <a:pt x="43090" y="59936"/>
                    </a:lnTo>
                    <a:lnTo>
                      <a:pt x="43136" y="60121"/>
                    </a:lnTo>
                    <a:lnTo>
                      <a:pt x="43275" y="60399"/>
                    </a:lnTo>
                    <a:lnTo>
                      <a:pt x="43044" y="60815"/>
                    </a:lnTo>
                    <a:lnTo>
                      <a:pt x="42951" y="60399"/>
                    </a:lnTo>
                    <a:lnTo>
                      <a:pt x="42859" y="60260"/>
                    </a:lnTo>
                    <a:lnTo>
                      <a:pt x="42627" y="59381"/>
                    </a:lnTo>
                    <a:lnTo>
                      <a:pt x="42627" y="56743"/>
                    </a:lnTo>
                    <a:close/>
                    <a:moveTo>
                      <a:pt x="45173" y="56974"/>
                    </a:moveTo>
                    <a:lnTo>
                      <a:pt x="45960" y="57853"/>
                    </a:lnTo>
                    <a:lnTo>
                      <a:pt x="44525" y="60815"/>
                    </a:lnTo>
                    <a:lnTo>
                      <a:pt x="44479" y="60769"/>
                    </a:lnTo>
                    <a:lnTo>
                      <a:pt x="44432" y="60630"/>
                    </a:lnTo>
                    <a:lnTo>
                      <a:pt x="43970" y="59705"/>
                    </a:lnTo>
                    <a:lnTo>
                      <a:pt x="43970" y="59566"/>
                    </a:lnTo>
                    <a:lnTo>
                      <a:pt x="45173" y="56974"/>
                    </a:lnTo>
                    <a:close/>
                    <a:moveTo>
                      <a:pt x="35407" y="57807"/>
                    </a:moveTo>
                    <a:lnTo>
                      <a:pt x="39064" y="59982"/>
                    </a:lnTo>
                    <a:lnTo>
                      <a:pt x="39249" y="61001"/>
                    </a:lnTo>
                    <a:lnTo>
                      <a:pt x="35500" y="58825"/>
                    </a:lnTo>
                    <a:lnTo>
                      <a:pt x="35500" y="58594"/>
                    </a:lnTo>
                    <a:lnTo>
                      <a:pt x="35407" y="57807"/>
                    </a:lnTo>
                    <a:close/>
                    <a:moveTo>
                      <a:pt x="41285" y="60908"/>
                    </a:moveTo>
                    <a:lnTo>
                      <a:pt x="41378" y="61093"/>
                    </a:lnTo>
                    <a:lnTo>
                      <a:pt x="41331" y="61047"/>
                    </a:lnTo>
                    <a:lnTo>
                      <a:pt x="41285" y="61001"/>
                    </a:lnTo>
                    <a:lnTo>
                      <a:pt x="41285" y="60908"/>
                    </a:lnTo>
                    <a:close/>
                    <a:moveTo>
                      <a:pt x="43414" y="60723"/>
                    </a:moveTo>
                    <a:lnTo>
                      <a:pt x="43414" y="60815"/>
                    </a:lnTo>
                    <a:lnTo>
                      <a:pt x="43414" y="61093"/>
                    </a:lnTo>
                    <a:lnTo>
                      <a:pt x="43322" y="61047"/>
                    </a:lnTo>
                    <a:lnTo>
                      <a:pt x="43229" y="61093"/>
                    </a:lnTo>
                    <a:lnTo>
                      <a:pt x="43414" y="60723"/>
                    </a:lnTo>
                    <a:close/>
                    <a:moveTo>
                      <a:pt x="41933" y="60260"/>
                    </a:moveTo>
                    <a:lnTo>
                      <a:pt x="42350" y="61047"/>
                    </a:lnTo>
                    <a:lnTo>
                      <a:pt x="42350" y="61139"/>
                    </a:lnTo>
                    <a:lnTo>
                      <a:pt x="42350" y="61232"/>
                    </a:lnTo>
                    <a:lnTo>
                      <a:pt x="42211" y="61139"/>
                    </a:lnTo>
                    <a:lnTo>
                      <a:pt x="42165" y="61047"/>
                    </a:lnTo>
                    <a:lnTo>
                      <a:pt x="42026" y="60677"/>
                    </a:lnTo>
                    <a:lnTo>
                      <a:pt x="41933" y="60260"/>
                    </a:lnTo>
                    <a:close/>
                    <a:moveTo>
                      <a:pt x="42627" y="60214"/>
                    </a:moveTo>
                    <a:lnTo>
                      <a:pt x="42905" y="61186"/>
                    </a:lnTo>
                    <a:lnTo>
                      <a:pt x="42859" y="61324"/>
                    </a:lnTo>
                    <a:lnTo>
                      <a:pt x="42812" y="61324"/>
                    </a:lnTo>
                    <a:lnTo>
                      <a:pt x="42627" y="60954"/>
                    </a:lnTo>
                    <a:lnTo>
                      <a:pt x="42627" y="60677"/>
                    </a:lnTo>
                    <a:lnTo>
                      <a:pt x="42627" y="60214"/>
                    </a:lnTo>
                    <a:close/>
                    <a:moveTo>
                      <a:pt x="41331" y="60491"/>
                    </a:moveTo>
                    <a:lnTo>
                      <a:pt x="41933" y="61139"/>
                    </a:lnTo>
                    <a:lnTo>
                      <a:pt x="41979" y="61278"/>
                    </a:lnTo>
                    <a:lnTo>
                      <a:pt x="42026" y="61463"/>
                    </a:lnTo>
                    <a:lnTo>
                      <a:pt x="41794" y="61324"/>
                    </a:lnTo>
                    <a:lnTo>
                      <a:pt x="41563" y="60954"/>
                    </a:lnTo>
                    <a:lnTo>
                      <a:pt x="41331" y="60491"/>
                    </a:lnTo>
                    <a:close/>
                    <a:moveTo>
                      <a:pt x="44340" y="61186"/>
                    </a:moveTo>
                    <a:lnTo>
                      <a:pt x="44294" y="61232"/>
                    </a:lnTo>
                    <a:lnTo>
                      <a:pt x="44016" y="61371"/>
                    </a:lnTo>
                    <a:lnTo>
                      <a:pt x="43970" y="61417"/>
                    </a:lnTo>
                    <a:lnTo>
                      <a:pt x="43923" y="61463"/>
                    </a:lnTo>
                    <a:lnTo>
                      <a:pt x="43877" y="61463"/>
                    </a:lnTo>
                    <a:lnTo>
                      <a:pt x="43877" y="61417"/>
                    </a:lnTo>
                    <a:lnTo>
                      <a:pt x="43923" y="61417"/>
                    </a:lnTo>
                    <a:lnTo>
                      <a:pt x="44016" y="61371"/>
                    </a:lnTo>
                    <a:lnTo>
                      <a:pt x="44340" y="61186"/>
                    </a:lnTo>
                    <a:close/>
                    <a:moveTo>
                      <a:pt x="42303" y="61510"/>
                    </a:moveTo>
                    <a:lnTo>
                      <a:pt x="42350" y="61602"/>
                    </a:lnTo>
                    <a:lnTo>
                      <a:pt x="42303" y="61602"/>
                    </a:lnTo>
                    <a:lnTo>
                      <a:pt x="42303" y="61556"/>
                    </a:lnTo>
                    <a:lnTo>
                      <a:pt x="42303" y="61510"/>
                    </a:lnTo>
                    <a:close/>
                    <a:moveTo>
                      <a:pt x="35546" y="59103"/>
                    </a:moveTo>
                    <a:lnTo>
                      <a:pt x="39295" y="61324"/>
                    </a:lnTo>
                    <a:lnTo>
                      <a:pt x="39295" y="61371"/>
                    </a:lnTo>
                    <a:lnTo>
                      <a:pt x="39341" y="61417"/>
                    </a:lnTo>
                    <a:lnTo>
                      <a:pt x="39434" y="61648"/>
                    </a:lnTo>
                    <a:lnTo>
                      <a:pt x="36055" y="61278"/>
                    </a:lnTo>
                    <a:lnTo>
                      <a:pt x="35777" y="60167"/>
                    </a:lnTo>
                    <a:lnTo>
                      <a:pt x="35546" y="59103"/>
                    </a:lnTo>
                    <a:close/>
                    <a:moveTo>
                      <a:pt x="43831" y="61463"/>
                    </a:moveTo>
                    <a:lnTo>
                      <a:pt x="43831" y="61510"/>
                    </a:lnTo>
                    <a:lnTo>
                      <a:pt x="43784" y="61510"/>
                    </a:lnTo>
                    <a:lnTo>
                      <a:pt x="43553" y="61648"/>
                    </a:lnTo>
                    <a:lnTo>
                      <a:pt x="43507" y="61695"/>
                    </a:lnTo>
                    <a:lnTo>
                      <a:pt x="43229" y="61834"/>
                    </a:lnTo>
                    <a:lnTo>
                      <a:pt x="43553" y="61648"/>
                    </a:lnTo>
                    <a:lnTo>
                      <a:pt x="43599" y="61602"/>
                    </a:lnTo>
                    <a:lnTo>
                      <a:pt x="43784" y="61510"/>
                    </a:lnTo>
                    <a:lnTo>
                      <a:pt x="43831" y="61463"/>
                    </a:lnTo>
                    <a:close/>
                    <a:moveTo>
                      <a:pt x="41517" y="61417"/>
                    </a:moveTo>
                    <a:lnTo>
                      <a:pt x="41655" y="61510"/>
                    </a:lnTo>
                    <a:lnTo>
                      <a:pt x="41702" y="61602"/>
                    </a:lnTo>
                    <a:lnTo>
                      <a:pt x="41794" y="61834"/>
                    </a:lnTo>
                    <a:lnTo>
                      <a:pt x="41794" y="61880"/>
                    </a:lnTo>
                    <a:lnTo>
                      <a:pt x="41702" y="61880"/>
                    </a:lnTo>
                    <a:lnTo>
                      <a:pt x="41517" y="61417"/>
                    </a:lnTo>
                    <a:close/>
                    <a:moveTo>
                      <a:pt x="23466" y="61463"/>
                    </a:moveTo>
                    <a:lnTo>
                      <a:pt x="23466" y="61602"/>
                    </a:lnTo>
                    <a:lnTo>
                      <a:pt x="23466" y="61741"/>
                    </a:lnTo>
                    <a:lnTo>
                      <a:pt x="23420" y="61880"/>
                    </a:lnTo>
                    <a:lnTo>
                      <a:pt x="23327" y="61972"/>
                    </a:lnTo>
                    <a:lnTo>
                      <a:pt x="23466" y="61463"/>
                    </a:lnTo>
                    <a:close/>
                    <a:moveTo>
                      <a:pt x="43183" y="61834"/>
                    </a:moveTo>
                    <a:lnTo>
                      <a:pt x="43136" y="61880"/>
                    </a:lnTo>
                    <a:lnTo>
                      <a:pt x="43044" y="61926"/>
                    </a:lnTo>
                    <a:lnTo>
                      <a:pt x="42998" y="61972"/>
                    </a:lnTo>
                    <a:lnTo>
                      <a:pt x="42998" y="61926"/>
                    </a:lnTo>
                    <a:lnTo>
                      <a:pt x="43044" y="61926"/>
                    </a:lnTo>
                    <a:lnTo>
                      <a:pt x="43183" y="61834"/>
                    </a:lnTo>
                    <a:close/>
                    <a:moveTo>
                      <a:pt x="42951" y="61972"/>
                    </a:moveTo>
                    <a:lnTo>
                      <a:pt x="42951" y="62019"/>
                    </a:lnTo>
                    <a:lnTo>
                      <a:pt x="42905" y="62019"/>
                    </a:lnTo>
                    <a:lnTo>
                      <a:pt x="42905" y="61972"/>
                    </a:lnTo>
                    <a:close/>
                    <a:moveTo>
                      <a:pt x="43460" y="62158"/>
                    </a:moveTo>
                    <a:lnTo>
                      <a:pt x="43646" y="62204"/>
                    </a:lnTo>
                    <a:lnTo>
                      <a:pt x="43368" y="62204"/>
                    </a:lnTo>
                    <a:lnTo>
                      <a:pt x="43322" y="62158"/>
                    </a:lnTo>
                    <a:close/>
                    <a:moveTo>
                      <a:pt x="47209" y="59705"/>
                    </a:moveTo>
                    <a:lnTo>
                      <a:pt x="47857" y="60769"/>
                    </a:lnTo>
                    <a:lnTo>
                      <a:pt x="45219" y="62250"/>
                    </a:lnTo>
                    <a:lnTo>
                      <a:pt x="45080" y="62204"/>
                    </a:lnTo>
                    <a:lnTo>
                      <a:pt x="44988" y="62204"/>
                    </a:lnTo>
                    <a:lnTo>
                      <a:pt x="44988" y="61972"/>
                    </a:lnTo>
                    <a:lnTo>
                      <a:pt x="44895" y="61648"/>
                    </a:lnTo>
                    <a:lnTo>
                      <a:pt x="44895" y="61602"/>
                    </a:lnTo>
                    <a:lnTo>
                      <a:pt x="44895" y="61556"/>
                    </a:lnTo>
                    <a:lnTo>
                      <a:pt x="44849" y="61556"/>
                    </a:lnTo>
                    <a:lnTo>
                      <a:pt x="44710" y="61139"/>
                    </a:lnTo>
                    <a:lnTo>
                      <a:pt x="47209" y="59705"/>
                    </a:lnTo>
                    <a:close/>
                    <a:moveTo>
                      <a:pt x="44247" y="62250"/>
                    </a:moveTo>
                    <a:lnTo>
                      <a:pt x="44571" y="62296"/>
                    </a:lnTo>
                    <a:lnTo>
                      <a:pt x="44849" y="62296"/>
                    </a:lnTo>
                    <a:lnTo>
                      <a:pt x="44895" y="62343"/>
                    </a:lnTo>
                    <a:lnTo>
                      <a:pt x="44618" y="62343"/>
                    </a:lnTo>
                    <a:lnTo>
                      <a:pt x="44340" y="62296"/>
                    </a:lnTo>
                    <a:lnTo>
                      <a:pt x="44247" y="62296"/>
                    </a:lnTo>
                    <a:lnTo>
                      <a:pt x="44201" y="62250"/>
                    </a:lnTo>
                    <a:close/>
                    <a:moveTo>
                      <a:pt x="47950" y="60862"/>
                    </a:moveTo>
                    <a:lnTo>
                      <a:pt x="47904" y="60908"/>
                    </a:lnTo>
                    <a:lnTo>
                      <a:pt x="46839" y="61510"/>
                    </a:lnTo>
                    <a:lnTo>
                      <a:pt x="45265" y="62389"/>
                    </a:lnTo>
                    <a:lnTo>
                      <a:pt x="45265" y="62389"/>
                    </a:lnTo>
                    <a:lnTo>
                      <a:pt x="47904" y="60862"/>
                    </a:lnTo>
                    <a:close/>
                    <a:moveTo>
                      <a:pt x="45913" y="62435"/>
                    </a:moveTo>
                    <a:lnTo>
                      <a:pt x="46106" y="62474"/>
                    </a:lnTo>
                    <a:lnTo>
                      <a:pt x="46106" y="62474"/>
                    </a:lnTo>
                    <a:lnTo>
                      <a:pt x="45682" y="62435"/>
                    </a:lnTo>
                    <a:close/>
                    <a:moveTo>
                      <a:pt x="47950" y="61001"/>
                    </a:moveTo>
                    <a:lnTo>
                      <a:pt x="48413" y="61880"/>
                    </a:lnTo>
                    <a:lnTo>
                      <a:pt x="48737" y="62620"/>
                    </a:lnTo>
                    <a:lnTo>
                      <a:pt x="46376" y="62343"/>
                    </a:lnTo>
                    <a:lnTo>
                      <a:pt x="46145" y="62343"/>
                    </a:lnTo>
                    <a:lnTo>
                      <a:pt x="45728" y="62296"/>
                    </a:lnTo>
                    <a:lnTo>
                      <a:pt x="46885" y="61602"/>
                    </a:lnTo>
                    <a:lnTo>
                      <a:pt x="47950" y="61001"/>
                    </a:lnTo>
                    <a:close/>
                    <a:moveTo>
                      <a:pt x="44849" y="62620"/>
                    </a:moveTo>
                    <a:lnTo>
                      <a:pt x="44803" y="62667"/>
                    </a:lnTo>
                    <a:lnTo>
                      <a:pt x="44756" y="62713"/>
                    </a:lnTo>
                    <a:lnTo>
                      <a:pt x="44525" y="62806"/>
                    </a:lnTo>
                    <a:lnTo>
                      <a:pt x="44756" y="62667"/>
                    </a:lnTo>
                    <a:lnTo>
                      <a:pt x="44803" y="62620"/>
                    </a:lnTo>
                    <a:close/>
                    <a:moveTo>
                      <a:pt x="17820" y="57900"/>
                    </a:moveTo>
                    <a:lnTo>
                      <a:pt x="18144" y="58038"/>
                    </a:lnTo>
                    <a:lnTo>
                      <a:pt x="18607" y="58224"/>
                    </a:lnTo>
                    <a:lnTo>
                      <a:pt x="19116" y="58316"/>
                    </a:lnTo>
                    <a:lnTo>
                      <a:pt x="19764" y="58362"/>
                    </a:lnTo>
                    <a:lnTo>
                      <a:pt x="20088" y="58362"/>
                    </a:lnTo>
                    <a:lnTo>
                      <a:pt x="20458" y="58316"/>
                    </a:lnTo>
                    <a:lnTo>
                      <a:pt x="20828" y="58177"/>
                    </a:lnTo>
                    <a:lnTo>
                      <a:pt x="21152" y="57992"/>
                    </a:lnTo>
                    <a:lnTo>
                      <a:pt x="21291" y="58038"/>
                    </a:lnTo>
                    <a:lnTo>
                      <a:pt x="21384" y="58085"/>
                    </a:lnTo>
                    <a:lnTo>
                      <a:pt x="21430" y="58131"/>
                    </a:lnTo>
                    <a:lnTo>
                      <a:pt x="21476" y="58131"/>
                    </a:lnTo>
                    <a:lnTo>
                      <a:pt x="21800" y="58270"/>
                    </a:lnTo>
                    <a:lnTo>
                      <a:pt x="21615" y="58409"/>
                    </a:lnTo>
                    <a:lnTo>
                      <a:pt x="21476" y="58548"/>
                    </a:lnTo>
                    <a:lnTo>
                      <a:pt x="21337" y="58779"/>
                    </a:lnTo>
                    <a:lnTo>
                      <a:pt x="21198" y="59010"/>
                    </a:lnTo>
                    <a:lnTo>
                      <a:pt x="21060" y="59381"/>
                    </a:lnTo>
                    <a:lnTo>
                      <a:pt x="20921" y="59705"/>
                    </a:lnTo>
                    <a:lnTo>
                      <a:pt x="20921" y="59751"/>
                    </a:lnTo>
                    <a:lnTo>
                      <a:pt x="20921" y="59797"/>
                    </a:lnTo>
                    <a:lnTo>
                      <a:pt x="21013" y="59797"/>
                    </a:lnTo>
                    <a:lnTo>
                      <a:pt x="21060" y="59751"/>
                    </a:lnTo>
                    <a:lnTo>
                      <a:pt x="21060" y="59705"/>
                    </a:lnTo>
                    <a:lnTo>
                      <a:pt x="21106" y="59658"/>
                    </a:lnTo>
                    <a:lnTo>
                      <a:pt x="21245" y="59288"/>
                    </a:lnTo>
                    <a:lnTo>
                      <a:pt x="21384" y="58918"/>
                    </a:lnTo>
                    <a:lnTo>
                      <a:pt x="21615" y="58594"/>
                    </a:lnTo>
                    <a:lnTo>
                      <a:pt x="21708" y="58455"/>
                    </a:lnTo>
                    <a:lnTo>
                      <a:pt x="21846" y="58409"/>
                    </a:lnTo>
                    <a:lnTo>
                      <a:pt x="22031" y="58409"/>
                    </a:lnTo>
                    <a:lnTo>
                      <a:pt x="22031" y="58455"/>
                    </a:lnTo>
                    <a:lnTo>
                      <a:pt x="22078" y="58455"/>
                    </a:lnTo>
                    <a:lnTo>
                      <a:pt x="22124" y="58501"/>
                    </a:lnTo>
                    <a:lnTo>
                      <a:pt x="22217" y="58594"/>
                    </a:lnTo>
                    <a:lnTo>
                      <a:pt x="22170" y="58594"/>
                    </a:lnTo>
                    <a:lnTo>
                      <a:pt x="22124" y="58640"/>
                    </a:lnTo>
                    <a:lnTo>
                      <a:pt x="22031" y="58686"/>
                    </a:lnTo>
                    <a:lnTo>
                      <a:pt x="21939" y="58779"/>
                    </a:lnTo>
                    <a:lnTo>
                      <a:pt x="21754" y="58964"/>
                    </a:lnTo>
                    <a:lnTo>
                      <a:pt x="21615" y="59242"/>
                    </a:lnTo>
                    <a:lnTo>
                      <a:pt x="21430" y="59705"/>
                    </a:lnTo>
                    <a:lnTo>
                      <a:pt x="21384" y="59751"/>
                    </a:lnTo>
                    <a:lnTo>
                      <a:pt x="21384" y="59843"/>
                    </a:lnTo>
                    <a:lnTo>
                      <a:pt x="21291" y="60029"/>
                    </a:lnTo>
                    <a:lnTo>
                      <a:pt x="21337" y="60075"/>
                    </a:lnTo>
                    <a:lnTo>
                      <a:pt x="21337" y="60121"/>
                    </a:lnTo>
                    <a:lnTo>
                      <a:pt x="21384" y="60121"/>
                    </a:lnTo>
                    <a:lnTo>
                      <a:pt x="21430" y="60075"/>
                    </a:lnTo>
                    <a:lnTo>
                      <a:pt x="21476" y="59890"/>
                    </a:lnTo>
                    <a:lnTo>
                      <a:pt x="21522" y="59843"/>
                    </a:lnTo>
                    <a:lnTo>
                      <a:pt x="21569" y="59751"/>
                    </a:lnTo>
                    <a:lnTo>
                      <a:pt x="21661" y="59473"/>
                    </a:lnTo>
                    <a:lnTo>
                      <a:pt x="21846" y="59149"/>
                    </a:lnTo>
                    <a:lnTo>
                      <a:pt x="21939" y="58964"/>
                    </a:lnTo>
                    <a:lnTo>
                      <a:pt x="22031" y="58825"/>
                    </a:lnTo>
                    <a:lnTo>
                      <a:pt x="22124" y="58779"/>
                    </a:lnTo>
                    <a:lnTo>
                      <a:pt x="22217" y="58733"/>
                    </a:lnTo>
                    <a:lnTo>
                      <a:pt x="22355" y="58733"/>
                    </a:lnTo>
                    <a:lnTo>
                      <a:pt x="22494" y="58872"/>
                    </a:lnTo>
                    <a:lnTo>
                      <a:pt x="22541" y="58918"/>
                    </a:lnTo>
                    <a:lnTo>
                      <a:pt x="22633" y="58964"/>
                    </a:lnTo>
                    <a:lnTo>
                      <a:pt x="22911" y="59427"/>
                    </a:lnTo>
                    <a:lnTo>
                      <a:pt x="23142" y="59890"/>
                    </a:lnTo>
                    <a:lnTo>
                      <a:pt x="23281" y="60399"/>
                    </a:lnTo>
                    <a:lnTo>
                      <a:pt x="23374" y="60954"/>
                    </a:lnTo>
                    <a:lnTo>
                      <a:pt x="23374" y="61047"/>
                    </a:lnTo>
                    <a:lnTo>
                      <a:pt x="23327" y="61186"/>
                    </a:lnTo>
                    <a:lnTo>
                      <a:pt x="23281" y="61648"/>
                    </a:lnTo>
                    <a:lnTo>
                      <a:pt x="23142" y="62111"/>
                    </a:lnTo>
                    <a:lnTo>
                      <a:pt x="23096" y="62204"/>
                    </a:lnTo>
                    <a:lnTo>
                      <a:pt x="23096" y="62250"/>
                    </a:lnTo>
                    <a:lnTo>
                      <a:pt x="23050" y="62296"/>
                    </a:lnTo>
                    <a:lnTo>
                      <a:pt x="23003" y="62435"/>
                    </a:lnTo>
                    <a:lnTo>
                      <a:pt x="22865" y="62667"/>
                    </a:lnTo>
                    <a:lnTo>
                      <a:pt x="22633" y="62852"/>
                    </a:lnTo>
                    <a:lnTo>
                      <a:pt x="22355" y="62898"/>
                    </a:lnTo>
                    <a:lnTo>
                      <a:pt x="22078" y="62852"/>
                    </a:lnTo>
                    <a:lnTo>
                      <a:pt x="21985" y="62852"/>
                    </a:lnTo>
                    <a:lnTo>
                      <a:pt x="21939" y="62806"/>
                    </a:lnTo>
                    <a:lnTo>
                      <a:pt x="20874" y="62343"/>
                    </a:lnTo>
                    <a:lnTo>
                      <a:pt x="20736" y="62296"/>
                    </a:lnTo>
                    <a:lnTo>
                      <a:pt x="18468" y="61278"/>
                    </a:lnTo>
                    <a:lnTo>
                      <a:pt x="18375" y="61278"/>
                    </a:lnTo>
                    <a:lnTo>
                      <a:pt x="18283" y="61232"/>
                    </a:lnTo>
                    <a:lnTo>
                      <a:pt x="17357" y="60815"/>
                    </a:lnTo>
                    <a:lnTo>
                      <a:pt x="17218" y="60723"/>
                    </a:lnTo>
                    <a:lnTo>
                      <a:pt x="17079" y="60630"/>
                    </a:lnTo>
                    <a:lnTo>
                      <a:pt x="16987" y="60538"/>
                    </a:lnTo>
                    <a:lnTo>
                      <a:pt x="16940" y="60399"/>
                    </a:lnTo>
                    <a:lnTo>
                      <a:pt x="16894" y="60260"/>
                    </a:lnTo>
                    <a:lnTo>
                      <a:pt x="16894" y="60121"/>
                    </a:lnTo>
                    <a:lnTo>
                      <a:pt x="16894" y="59936"/>
                    </a:lnTo>
                    <a:lnTo>
                      <a:pt x="16940" y="59797"/>
                    </a:lnTo>
                    <a:lnTo>
                      <a:pt x="17727" y="57992"/>
                    </a:lnTo>
                    <a:lnTo>
                      <a:pt x="17773" y="57900"/>
                    </a:lnTo>
                    <a:close/>
                    <a:moveTo>
                      <a:pt x="44525" y="62806"/>
                    </a:moveTo>
                    <a:lnTo>
                      <a:pt x="44432" y="62898"/>
                    </a:lnTo>
                    <a:lnTo>
                      <a:pt x="44371" y="62898"/>
                    </a:lnTo>
                    <a:lnTo>
                      <a:pt x="44525" y="62806"/>
                    </a:lnTo>
                    <a:close/>
                    <a:moveTo>
                      <a:pt x="36148" y="61556"/>
                    </a:moveTo>
                    <a:lnTo>
                      <a:pt x="39573" y="61926"/>
                    </a:lnTo>
                    <a:lnTo>
                      <a:pt x="40082" y="63037"/>
                    </a:lnTo>
                    <a:lnTo>
                      <a:pt x="36518" y="62620"/>
                    </a:lnTo>
                    <a:lnTo>
                      <a:pt x="36333" y="62204"/>
                    </a:lnTo>
                    <a:lnTo>
                      <a:pt x="36148" y="61556"/>
                    </a:lnTo>
                    <a:close/>
                    <a:moveTo>
                      <a:pt x="43877" y="63176"/>
                    </a:moveTo>
                    <a:lnTo>
                      <a:pt x="43831" y="63222"/>
                    </a:lnTo>
                    <a:lnTo>
                      <a:pt x="43784" y="63268"/>
                    </a:lnTo>
                    <a:lnTo>
                      <a:pt x="43738" y="63268"/>
                    </a:lnTo>
                    <a:lnTo>
                      <a:pt x="43738" y="63222"/>
                    </a:lnTo>
                    <a:lnTo>
                      <a:pt x="43831" y="63222"/>
                    </a:lnTo>
                    <a:lnTo>
                      <a:pt x="43831" y="63176"/>
                    </a:lnTo>
                    <a:close/>
                    <a:moveTo>
                      <a:pt x="44941" y="63500"/>
                    </a:moveTo>
                    <a:lnTo>
                      <a:pt x="45034" y="63546"/>
                    </a:lnTo>
                    <a:lnTo>
                      <a:pt x="44941" y="63546"/>
                    </a:lnTo>
                    <a:lnTo>
                      <a:pt x="44941" y="63500"/>
                    </a:lnTo>
                    <a:close/>
                    <a:moveTo>
                      <a:pt x="18144" y="61463"/>
                    </a:moveTo>
                    <a:lnTo>
                      <a:pt x="20412" y="62482"/>
                    </a:lnTo>
                    <a:lnTo>
                      <a:pt x="20226" y="62574"/>
                    </a:lnTo>
                    <a:lnTo>
                      <a:pt x="20180" y="62620"/>
                    </a:lnTo>
                    <a:lnTo>
                      <a:pt x="20226" y="62667"/>
                    </a:lnTo>
                    <a:lnTo>
                      <a:pt x="20273" y="62713"/>
                    </a:lnTo>
                    <a:lnTo>
                      <a:pt x="20319" y="62713"/>
                    </a:lnTo>
                    <a:lnTo>
                      <a:pt x="20550" y="62574"/>
                    </a:lnTo>
                    <a:lnTo>
                      <a:pt x="20597" y="62574"/>
                    </a:lnTo>
                    <a:lnTo>
                      <a:pt x="20736" y="62667"/>
                    </a:lnTo>
                    <a:lnTo>
                      <a:pt x="20828" y="62806"/>
                    </a:lnTo>
                    <a:lnTo>
                      <a:pt x="20874" y="62944"/>
                    </a:lnTo>
                    <a:lnTo>
                      <a:pt x="20921" y="63130"/>
                    </a:lnTo>
                    <a:lnTo>
                      <a:pt x="20921" y="63407"/>
                    </a:lnTo>
                    <a:lnTo>
                      <a:pt x="20088" y="63870"/>
                    </a:lnTo>
                    <a:lnTo>
                      <a:pt x="20088" y="63870"/>
                    </a:lnTo>
                    <a:lnTo>
                      <a:pt x="20134" y="63731"/>
                    </a:lnTo>
                    <a:lnTo>
                      <a:pt x="20134" y="63685"/>
                    </a:lnTo>
                    <a:lnTo>
                      <a:pt x="20088" y="63500"/>
                    </a:lnTo>
                    <a:lnTo>
                      <a:pt x="20041" y="63315"/>
                    </a:lnTo>
                    <a:lnTo>
                      <a:pt x="19949" y="63083"/>
                    </a:lnTo>
                    <a:lnTo>
                      <a:pt x="19810" y="62898"/>
                    </a:lnTo>
                    <a:lnTo>
                      <a:pt x="19579" y="62713"/>
                    </a:lnTo>
                    <a:lnTo>
                      <a:pt x="19347" y="62528"/>
                    </a:lnTo>
                    <a:lnTo>
                      <a:pt x="18931" y="62296"/>
                    </a:lnTo>
                    <a:lnTo>
                      <a:pt x="18190" y="61880"/>
                    </a:lnTo>
                    <a:lnTo>
                      <a:pt x="18005" y="61741"/>
                    </a:lnTo>
                    <a:lnTo>
                      <a:pt x="17773" y="61695"/>
                    </a:lnTo>
                    <a:lnTo>
                      <a:pt x="18144" y="61463"/>
                    </a:lnTo>
                    <a:close/>
                    <a:moveTo>
                      <a:pt x="45312" y="62528"/>
                    </a:moveTo>
                    <a:lnTo>
                      <a:pt x="48829" y="62898"/>
                    </a:lnTo>
                    <a:lnTo>
                      <a:pt x="49200" y="63963"/>
                    </a:lnTo>
                    <a:lnTo>
                      <a:pt x="49200" y="63963"/>
                    </a:lnTo>
                    <a:lnTo>
                      <a:pt x="45636" y="63592"/>
                    </a:lnTo>
                    <a:lnTo>
                      <a:pt x="44941" y="63222"/>
                    </a:lnTo>
                    <a:lnTo>
                      <a:pt x="44895" y="62759"/>
                    </a:lnTo>
                    <a:lnTo>
                      <a:pt x="45312" y="62528"/>
                    </a:lnTo>
                    <a:close/>
                    <a:moveTo>
                      <a:pt x="17681" y="61787"/>
                    </a:moveTo>
                    <a:lnTo>
                      <a:pt x="17773" y="61834"/>
                    </a:lnTo>
                    <a:lnTo>
                      <a:pt x="17912" y="61880"/>
                    </a:lnTo>
                    <a:lnTo>
                      <a:pt x="18144" y="62019"/>
                    </a:lnTo>
                    <a:lnTo>
                      <a:pt x="18884" y="62435"/>
                    </a:lnTo>
                    <a:lnTo>
                      <a:pt x="19301" y="62667"/>
                    </a:lnTo>
                    <a:lnTo>
                      <a:pt x="19532" y="62806"/>
                    </a:lnTo>
                    <a:lnTo>
                      <a:pt x="19671" y="62991"/>
                    </a:lnTo>
                    <a:lnTo>
                      <a:pt x="19810" y="63176"/>
                    </a:lnTo>
                    <a:lnTo>
                      <a:pt x="19902" y="63361"/>
                    </a:lnTo>
                    <a:lnTo>
                      <a:pt x="19995" y="63546"/>
                    </a:lnTo>
                    <a:lnTo>
                      <a:pt x="19995" y="63685"/>
                    </a:lnTo>
                    <a:lnTo>
                      <a:pt x="19949" y="63824"/>
                    </a:lnTo>
                    <a:lnTo>
                      <a:pt x="19949" y="63916"/>
                    </a:lnTo>
                    <a:lnTo>
                      <a:pt x="19902" y="64009"/>
                    </a:lnTo>
                    <a:lnTo>
                      <a:pt x="19810" y="64009"/>
                    </a:lnTo>
                    <a:lnTo>
                      <a:pt x="19671" y="64055"/>
                    </a:lnTo>
                    <a:lnTo>
                      <a:pt x="19532" y="64009"/>
                    </a:lnTo>
                    <a:lnTo>
                      <a:pt x="19069" y="63731"/>
                    </a:lnTo>
                    <a:lnTo>
                      <a:pt x="18607" y="63453"/>
                    </a:lnTo>
                    <a:lnTo>
                      <a:pt x="18144" y="63176"/>
                    </a:lnTo>
                    <a:lnTo>
                      <a:pt x="17820" y="62944"/>
                    </a:lnTo>
                    <a:lnTo>
                      <a:pt x="17681" y="62806"/>
                    </a:lnTo>
                    <a:lnTo>
                      <a:pt x="17542" y="62620"/>
                    </a:lnTo>
                    <a:lnTo>
                      <a:pt x="17496" y="62389"/>
                    </a:lnTo>
                    <a:lnTo>
                      <a:pt x="17450" y="62204"/>
                    </a:lnTo>
                    <a:lnTo>
                      <a:pt x="17496" y="61972"/>
                    </a:lnTo>
                    <a:lnTo>
                      <a:pt x="17542" y="61834"/>
                    </a:lnTo>
                    <a:lnTo>
                      <a:pt x="17635" y="61787"/>
                    </a:lnTo>
                    <a:close/>
                    <a:moveTo>
                      <a:pt x="38138" y="52623"/>
                    </a:moveTo>
                    <a:lnTo>
                      <a:pt x="39202" y="53225"/>
                    </a:lnTo>
                    <a:lnTo>
                      <a:pt x="39573" y="55771"/>
                    </a:lnTo>
                    <a:lnTo>
                      <a:pt x="39619" y="55956"/>
                    </a:lnTo>
                    <a:lnTo>
                      <a:pt x="39665" y="56187"/>
                    </a:lnTo>
                    <a:lnTo>
                      <a:pt x="39665" y="56372"/>
                    </a:lnTo>
                    <a:lnTo>
                      <a:pt x="39943" y="58131"/>
                    </a:lnTo>
                    <a:lnTo>
                      <a:pt x="39989" y="58316"/>
                    </a:lnTo>
                    <a:lnTo>
                      <a:pt x="40036" y="58548"/>
                    </a:lnTo>
                    <a:lnTo>
                      <a:pt x="40036" y="58733"/>
                    </a:lnTo>
                    <a:lnTo>
                      <a:pt x="40036" y="58825"/>
                    </a:lnTo>
                    <a:lnTo>
                      <a:pt x="40082" y="58872"/>
                    </a:lnTo>
                    <a:lnTo>
                      <a:pt x="40082" y="58918"/>
                    </a:lnTo>
                    <a:lnTo>
                      <a:pt x="40082" y="59103"/>
                    </a:lnTo>
                    <a:lnTo>
                      <a:pt x="40082" y="59149"/>
                    </a:lnTo>
                    <a:lnTo>
                      <a:pt x="40128" y="59195"/>
                    </a:lnTo>
                    <a:lnTo>
                      <a:pt x="40267" y="60399"/>
                    </a:lnTo>
                    <a:lnTo>
                      <a:pt x="40267" y="60445"/>
                    </a:lnTo>
                    <a:lnTo>
                      <a:pt x="40313" y="60491"/>
                    </a:lnTo>
                    <a:lnTo>
                      <a:pt x="40313" y="60584"/>
                    </a:lnTo>
                    <a:lnTo>
                      <a:pt x="40313" y="60630"/>
                    </a:lnTo>
                    <a:lnTo>
                      <a:pt x="40313" y="60677"/>
                    </a:lnTo>
                    <a:lnTo>
                      <a:pt x="40313" y="60723"/>
                    </a:lnTo>
                    <a:lnTo>
                      <a:pt x="40359" y="60769"/>
                    </a:lnTo>
                    <a:lnTo>
                      <a:pt x="40359" y="60908"/>
                    </a:lnTo>
                    <a:lnTo>
                      <a:pt x="40406" y="61278"/>
                    </a:lnTo>
                    <a:lnTo>
                      <a:pt x="40452" y="61463"/>
                    </a:lnTo>
                    <a:lnTo>
                      <a:pt x="40498" y="61510"/>
                    </a:lnTo>
                    <a:lnTo>
                      <a:pt x="40591" y="61741"/>
                    </a:lnTo>
                    <a:lnTo>
                      <a:pt x="40637" y="61834"/>
                    </a:lnTo>
                    <a:lnTo>
                      <a:pt x="40637" y="61880"/>
                    </a:lnTo>
                    <a:lnTo>
                      <a:pt x="40683" y="61926"/>
                    </a:lnTo>
                    <a:lnTo>
                      <a:pt x="40683" y="61972"/>
                    </a:lnTo>
                    <a:lnTo>
                      <a:pt x="40730" y="62019"/>
                    </a:lnTo>
                    <a:lnTo>
                      <a:pt x="40730" y="62065"/>
                    </a:lnTo>
                    <a:lnTo>
                      <a:pt x="40776" y="62158"/>
                    </a:lnTo>
                    <a:lnTo>
                      <a:pt x="40822" y="62250"/>
                    </a:lnTo>
                    <a:lnTo>
                      <a:pt x="40915" y="62435"/>
                    </a:lnTo>
                    <a:lnTo>
                      <a:pt x="40961" y="62482"/>
                    </a:lnTo>
                    <a:lnTo>
                      <a:pt x="40961" y="62528"/>
                    </a:lnTo>
                    <a:lnTo>
                      <a:pt x="41100" y="62759"/>
                    </a:lnTo>
                    <a:lnTo>
                      <a:pt x="41100" y="62852"/>
                    </a:lnTo>
                    <a:lnTo>
                      <a:pt x="41146" y="62898"/>
                    </a:lnTo>
                    <a:lnTo>
                      <a:pt x="41193" y="62991"/>
                    </a:lnTo>
                    <a:lnTo>
                      <a:pt x="41193" y="63037"/>
                    </a:lnTo>
                    <a:lnTo>
                      <a:pt x="41239" y="63130"/>
                    </a:lnTo>
                    <a:lnTo>
                      <a:pt x="41285" y="63176"/>
                    </a:lnTo>
                    <a:lnTo>
                      <a:pt x="41285" y="63222"/>
                    </a:lnTo>
                    <a:lnTo>
                      <a:pt x="41331" y="63268"/>
                    </a:lnTo>
                    <a:lnTo>
                      <a:pt x="41331" y="63315"/>
                    </a:lnTo>
                    <a:lnTo>
                      <a:pt x="41331" y="63361"/>
                    </a:lnTo>
                    <a:lnTo>
                      <a:pt x="41378" y="63407"/>
                    </a:lnTo>
                    <a:lnTo>
                      <a:pt x="41378" y="63453"/>
                    </a:lnTo>
                    <a:lnTo>
                      <a:pt x="41424" y="63453"/>
                    </a:lnTo>
                    <a:lnTo>
                      <a:pt x="41424" y="63546"/>
                    </a:lnTo>
                    <a:lnTo>
                      <a:pt x="41470" y="63685"/>
                    </a:lnTo>
                    <a:lnTo>
                      <a:pt x="41470" y="63870"/>
                    </a:lnTo>
                    <a:lnTo>
                      <a:pt x="41470" y="64009"/>
                    </a:lnTo>
                    <a:lnTo>
                      <a:pt x="41424" y="64055"/>
                    </a:lnTo>
                    <a:lnTo>
                      <a:pt x="41331" y="64148"/>
                    </a:lnTo>
                    <a:lnTo>
                      <a:pt x="41239" y="64194"/>
                    </a:lnTo>
                    <a:lnTo>
                      <a:pt x="41100" y="64148"/>
                    </a:lnTo>
                    <a:lnTo>
                      <a:pt x="41007" y="64101"/>
                    </a:lnTo>
                    <a:lnTo>
                      <a:pt x="40915" y="64055"/>
                    </a:lnTo>
                    <a:lnTo>
                      <a:pt x="40869" y="64009"/>
                    </a:lnTo>
                    <a:lnTo>
                      <a:pt x="40683" y="63824"/>
                    </a:lnTo>
                    <a:lnTo>
                      <a:pt x="40545" y="63639"/>
                    </a:lnTo>
                    <a:lnTo>
                      <a:pt x="40545" y="63592"/>
                    </a:lnTo>
                    <a:lnTo>
                      <a:pt x="40498" y="63592"/>
                    </a:lnTo>
                    <a:lnTo>
                      <a:pt x="40498" y="63546"/>
                    </a:lnTo>
                    <a:lnTo>
                      <a:pt x="40452" y="63500"/>
                    </a:lnTo>
                    <a:lnTo>
                      <a:pt x="40452" y="63407"/>
                    </a:lnTo>
                    <a:lnTo>
                      <a:pt x="40406" y="63361"/>
                    </a:lnTo>
                    <a:lnTo>
                      <a:pt x="40406" y="63315"/>
                    </a:lnTo>
                    <a:lnTo>
                      <a:pt x="40359" y="63268"/>
                    </a:lnTo>
                    <a:lnTo>
                      <a:pt x="40313" y="63176"/>
                    </a:lnTo>
                    <a:lnTo>
                      <a:pt x="40313" y="63130"/>
                    </a:lnTo>
                    <a:lnTo>
                      <a:pt x="40267" y="63037"/>
                    </a:lnTo>
                    <a:lnTo>
                      <a:pt x="40221" y="62944"/>
                    </a:lnTo>
                    <a:lnTo>
                      <a:pt x="39897" y="62250"/>
                    </a:lnTo>
                    <a:lnTo>
                      <a:pt x="39804" y="62065"/>
                    </a:lnTo>
                    <a:lnTo>
                      <a:pt x="39758" y="61926"/>
                    </a:lnTo>
                    <a:lnTo>
                      <a:pt x="39712" y="61880"/>
                    </a:lnTo>
                    <a:lnTo>
                      <a:pt x="39665" y="61741"/>
                    </a:lnTo>
                    <a:lnTo>
                      <a:pt x="39619" y="61648"/>
                    </a:lnTo>
                    <a:lnTo>
                      <a:pt x="39573" y="61510"/>
                    </a:lnTo>
                    <a:lnTo>
                      <a:pt x="39526" y="61417"/>
                    </a:lnTo>
                    <a:lnTo>
                      <a:pt x="39480" y="61371"/>
                    </a:lnTo>
                    <a:lnTo>
                      <a:pt x="39434" y="61232"/>
                    </a:lnTo>
                    <a:lnTo>
                      <a:pt x="39434" y="61139"/>
                    </a:lnTo>
                    <a:lnTo>
                      <a:pt x="39249" y="60075"/>
                    </a:lnTo>
                    <a:lnTo>
                      <a:pt x="39249" y="60029"/>
                    </a:lnTo>
                    <a:lnTo>
                      <a:pt x="39249" y="59890"/>
                    </a:lnTo>
                    <a:lnTo>
                      <a:pt x="39202" y="59797"/>
                    </a:lnTo>
                    <a:lnTo>
                      <a:pt x="39202" y="59519"/>
                    </a:lnTo>
                    <a:lnTo>
                      <a:pt x="39156" y="59427"/>
                    </a:lnTo>
                    <a:lnTo>
                      <a:pt x="39156" y="59242"/>
                    </a:lnTo>
                    <a:lnTo>
                      <a:pt x="39110" y="59149"/>
                    </a:lnTo>
                    <a:lnTo>
                      <a:pt x="38925" y="57946"/>
                    </a:lnTo>
                    <a:lnTo>
                      <a:pt x="38925" y="57853"/>
                    </a:lnTo>
                    <a:lnTo>
                      <a:pt x="38878" y="57668"/>
                    </a:lnTo>
                    <a:lnTo>
                      <a:pt x="38878" y="57576"/>
                    </a:lnTo>
                    <a:lnTo>
                      <a:pt x="38693" y="56419"/>
                    </a:lnTo>
                    <a:lnTo>
                      <a:pt x="38693" y="56280"/>
                    </a:lnTo>
                    <a:lnTo>
                      <a:pt x="38693" y="56233"/>
                    </a:lnTo>
                    <a:lnTo>
                      <a:pt x="38647" y="56002"/>
                    </a:lnTo>
                    <a:lnTo>
                      <a:pt x="38601" y="55817"/>
                    </a:lnTo>
                    <a:lnTo>
                      <a:pt x="38323" y="54058"/>
                    </a:lnTo>
                    <a:lnTo>
                      <a:pt x="38323" y="53873"/>
                    </a:lnTo>
                    <a:lnTo>
                      <a:pt x="38277" y="53642"/>
                    </a:lnTo>
                    <a:lnTo>
                      <a:pt x="38230" y="53456"/>
                    </a:lnTo>
                    <a:lnTo>
                      <a:pt x="38138" y="52623"/>
                    </a:lnTo>
                    <a:close/>
                    <a:moveTo>
                      <a:pt x="44479" y="63870"/>
                    </a:moveTo>
                    <a:lnTo>
                      <a:pt x="44664" y="64055"/>
                    </a:lnTo>
                    <a:lnTo>
                      <a:pt x="45034" y="64472"/>
                    </a:lnTo>
                    <a:lnTo>
                      <a:pt x="44386" y="64101"/>
                    </a:lnTo>
                    <a:lnTo>
                      <a:pt x="44340" y="64009"/>
                    </a:lnTo>
                    <a:lnTo>
                      <a:pt x="44340" y="63963"/>
                    </a:lnTo>
                    <a:lnTo>
                      <a:pt x="44479" y="63870"/>
                    </a:lnTo>
                    <a:close/>
                    <a:moveTo>
                      <a:pt x="36611" y="62898"/>
                    </a:moveTo>
                    <a:lnTo>
                      <a:pt x="39665" y="63222"/>
                    </a:lnTo>
                    <a:lnTo>
                      <a:pt x="39897" y="63268"/>
                    </a:lnTo>
                    <a:lnTo>
                      <a:pt x="40221" y="63315"/>
                    </a:lnTo>
                    <a:lnTo>
                      <a:pt x="40267" y="63361"/>
                    </a:lnTo>
                    <a:lnTo>
                      <a:pt x="37583" y="64888"/>
                    </a:lnTo>
                    <a:lnTo>
                      <a:pt x="37027" y="63824"/>
                    </a:lnTo>
                    <a:lnTo>
                      <a:pt x="36611" y="62898"/>
                    </a:lnTo>
                    <a:close/>
                    <a:moveTo>
                      <a:pt x="42257" y="63083"/>
                    </a:moveTo>
                    <a:lnTo>
                      <a:pt x="42303" y="63130"/>
                    </a:lnTo>
                    <a:lnTo>
                      <a:pt x="42350" y="63222"/>
                    </a:lnTo>
                    <a:lnTo>
                      <a:pt x="42396" y="63268"/>
                    </a:lnTo>
                    <a:lnTo>
                      <a:pt x="42442" y="63315"/>
                    </a:lnTo>
                    <a:lnTo>
                      <a:pt x="42442" y="63407"/>
                    </a:lnTo>
                    <a:lnTo>
                      <a:pt x="42488" y="63407"/>
                    </a:lnTo>
                    <a:lnTo>
                      <a:pt x="42488" y="63500"/>
                    </a:lnTo>
                    <a:lnTo>
                      <a:pt x="42535" y="63546"/>
                    </a:lnTo>
                    <a:lnTo>
                      <a:pt x="42535" y="63592"/>
                    </a:lnTo>
                    <a:lnTo>
                      <a:pt x="42581" y="63731"/>
                    </a:lnTo>
                    <a:lnTo>
                      <a:pt x="42627" y="63777"/>
                    </a:lnTo>
                    <a:lnTo>
                      <a:pt x="42627" y="63824"/>
                    </a:lnTo>
                    <a:lnTo>
                      <a:pt x="42627" y="63870"/>
                    </a:lnTo>
                    <a:lnTo>
                      <a:pt x="42674" y="63963"/>
                    </a:lnTo>
                    <a:lnTo>
                      <a:pt x="42674" y="64009"/>
                    </a:lnTo>
                    <a:lnTo>
                      <a:pt x="42674" y="64055"/>
                    </a:lnTo>
                    <a:lnTo>
                      <a:pt x="42674" y="64101"/>
                    </a:lnTo>
                    <a:lnTo>
                      <a:pt x="42674" y="64194"/>
                    </a:lnTo>
                    <a:lnTo>
                      <a:pt x="42674" y="64287"/>
                    </a:lnTo>
                    <a:lnTo>
                      <a:pt x="42674" y="64333"/>
                    </a:lnTo>
                    <a:lnTo>
                      <a:pt x="42581" y="64611"/>
                    </a:lnTo>
                    <a:lnTo>
                      <a:pt x="42535" y="64703"/>
                    </a:lnTo>
                    <a:lnTo>
                      <a:pt x="42442" y="64796"/>
                    </a:lnTo>
                    <a:lnTo>
                      <a:pt x="42396" y="64842"/>
                    </a:lnTo>
                    <a:lnTo>
                      <a:pt x="42350" y="64842"/>
                    </a:lnTo>
                    <a:lnTo>
                      <a:pt x="42211" y="64888"/>
                    </a:lnTo>
                    <a:lnTo>
                      <a:pt x="42072" y="64888"/>
                    </a:lnTo>
                    <a:lnTo>
                      <a:pt x="41933" y="64842"/>
                    </a:lnTo>
                    <a:lnTo>
                      <a:pt x="41748" y="64796"/>
                    </a:lnTo>
                    <a:lnTo>
                      <a:pt x="41563" y="64657"/>
                    </a:lnTo>
                    <a:lnTo>
                      <a:pt x="41517" y="64611"/>
                    </a:lnTo>
                    <a:lnTo>
                      <a:pt x="41470" y="64564"/>
                    </a:lnTo>
                    <a:lnTo>
                      <a:pt x="41378" y="64518"/>
                    </a:lnTo>
                    <a:lnTo>
                      <a:pt x="41331" y="64472"/>
                    </a:lnTo>
                    <a:lnTo>
                      <a:pt x="41239" y="64333"/>
                    </a:lnTo>
                    <a:lnTo>
                      <a:pt x="41424" y="64333"/>
                    </a:lnTo>
                    <a:lnTo>
                      <a:pt x="41517" y="64287"/>
                    </a:lnTo>
                    <a:lnTo>
                      <a:pt x="41702" y="64240"/>
                    </a:lnTo>
                    <a:lnTo>
                      <a:pt x="41794" y="64148"/>
                    </a:lnTo>
                    <a:lnTo>
                      <a:pt x="41979" y="64055"/>
                    </a:lnTo>
                    <a:lnTo>
                      <a:pt x="42211" y="63824"/>
                    </a:lnTo>
                    <a:lnTo>
                      <a:pt x="42257" y="63777"/>
                    </a:lnTo>
                    <a:lnTo>
                      <a:pt x="42257" y="63731"/>
                    </a:lnTo>
                    <a:lnTo>
                      <a:pt x="42257" y="63685"/>
                    </a:lnTo>
                    <a:lnTo>
                      <a:pt x="42303" y="63639"/>
                    </a:lnTo>
                    <a:lnTo>
                      <a:pt x="42303" y="63592"/>
                    </a:lnTo>
                    <a:lnTo>
                      <a:pt x="42303" y="63546"/>
                    </a:lnTo>
                    <a:lnTo>
                      <a:pt x="42303" y="63453"/>
                    </a:lnTo>
                    <a:lnTo>
                      <a:pt x="42303" y="63407"/>
                    </a:lnTo>
                    <a:lnTo>
                      <a:pt x="42303" y="63315"/>
                    </a:lnTo>
                    <a:lnTo>
                      <a:pt x="42303" y="63222"/>
                    </a:lnTo>
                    <a:lnTo>
                      <a:pt x="42257" y="63130"/>
                    </a:lnTo>
                    <a:lnTo>
                      <a:pt x="42257" y="63083"/>
                    </a:lnTo>
                    <a:close/>
                    <a:moveTo>
                      <a:pt x="42627" y="64888"/>
                    </a:moveTo>
                    <a:lnTo>
                      <a:pt x="42581" y="64935"/>
                    </a:lnTo>
                    <a:lnTo>
                      <a:pt x="42581" y="64888"/>
                    </a:lnTo>
                    <a:close/>
                    <a:moveTo>
                      <a:pt x="37675" y="64981"/>
                    </a:moveTo>
                    <a:lnTo>
                      <a:pt x="37629" y="65027"/>
                    </a:lnTo>
                    <a:lnTo>
                      <a:pt x="37536" y="65073"/>
                    </a:lnTo>
                    <a:lnTo>
                      <a:pt x="37583" y="65027"/>
                    </a:lnTo>
                    <a:lnTo>
                      <a:pt x="37675" y="64981"/>
                    </a:lnTo>
                    <a:close/>
                    <a:moveTo>
                      <a:pt x="44016" y="64148"/>
                    </a:moveTo>
                    <a:lnTo>
                      <a:pt x="44247" y="64287"/>
                    </a:lnTo>
                    <a:lnTo>
                      <a:pt x="44479" y="64657"/>
                    </a:lnTo>
                    <a:lnTo>
                      <a:pt x="44710" y="65120"/>
                    </a:lnTo>
                    <a:lnTo>
                      <a:pt x="44108" y="64472"/>
                    </a:lnTo>
                    <a:lnTo>
                      <a:pt x="44062" y="64333"/>
                    </a:lnTo>
                    <a:lnTo>
                      <a:pt x="44016" y="64148"/>
                    </a:lnTo>
                    <a:close/>
                    <a:moveTo>
                      <a:pt x="43692" y="64379"/>
                    </a:moveTo>
                    <a:lnTo>
                      <a:pt x="43784" y="64472"/>
                    </a:lnTo>
                    <a:lnTo>
                      <a:pt x="43877" y="64564"/>
                    </a:lnTo>
                    <a:lnTo>
                      <a:pt x="44016" y="64935"/>
                    </a:lnTo>
                    <a:lnTo>
                      <a:pt x="44108" y="65351"/>
                    </a:lnTo>
                    <a:lnTo>
                      <a:pt x="43646" y="64564"/>
                    </a:lnTo>
                    <a:lnTo>
                      <a:pt x="43692" y="64472"/>
                    </a:lnTo>
                    <a:lnTo>
                      <a:pt x="43692" y="64379"/>
                    </a:lnTo>
                    <a:close/>
                    <a:moveTo>
                      <a:pt x="43322" y="64518"/>
                    </a:moveTo>
                    <a:lnTo>
                      <a:pt x="43414" y="64611"/>
                    </a:lnTo>
                    <a:lnTo>
                      <a:pt x="43414" y="64935"/>
                    </a:lnTo>
                    <a:lnTo>
                      <a:pt x="43414" y="65397"/>
                    </a:lnTo>
                    <a:lnTo>
                      <a:pt x="43183" y="64564"/>
                    </a:lnTo>
                    <a:lnTo>
                      <a:pt x="43322" y="64518"/>
                    </a:lnTo>
                    <a:close/>
                    <a:moveTo>
                      <a:pt x="36611" y="65582"/>
                    </a:moveTo>
                    <a:lnTo>
                      <a:pt x="36611" y="65629"/>
                    </a:lnTo>
                    <a:lnTo>
                      <a:pt x="36564" y="65629"/>
                    </a:lnTo>
                    <a:lnTo>
                      <a:pt x="36564" y="65582"/>
                    </a:lnTo>
                    <a:close/>
                    <a:moveTo>
                      <a:pt x="46191" y="63916"/>
                    </a:moveTo>
                    <a:lnTo>
                      <a:pt x="47765" y="64101"/>
                    </a:lnTo>
                    <a:lnTo>
                      <a:pt x="49292" y="64240"/>
                    </a:lnTo>
                    <a:lnTo>
                      <a:pt x="49523" y="65166"/>
                    </a:lnTo>
                    <a:lnTo>
                      <a:pt x="49755" y="66045"/>
                    </a:lnTo>
                    <a:lnTo>
                      <a:pt x="49755" y="66045"/>
                    </a:lnTo>
                    <a:lnTo>
                      <a:pt x="46747" y="64240"/>
                    </a:lnTo>
                    <a:lnTo>
                      <a:pt x="46515" y="64101"/>
                    </a:lnTo>
                    <a:lnTo>
                      <a:pt x="46191" y="63916"/>
                    </a:lnTo>
                    <a:close/>
                    <a:moveTo>
                      <a:pt x="40359" y="63592"/>
                    </a:moveTo>
                    <a:lnTo>
                      <a:pt x="40406" y="63685"/>
                    </a:lnTo>
                    <a:lnTo>
                      <a:pt x="40591" y="63963"/>
                    </a:lnTo>
                    <a:lnTo>
                      <a:pt x="40776" y="64148"/>
                    </a:lnTo>
                    <a:lnTo>
                      <a:pt x="40961" y="64287"/>
                    </a:lnTo>
                    <a:lnTo>
                      <a:pt x="41054" y="64333"/>
                    </a:lnTo>
                    <a:lnTo>
                      <a:pt x="41239" y="64518"/>
                    </a:lnTo>
                    <a:lnTo>
                      <a:pt x="38323" y="66184"/>
                    </a:lnTo>
                    <a:lnTo>
                      <a:pt x="37953" y="65490"/>
                    </a:lnTo>
                    <a:lnTo>
                      <a:pt x="37721" y="65120"/>
                    </a:lnTo>
                    <a:lnTo>
                      <a:pt x="40359" y="63592"/>
                    </a:lnTo>
                    <a:close/>
                    <a:moveTo>
                      <a:pt x="41239" y="64657"/>
                    </a:moveTo>
                    <a:lnTo>
                      <a:pt x="41146" y="64749"/>
                    </a:lnTo>
                    <a:lnTo>
                      <a:pt x="40776" y="64935"/>
                    </a:lnTo>
                    <a:lnTo>
                      <a:pt x="40637" y="65027"/>
                    </a:lnTo>
                    <a:lnTo>
                      <a:pt x="38416" y="66277"/>
                    </a:lnTo>
                    <a:lnTo>
                      <a:pt x="41239" y="64657"/>
                    </a:lnTo>
                    <a:close/>
                    <a:moveTo>
                      <a:pt x="38369" y="66323"/>
                    </a:moveTo>
                    <a:lnTo>
                      <a:pt x="38323" y="66369"/>
                    </a:lnTo>
                    <a:lnTo>
                      <a:pt x="37953" y="66554"/>
                    </a:lnTo>
                    <a:lnTo>
                      <a:pt x="37953" y="66554"/>
                    </a:lnTo>
                    <a:lnTo>
                      <a:pt x="38277" y="66369"/>
                    </a:lnTo>
                    <a:lnTo>
                      <a:pt x="38369" y="66323"/>
                    </a:lnTo>
                    <a:close/>
                    <a:moveTo>
                      <a:pt x="37351" y="66925"/>
                    </a:moveTo>
                    <a:lnTo>
                      <a:pt x="37305" y="66971"/>
                    </a:lnTo>
                    <a:lnTo>
                      <a:pt x="37259" y="66971"/>
                    </a:lnTo>
                    <a:lnTo>
                      <a:pt x="37259" y="66925"/>
                    </a:lnTo>
                    <a:close/>
                    <a:moveTo>
                      <a:pt x="44756" y="63777"/>
                    </a:moveTo>
                    <a:lnTo>
                      <a:pt x="45589" y="63870"/>
                    </a:lnTo>
                    <a:lnTo>
                      <a:pt x="49801" y="66369"/>
                    </a:lnTo>
                    <a:lnTo>
                      <a:pt x="49940" y="67341"/>
                    </a:lnTo>
                    <a:lnTo>
                      <a:pt x="49940" y="67388"/>
                    </a:lnTo>
                    <a:lnTo>
                      <a:pt x="45775" y="64935"/>
                    </a:lnTo>
                    <a:lnTo>
                      <a:pt x="45127" y="64194"/>
                    </a:lnTo>
                    <a:lnTo>
                      <a:pt x="44988" y="64055"/>
                    </a:lnTo>
                    <a:lnTo>
                      <a:pt x="44756" y="63777"/>
                    </a:lnTo>
                    <a:close/>
                    <a:moveTo>
                      <a:pt x="41146" y="64888"/>
                    </a:moveTo>
                    <a:lnTo>
                      <a:pt x="40776" y="65675"/>
                    </a:lnTo>
                    <a:lnTo>
                      <a:pt x="39619" y="68082"/>
                    </a:lnTo>
                    <a:lnTo>
                      <a:pt x="39341" y="67665"/>
                    </a:lnTo>
                    <a:lnTo>
                      <a:pt x="38508" y="66416"/>
                    </a:lnTo>
                    <a:lnTo>
                      <a:pt x="40683" y="65166"/>
                    </a:lnTo>
                    <a:lnTo>
                      <a:pt x="40869" y="65073"/>
                    </a:lnTo>
                    <a:lnTo>
                      <a:pt x="41146" y="64888"/>
                    </a:lnTo>
                    <a:close/>
                    <a:moveTo>
                      <a:pt x="41517" y="64796"/>
                    </a:moveTo>
                    <a:lnTo>
                      <a:pt x="41702" y="64888"/>
                    </a:lnTo>
                    <a:lnTo>
                      <a:pt x="41933" y="64981"/>
                    </a:lnTo>
                    <a:lnTo>
                      <a:pt x="42165" y="65027"/>
                    </a:lnTo>
                    <a:lnTo>
                      <a:pt x="42350" y="64981"/>
                    </a:lnTo>
                    <a:lnTo>
                      <a:pt x="42350" y="65444"/>
                    </a:lnTo>
                    <a:lnTo>
                      <a:pt x="40591" y="69193"/>
                    </a:lnTo>
                    <a:lnTo>
                      <a:pt x="39804" y="68313"/>
                    </a:lnTo>
                    <a:lnTo>
                      <a:pt x="41517" y="64796"/>
                    </a:lnTo>
                    <a:close/>
                    <a:moveTo>
                      <a:pt x="39202" y="69285"/>
                    </a:moveTo>
                    <a:lnTo>
                      <a:pt x="39202" y="69378"/>
                    </a:lnTo>
                    <a:lnTo>
                      <a:pt x="39156" y="69378"/>
                    </a:lnTo>
                    <a:lnTo>
                      <a:pt x="39202" y="69285"/>
                    </a:lnTo>
                    <a:close/>
                    <a:moveTo>
                      <a:pt x="46376" y="65536"/>
                    </a:moveTo>
                    <a:lnTo>
                      <a:pt x="49986" y="67712"/>
                    </a:lnTo>
                    <a:lnTo>
                      <a:pt x="50033" y="68498"/>
                    </a:lnTo>
                    <a:lnTo>
                      <a:pt x="49986" y="69285"/>
                    </a:lnTo>
                    <a:lnTo>
                      <a:pt x="49986" y="69424"/>
                    </a:lnTo>
                    <a:lnTo>
                      <a:pt x="46700" y="65860"/>
                    </a:lnTo>
                    <a:lnTo>
                      <a:pt x="46561" y="65721"/>
                    </a:lnTo>
                    <a:lnTo>
                      <a:pt x="46376" y="65536"/>
                    </a:lnTo>
                    <a:close/>
                    <a:moveTo>
                      <a:pt x="44664" y="64518"/>
                    </a:moveTo>
                    <a:lnTo>
                      <a:pt x="45682" y="65120"/>
                    </a:lnTo>
                    <a:lnTo>
                      <a:pt x="49986" y="69702"/>
                    </a:lnTo>
                    <a:lnTo>
                      <a:pt x="49847" y="70627"/>
                    </a:lnTo>
                    <a:lnTo>
                      <a:pt x="45404" y="65860"/>
                    </a:lnTo>
                    <a:lnTo>
                      <a:pt x="44895" y="64935"/>
                    </a:lnTo>
                    <a:lnTo>
                      <a:pt x="44803" y="64749"/>
                    </a:lnTo>
                    <a:lnTo>
                      <a:pt x="44664" y="64518"/>
                    </a:lnTo>
                    <a:close/>
                    <a:moveTo>
                      <a:pt x="42350" y="66092"/>
                    </a:moveTo>
                    <a:lnTo>
                      <a:pt x="42350" y="66277"/>
                    </a:lnTo>
                    <a:lnTo>
                      <a:pt x="42350" y="66462"/>
                    </a:lnTo>
                    <a:lnTo>
                      <a:pt x="42350" y="70812"/>
                    </a:lnTo>
                    <a:lnTo>
                      <a:pt x="41563" y="70118"/>
                    </a:lnTo>
                    <a:lnTo>
                      <a:pt x="40776" y="69378"/>
                    </a:lnTo>
                    <a:lnTo>
                      <a:pt x="42350" y="66092"/>
                    </a:lnTo>
                    <a:close/>
                    <a:moveTo>
                      <a:pt x="42998" y="64749"/>
                    </a:moveTo>
                    <a:lnTo>
                      <a:pt x="42998" y="64796"/>
                    </a:lnTo>
                    <a:lnTo>
                      <a:pt x="43414" y="66184"/>
                    </a:lnTo>
                    <a:lnTo>
                      <a:pt x="43414" y="71646"/>
                    </a:lnTo>
                    <a:lnTo>
                      <a:pt x="42581" y="71044"/>
                    </a:lnTo>
                    <a:lnTo>
                      <a:pt x="42581" y="65536"/>
                    </a:lnTo>
                    <a:lnTo>
                      <a:pt x="42998" y="64749"/>
                    </a:lnTo>
                    <a:close/>
                    <a:moveTo>
                      <a:pt x="34204" y="58224"/>
                    </a:moveTo>
                    <a:lnTo>
                      <a:pt x="34296" y="58362"/>
                    </a:lnTo>
                    <a:lnTo>
                      <a:pt x="34389" y="58455"/>
                    </a:lnTo>
                    <a:lnTo>
                      <a:pt x="34482" y="59195"/>
                    </a:lnTo>
                    <a:lnTo>
                      <a:pt x="34482" y="59288"/>
                    </a:lnTo>
                    <a:lnTo>
                      <a:pt x="34482" y="59473"/>
                    </a:lnTo>
                    <a:lnTo>
                      <a:pt x="34482" y="59519"/>
                    </a:lnTo>
                    <a:lnTo>
                      <a:pt x="34482" y="59566"/>
                    </a:lnTo>
                    <a:lnTo>
                      <a:pt x="34482" y="59612"/>
                    </a:lnTo>
                    <a:lnTo>
                      <a:pt x="34528" y="59658"/>
                    </a:lnTo>
                    <a:lnTo>
                      <a:pt x="34574" y="60167"/>
                    </a:lnTo>
                    <a:lnTo>
                      <a:pt x="34620" y="60353"/>
                    </a:lnTo>
                    <a:lnTo>
                      <a:pt x="34667" y="60538"/>
                    </a:lnTo>
                    <a:lnTo>
                      <a:pt x="34713" y="60677"/>
                    </a:lnTo>
                    <a:lnTo>
                      <a:pt x="34667" y="60677"/>
                    </a:lnTo>
                    <a:lnTo>
                      <a:pt x="34667" y="60723"/>
                    </a:lnTo>
                    <a:lnTo>
                      <a:pt x="34667" y="60769"/>
                    </a:lnTo>
                    <a:lnTo>
                      <a:pt x="34713" y="60815"/>
                    </a:lnTo>
                    <a:lnTo>
                      <a:pt x="34806" y="61139"/>
                    </a:lnTo>
                    <a:lnTo>
                      <a:pt x="34667" y="61139"/>
                    </a:lnTo>
                    <a:lnTo>
                      <a:pt x="34620" y="61232"/>
                    </a:lnTo>
                    <a:lnTo>
                      <a:pt x="34852" y="61880"/>
                    </a:lnTo>
                    <a:lnTo>
                      <a:pt x="34898" y="62111"/>
                    </a:lnTo>
                    <a:lnTo>
                      <a:pt x="34944" y="62435"/>
                    </a:lnTo>
                    <a:lnTo>
                      <a:pt x="34991" y="62574"/>
                    </a:lnTo>
                    <a:lnTo>
                      <a:pt x="35083" y="62713"/>
                    </a:lnTo>
                    <a:lnTo>
                      <a:pt x="35130" y="62759"/>
                    </a:lnTo>
                    <a:lnTo>
                      <a:pt x="35268" y="62806"/>
                    </a:lnTo>
                    <a:lnTo>
                      <a:pt x="35315" y="62806"/>
                    </a:lnTo>
                    <a:lnTo>
                      <a:pt x="35407" y="63083"/>
                    </a:lnTo>
                    <a:lnTo>
                      <a:pt x="35500" y="63361"/>
                    </a:lnTo>
                    <a:lnTo>
                      <a:pt x="35500" y="63407"/>
                    </a:lnTo>
                    <a:lnTo>
                      <a:pt x="35592" y="63592"/>
                    </a:lnTo>
                    <a:lnTo>
                      <a:pt x="35731" y="63870"/>
                    </a:lnTo>
                    <a:lnTo>
                      <a:pt x="35777" y="64101"/>
                    </a:lnTo>
                    <a:lnTo>
                      <a:pt x="35824" y="64148"/>
                    </a:lnTo>
                    <a:lnTo>
                      <a:pt x="35916" y="64333"/>
                    </a:lnTo>
                    <a:lnTo>
                      <a:pt x="36055" y="64611"/>
                    </a:lnTo>
                    <a:lnTo>
                      <a:pt x="36148" y="64842"/>
                    </a:lnTo>
                    <a:lnTo>
                      <a:pt x="36148" y="64888"/>
                    </a:lnTo>
                    <a:lnTo>
                      <a:pt x="36240" y="65027"/>
                    </a:lnTo>
                    <a:lnTo>
                      <a:pt x="36379" y="65259"/>
                    </a:lnTo>
                    <a:lnTo>
                      <a:pt x="36472" y="65490"/>
                    </a:lnTo>
                    <a:lnTo>
                      <a:pt x="36425" y="65536"/>
                    </a:lnTo>
                    <a:lnTo>
                      <a:pt x="36379" y="65582"/>
                    </a:lnTo>
                    <a:lnTo>
                      <a:pt x="36333" y="65582"/>
                    </a:lnTo>
                    <a:lnTo>
                      <a:pt x="36333" y="65675"/>
                    </a:lnTo>
                    <a:lnTo>
                      <a:pt x="37073" y="66878"/>
                    </a:lnTo>
                    <a:lnTo>
                      <a:pt x="37120" y="66971"/>
                    </a:lnTo>
                    <a:lnTo>
                      <a:pt x="37166" y="67064"/>
                    </a:lnTo>
                    <a:lnTo>
                      <a:pt x="37259" y="67110"/>
                    </a:lnTo>
                    <a:lnTo>
                      <a:pt x="37351" y="67064"/>
                    </a:lnTo>
                    <a:lnTo>
                      <a:pt x="37397" y="67064"/>
                    </a:lnTo>
                    <a:lnTo>
                      <a:pt x="37536" y="67295"/>
                    </a:lnTo>
                    <a:lnTo>
                      <a:pt x="37721" y="67619"/>
                    </a:lnTo>
                    <a:lnTo>
                      <a:pt x="37814" y="67758"/>
                    </a:lnTo>
                    <a:lnTo>
                      <a:pt x="37860" y="67804"/>
                    </a:lnTo>
                    <a:lnTo>
                      <a:pt x="38092" y="68035"/>
                    </a:lnTo>
                    <a:lnTo>
                      <a:pt x="38277" y="68359"/>
                    </a:lnTo>
                    <a:lnTo>
                      <a:pt x="38416" y="68545"/>
                    </a:lnTo>
                    <a:lnTo>
                      <a:pt x="38462" y="68591"/>
                    </a:lnTo>
                    <a:lnTo>
                      <a:pt x="38693" y="68869"/>
                    </a:lnTo>
                    <a:lnTo>
                      <a:pt x="38740" y="68961"/>
                    </a:lnTo>
                    <a:lnTo>
                      <a:pt x="39064" y="69331"/>
                    </a:lnTo>
                    <a:lnTo>
                      <a:pt x="39017" y="69424"/>
                    </a:lnTo>
                    <a:lnTo>
                      <a:pt x="39017" y="69470"/>
                    </a:lnTo>
                    <a:lnTo>
                      <a:pt x="39017" y="69517"/>
                    </a:lnTo>
                    <a:lnTo>
                      <a:pt x="39017" y="69563"/>
                    </a:lnTo>
                    <a:lnTo>
                      <a:pt x="39064" y="69609"/>
                    </a:lnTo>
                    <a:lnTo>
                      <a:pt x="39249" y="69841"/>
                    </a:lnTo>
                    <a:lnTo>
                      <a:pt x="39480" y="70072"/>
                    </a:lnTo>
                    <a:lnTo>
                      <a:pt x="39665" y="70257"/>
                    </a:lnTo>
                    <a:lnTo>
                      <a:pt x="40082" y="70674"/>
                    </a:lnTo>
                    <a:lnTo>
                      <a:pt x="40128" y="70720"/>
                    </a:lnTo>
                    <a:lnTo>
                      <a:pt x="40174" y="70674"/>
                    </a:lnTo>
                    <a:lnTo>
                      <a:pt x="40221" y="70581"/>
                    </a:lnTo>
                    <a:lnTo>
                      <a:pt x="40267" y="70627"/>
                    </a:lnTo>
                    <a:lnTo>
                      <a:pt x="40452" y="70766"/>
                    </a:lnTo>
                    <a:lnTo>
                      <a:pt x="40730" y="70998"/>
                    </a:lnTo>
                    <a:lnTo>
                      <a:pt x="40915" y="71183"/>
                    </a:lnTo>
                    <a:lnTo>
                      <a:pt x="41007" y="71275"/>
                    </a:lnTo>
                    <a:lnTo>
                      <a:pt x="41193" y="71414"/>
                    </a:lnTo>
                    <a:lnTo>
                      <a:pt x="41331" y="71553"/>
                    </a:lnTo>
                    <a:lnTo>
                      <a:pt x="41794" y="71877"/>
                    </a:lnTo>
                    <a:lnTo>
                      <a:pt x="42165" y="72108"/>
                    </a:lnTo>
                    <a:lnTo>
                      <a:pt x="42257" y="72201"/>
                    </a:lnTo>
                    <a:lnTo>
                      <a:pt x="42303" y="72201"/>
                    </a:lnTo>
                    <a:lnTo>
                      <a:pt x="42350" y="72386"/>
                    </a:lnTo>
                    <a:lnTo>
                      <a:pt x="42350" y="72432"/>
                    </a:lnTo>
                    <a:lnTo>
                      <a:pt x="42257" y="72432"/>
                    </a:lnTo>
                    <a:lnTo>
                      <a:pt x="42026" y="72247"/>
                    </a:lnTo>
                    <a:lnTo>
                      <a:pt x="41979" y="72201"/>
                    </a:lnTo>
                    <a:lnTo>
                      <a:pt x="41933" y="72201"/>
                    </a:lnTo>
                    <a:lnTo>
                      <a:pt x="41794" y="72108"/>
                    </a:lnTo>
                    <a:lnTo>
                      <a:pt x="41285" y="71738"/>
                    </a:lnTo>
                    <a:lnTo>
                      <a:pt x="40776" y="71322"/>
                    </a:lnTo>
                    <a:lnTo>
                      <a:pt x="40267" y="70905"/>
                    </a:lnTo>
                    <a:lnTo>
                      <a:pt x="39804" y="70442"/>
                    </a:lnTo>
                    <a:lnTo>
                      <a:pt x="39434" y="70072"/>
                    </a:lnTo>
                    <a:lnTo>
                      <a:pt x="39295" y="69933"/>
                    </a:lnTo>
                    <a:lnTo>
                      <a:pt x="39110" y="69702"/>
                    </a:lnTo>
                    <a:lnTo>
                      <a:pt x="38878" y="69470"/>
                    </a:lnTo>
                    <a:lnTo>
                      <a:pt x="38601" y="69146"/>
                    </a:lnTo>
                    <a:lnTo>
                      <a:pt x="38554" y="69054"/>
                    </a:lnTo>
                    <a:lnTo>
                      <a:pt x="38230" y="68683"/>
                    </a:lnTo>
                    <a:lnTo>
                      <a:pt x="38184" y="68637"/>
                    </a:lnTo>
                    <a:lnTo>
                      <a:pt x="38184" y="68591"/>
                    </a:lnTo>
                    <a:lnTo>
                      <a:pt x="37860" y="68174"/>
                    </a:lnTo>
                    <a:lnTo>
                      <a:pt x="37583" y="67804"/>
                    </a:lnTo>
                    <a:lnTo>
                      <a:pt x="37259" y="67341"/>
                    </a:lnTo>
                    <a:lnTo>
                      <a:pt x="37212" y="67249"/>
                    </a:lnTo>
                    <a:lnTo>
                      <a:pt x="37166" y="67156"/>
                    </a:lnTo>
                    <a:lnTo>
                      <a:pt x="37073" y="67017"/>
                    </a:lnTo>
                    <a:lnTo>
                      <a:pt x="36981" y="66878"/>
                    </a:lnTo>
                    <a:lnTo>
                      <a:pt x="36888" y="66740"/>
                    </a:lnTo>
                    <a:lnTo>
                      <a:pt x="36842" y="66647"/>
                    </a:lnTo>
                    <a:lnTo>
                      <a:pt x="36796" y="66554"/>
                    </a:lnTo>
                    <a:lnTo>
                      <a:pt x="36749" y="66554"/>
                    </a:lnTo>
                    <a:lnTo>
                      <a:pt x="36703" y="66462"/>
                    </a:lnTo>
                    <a:lnTo>
                      <a:pt x="36703" y="66416"/>
                    </a:lnTo>
                    <a:lnTo>
                      <a:pt x="36009" y="65073"/>
                    </a:lnTo>
                    <a:lnTo>
                      <a:pt x="35407" y="63731"/>
                    </a:lnTo>
                    <a:lnTo>
                      <a:pt x="35315" y="63500"/>
                    </a:lnTo>
                    <a:lnTo>
                      <a:pt x="35222" y="63315"/>
                    </a:lnTo>
                    <a:lnTo>
                      <a:pt x="35222" y="63268"/>
                    </a:lnTo>
                    <a:lnTo>
                      <a:pt x="35176" y="63130"/>
                    </a:lnTo>
                    <a:lnTo>
                      <a:pt x="35130" y="62991"/>
                    </a:lnTo>
                    <a:lnTo>
                      <a:pt x="35083" y="62944"/>
                    </a:lnTo>
                    <a:lnTo>
                      <a:pt x="35037" y="62713"/>
                    </a:lnTo>
                    <a:lnTo>
                      <a:pt x="34991" y="62667"/>
                    </a:lnTo>
                    <a:lnTo>
                      <a:pt x="34944" y="62482"/>
                    </a:lnTo>
                    <a:lnTo>
                      <a:pt x="34944" y="62435"/>
                    </a:lnTo>
                    <a:lnTo>
                      <a:pt x="34806" y="62065"/>
                    </a:lnTo>
                    <a:lnTo>
                      <a:pt x="34806" y="61972"/>
                    </a:lnTo>
                    <a:lnTo>
                      <a:pt x="34759" y="61834"/>
                    </a:lnTo>
                    <a:lnTo>
                      <a:pt x="34713" y="61741"/>
                    </a:lnTo>
                    <a:lnTo>
                      <a:pt x="34667" y="61556"/>
                    </a:lnTo>
                    <a:lnTo>
                      <a:pt x="34620" y="61324"/>
                    </a:lnTo>
                    <a:lnTo>
                      <a:pt x="34620" y="61232"/>
                    </a:lnTo>
                    <a:lnTo>
                      <a:pt x="34574" y="61232"/>
                    </a:lnTo>
                    <a:lnTo>
                      <a:pt x="34482" y="60769"/>
                    </a:lnTo>
                    <a:lnTo>
                      <a:pt x="34482" y="60584"/>
                    </a:lnTo>
                    <a:lnTo>
                      <a:pt x="34435" y="60353"/>
                    </a:lnTo>
                    <a:lnTo>
                      <a:pt x="34389" y="60167"/>
                    </a:lnTo>
                    <a:lnTo>
                      <a:pt x="34389" y="60075"/>
                    </a:lnTo>
                    <a:lnTo>
                      <a:pt x="34343" y="59982"/>
                    </a:lnTo>
                    <a:lnTo>
                      <a:pt x="34296" y="59658"/>
                    </a:lnTo>
                    <a:lnTo>
                      <a:pt x="34296" y="59288"/>
                    </a:lnTo>
                    <a:lnTo>
                      <a:pt x="34250" y="59149"/>
                    </a:lnTo>
                    <a:lnTo>
                      <a:pt x="34250" y="58825"/>
                    </a:lnTo>
                    <a:lnTo>
                      <a:pt x="34204" y="58316"/>
                    </a:lnTo>
                    <a:lnTo>
                      <a:pt x="34204" y="58224"/>
                    </a:lnTo>
                    <a:close/>
                    <a:moveTo>
                      <a:pt x="45913" y="66693"/>
                    </a:moveTo>
                    <a:lnTo>
                      <a:pt x="49801" y="70859"/>
                    </a:lnTo>
                    <a:lnTo>
                      <a:pt x="49801" y="71044"/>
                    </a:lnTo>
                    <a:lnTo>
                      <a:pt x="49709" y="71322"/>
                    </a:lnTo>
                    <a:lnTo>
                      <a:pt x="49662" y="71460"/>
                    </a:lnTo>
                    <a:lnTo>
                      <a:pt x="49616" y="71553"/>
                    </a:lnTo>
                    <a:lnTo>
                      <a:pt x="49570" y="71646"/>
                    </a:lnTo>
                    <a:lnTo>
                      <a:pt x="49523" y="71738"/>
                    </a:lnTo>
                    <a:lnTo>
                      <a:pt x="49523" y="71831"/>
                    </a:lnTo>
                    <a:lnTo>
                      <a:pt x="49477" y="71923"/>
                    </a:lnTo>
                    <a:lnTo>
                      <a:pt x="49477" y="71970"/>
                    </a:lnTo>
                    <a:lnTo>
                      <a:pt x="49431" y="72016"/>
                    </a:lnTo>
                    <a:lnTo>
                      <a:pt x="49385" y="72062"/>
                    </a:lnTo>
                    <a:lnTo>
                      <a:pt x="49385" y="72155"/>
                    </a:lnTo>
                    <a:lnTo>
                      <a:pt x="49338" y="72155"/>
                    </a:lnTo>
                    <a:lnTo>
                      <a:pt x="49338" y="72201"/>
                    </a:lnTo>
                    <a:lnTo>
                      <a:pt x="49338" y="72247"/>
                    </a:lnTo>
                    <a:lnTo>
                      <a:pt x="49292" y="72293"/>
                    </a:lnTo>
                    <a:lnTo>
                      <a:pt x="49246" y="72340"/>
                    </a:lnTo>
                    <a:lnTo>
                      <a:pt x="49200" y="72386"/>
                    </a:lnTo>
                    <a:lnTo>
                      <a:pt x="49200" y="72432"/>
                    </a:lnTo>
                    <a:lnTo>
                      <a:pt x="47163" y="68869"/>
                    </a:lnTo>
                    <a:lnTo>
                      <a:pt x="45960" y="66786"/>
                    </a:lnTo>
                    <a:lnTo>
                      <a:pt x="45913" y="66693"/>
                    </a:lnTo>
                    <a:close/>
                    <a:moveTo>
                      <a:pt x="42627" y="72386"/>
                    </a:moveTo>
                    <a:lnTo>
                      <a:pt x="42720" y="72479"/>
                    </a:lnTo>
                    <a:lnTo>
                      <a:pt x="42581" y="72386"/>
                    </a:lnTo>
                    <a:close/>
                    <a:moveTo>
                      <a:pt x="43646" y="67017"/>
                    </a:moveTo>
                    <a:lnTo>
                      <a:pt x="45312" y="72710"/>
                    </a:lnTo>
                    <a:lnTo>
                      <a:pt x="45312" y="72710"/>
                    </a:lnTo>
                    <a:lnTo>
                      <a:pt x="44988" y="72571"/>
                    </a:lnTo>
                    <a:lnTo>
                      <a:pt x="44756" y="72432"/>
                    </a:lnTo>
                    <a:lnTo>
                      <a:pt x="44386" y="72201"/>
                    </a:lnTo>
                    <a:lnTo>
                      <a:pt x="44062" y="72062"/>
                    </a:lnTo>
                    <a:lnTo>
                      <a:pt x="43831" y="71970"/>
                    </a:lnTo>
                    <a:lnTo>
                      <a:pt x="43784" y="71923"/>
                    </a:lnTo>
                    <a:lnTo>
                      <a:pt x="43784" y="71877"/>
                    </a:lnTo>
                    <a:lnTo>
                      <a:pt x="43646" y="71831"/>
                    </a:lnTo>
                    <a:lnTo>
                      <a:pt x="43646" y="67064"/>
                    </a:lnTo>
                    <a:lnTo>
                      <a:pt x="43646" y="67017"/>
                    </a:lnTo>
                    <a:close/>
                    <a:moveTo>
                      <a:pt x="42905" y="72571"/>
                    </a:moveTo>
                    <a:lnTo>
                      <a:pt x="43090" y="72664"/>
                    </a:lnTo>
                    <a:lnTo>
                      <a:pt x="43275" y="72756"/>
                    </a:lnTo>
                    <a:lnTo>
                      <a:pt x="43414" y="72849"/>
                    </a:lnTo>
                    <a:lnTo>
                      <a:pt x="43414" y="72895"/>
                    </a:lnTo>
                    <a:lnTo>
                      <a:pt x="42905" y="72571"/>
                    </a:lnTo>
                    <a:close/>
                    <a:moveTo>
                      <a:pt x="43692" y="65027"/>
                    </a:moveTo>
                    <a:lnTo>
                      <a:pt x="44386" y="66277"/>
                    </a:lnTo>
                    <a:lnTo>
                      <a:pt x="46376" y="73034"/>
                    </a:lnTo>
                    <a:lnTo>
                      <a:pt x="46376" y="73034"/>
                    </a:lnTo>
                    <a:lnTo>
                      <a:pt x="45589" y="72803"/>
                    </a:lnTo>
                    <a:lnTo>
                      <a:pt x="43646" y="66230"/>
                    </a:lnTo>
                    <a:lnTo>
                      <a:pt x="43646" y="65305"/>
                    </a:lnTo>
                    <a:lnTo>
                      <a:pt x="43646" y="65166"/>
                    </a:lnTo>
                    <a:lnTo>
                      <a:pt x="43692" y="65027"/>
                    </a:lnTo>
                    <a:close/>
                    <a:moveTo>
                      <a:pt x="44247" y="64935"/>
                    </a:moveTo>
                    <a:lnTo>
                      <a:pt x="45219" y="65999"/>
                    </a:lnTo>
                    <a:lnTo>
                      <a:pt x="49061" y="72617"/>
                    </a:lnTo>
                    <a:lnTo>
                      <a:pt x="48829" y="72895"/>
                    </a:lnTo>
                    <a:lnTo>
                      <a:pt x="48598" y="73080"/>
                    </a:lnTo>
                    <a:lnTo>
                      <a:pt x="48552" y="73080"/>
                    </a:lnTo>
                    <a:lnTo>
                      <a:pt x="48505" y="72941"/>
                    </a:lnTo>
                    <a:lnTo>
                      <a:pt x="44618" y="66230"/>
                    </a:lnTo>
                    <a:lnTo>
                      <a:pt x="44340" y="65259"/>
                    </a:lnTo>
                    <a:lnTo>
                      <a:pt x="44294" y="65120"/>
                    </a:lnTo>
                    <a:lnTo>
                      <a:pt x="44247" y="64935"/>
                    </a:lnTo>
                    <a:close/>
                    <a:moveTo>
                      <a:pt x="44895" y="67110"/>
                    </a:moveTo>
                    <a:lnTo>
                      <a:pt x="48366" y="73127"/>
                    </a:lnTo>
                    <a:lnTo>
                      <a:pt x="47765" y="73219"/>
                    </a:lnTo>
                    <a:lnTo>
                      <a:pt x="47209" y="73173"/>
                    </a:lnTo>
                    <a:lnTo>
                      <a:pt x="46654" y="73127"/>
                    </a:lnTo>
                    <a:lnTo>
                      <a:pt x="44895" y="67202"/>
                    </a:lnTo>
                    <a:lnTo>
                      <a:pt x="44895" y="67110"/>
                    </a:lnTo>
                    <a:close/>
                    <a:moveTo>
                      <a:pt x="43646" y="72941"/>
                    </a:moveTo>
                    <a:lnTo>
                      <a:pt x="43738" y="72988"/>
                    </a:lnTo>
                    <a:lnTo>
                      <a:pt x="43831" y="73034"/>
                    </a:lnTo>
                    <a:lnTo>
                      <a:pt x="43970" y="73127"/>
                    </a:lnTo>
                    <a:lnTo>
                      <a:pt x="44062" y="73127"/>
                    </a:lnTo>
                    <a:lnTo>
                      <a:pt x="44201" y="73173"/>
                    </a:lnTo>
                    <a:lnTo>
                      <a:pt x="44386" y="73265"/>
                    </a:lnTo>
                    <a:lnTo>
                      <a:pt x="44479" y="73312"/>
                    </a:lnTo>
                    <a:lnTo>
                      <a:pt x="44571" y="73312"/>
                    </a:lnTo>
                    <a:lnTo>
                      <a:pt x="44756" y="73404"/>
                    </a:lnTo>
                    <a:lnTo>
                      <a:pt x="44803" y="73404"/>
                    </a:lnTo>
                    <a:lnTo>
                      <a:pt x="45034" y="73497"/>
                    </a:lnTo>
                    <a:lnTo>
                      <a:pt x="45265" y="73497"/>
                    </a:lnTo>
                    <a:lnTo>
                      <a:pt x="45497" y="73589"/>
                    </a:lnTo>
                    <a:lnTo>
                      <a:pt x="45589" y="73589"/>
                    </a:lnTo>
                    <a:lnTo>
                      <a:pt x="45589" y="73682"/>
                    </a:lnTo>
                    <a:lnTo>
                      <a:pt x="45312" y="73636"/>
                    </a:lnTo>
                    <a:lnTo>
                      <a:pt x="44479" y="73451"/>
                    </a:lnTo>
                    <a:lnTo>
                      <a:pt x="43646" y="73127"/>
                    </a:lnTo>
                    <a:lnTo>
                      <a:pt x="43646" y="72941"/>
                    </a:lnTo>
                    <a:close/>
                    <a:moveTo>
                      <a:pt x="45821" y="73636"/>
                    </a:moveTo>
                    <a:lnTo>
                      <a:pt x="46191" y="73682"/>
                    </a:lnTo>
                    <a:lnTo>
                      <a:pt x="46561" y="73682"/>
                    </a:lnTo>
                    <a:lnTo>
                      <a:pt x="46608" y="73728"/>
                    </a:lnTo>
                    <a:lnTo>
                      <a:pt x="45867" y="73728"/>
                    </a:lnTo>
                    <a:lnTo>
                      <a:pt x="45821" y="73636"/>
                    </a:lnTo>
                    <a:close/>
                    <a:moveTo>
                      <a:pt x="47024" y="73682"/>
                    </a:moveTo>
                    <a:lnTo>
                      <a:pt x="46839" y="73728"/>
                    </a:lnTo>
                    <a:lnTo>
                      <a:pt x="46793" y="73682"/>
                    </a:lnTo>
                    <a:close/>
                    <a:moveTo>
                      <a:pt x="45636" y="52716"/>
                    </a:moveTo>
                    <a:lnTo>
                      <a:pt x="45728" y="52762"/>
                    </a:lnTo>
                    <a:lnTo>
                      <a:pt x="45867" y="52901"/>
                    </a:lnTo>
                    <a:lnTo>
                      <a:pt x="46515" y="53503"/>
                    </a:lnTo>
                    <a:lnTo>
                      <a:pt x="46561" y="53595"/>
                    </a:lnTo>
                    <a:lnTo>
                      <a:pt x="46654" y="53688"/>
                    </a:lnTo>
                    <a:lnTo>
                      <a:pt x="47024" y="54058"/>
                    </a:lnTo>
                    <a:lnTo>
                      <a:pt x="47209" y="54290"/>
                    </a:lnTo>
                    <a:lnTo>
                      <a:pt x="47533" y="54614"/>
                    </a:lnTo>
                    <a:lnTo>
                      <a:pt x="47672" y="54752"/>
                    </a:lnTo>
                    <a:lnTo>
                      <a:pt x="47950" y="55076"/>
                    </a:lnTo>
                    <a:lnTo>
                      <a:pt x="48228" y="55447"/>
                    </a:lnTo>
                    <a:lnTo>
                      <a:pt x="48413" y="55678"/>
                    </a:lnTo>
                    <a:lnTo>
                      <a:pt x="48459" y="55724"/>
                    </a:lnTo>
                    <a:lnTo>
                      <a:pt x="48598" y="55863"/>
                    </a:lnTo>
                    <a:lnTo>
                      <a:pt x="48690" y="56048"/>
                    </a:lnTo>
                    <a:lnTo>
                      <a:pt x="48783" y="56187"/>
                    </a:lnTo>
                    <a:lnTo>
                      <a:pt x="49153" y="56696"/>
                    </a:lnTo>
                    <a:lnTo>
                      <a:pt x="49246" y="56835"/>
                    </a:lnTo>
                    <a:lnTo>
                      <a:pt x="49385" y="57020"/>
                    </a:lnTo>
                    <a:lnTo>
                      <a:pt x="49431" y="57066"/>
                    </a:lnTo>
                    <a:lnTo>
                      <a:pt x="49709" y="57529"/>
                    </a:lnTo>
                    <a:lnTo>
                      <a:pt x="49755" y="57576"/>
                    </a:lnTo>
                    <a:lnTo>
                      <a:pt x="49847" y="57714"/>
                    </a:lnTo>
                    <a:lnTo>
                      <a:pt x="49940" y="57900"/>
                    </a:lnTo>
                    <a:lnTo>
                      <a:pt x="49986" y="57946"/>
                    </a:lnTo>
                    <a:lnTo>
                      <a:pt x="50588" y="58964"/>
                    </a:lnTo>
                    <a:lnTo>
                      <a:pt x="50773" y="59334"/>
                    </a:lnTo>
                    <a:lnTo>
                      <a:pt x="51051" y="59890"/>
                    </a:lnTo>
                    <a:lnTo>
                      <a:pt x="51236" y="60214"/>
                    </a:lnTo>
                    <a:lnTo>
                      <a:pt x="51236" y="60260"/>
                    </a:lnTo>
                    <a:lnTo>
                      <a:pt x="51467" y="60769"/>
                    </a:lnTo>
                    <a:lnTo>
                      <a:pt x="51514" y="60815"/>
                    </a:lnTo>
                    <a:lnTo>
                      <a:pt x="51560" y="60954"/>
                    </a:lnTo>
                    <a:lnTo>
                      <a:pt x="51652" y="61139"/>
                    </a:lnTo>
                    <a:lnTo>
                      <a:pt x="51884" y="61695"/>
                    </a:lnTo>
                    <a:lnTo>
                      <a:pt x="51884" y="61741"/>
                    </a:lnTo>
                    <a:lnTo>
                      <a:pt x="51976" y="61880"/>
                    </a:lnTo>
                    <a:lnTo>
                      <a:pt x="52023" y="62065"/>
                    </a:lnTo>
                    <a:lnTo>
                      <a:pt x="52023" y="62111"/>
                    </a:lnTo>
                    <a:lnTo>
                      <a:pt x="52208" y="62620"/>
                    </a:lnTo>
                    <a:lnTo>
                      <a:pt x="52254" y="62713"/>
                    </a:lnTo>
                    <a:lnTo>
                      <a:pt x="52347" y="62898"/>
                    </a:lnTo>
                    <a:lnTo>
                      <a:pt x="52393" y="63037"/>
                    </a:lnTo>
                    <a:lnTo>
                      <a:pt x="52393" y="63083"/>
                    </a:lnTo>
                    <a:lnTo>
                      <a:pt x="52393" y="63130"/>
                    </a:lnTo>
                    <a:lnTo>
                      <a:pt x="52439" y="63268"/>
                    </a:lnTo>
                    <a:lnTo>
                      <a:pt x="52486" y="63407"/>
                    </a:lnTo>
                    <a:lnTo>
                      <a:pt x="52486" y="63453"/>
                    </a:lnTo>
                    <a:lnTo>
                      <a:pt x="52532" y="63546"/>
                    </a:lnTo>
                    <a:lnTo>
                      <a:pt x="52532" y="63639"/>
                    </a:lnTo>
                    <a:lnTo>
                      <a:pt x="52624" y="63731"/>
                    </a:lnTo>
                    <a:lnTo>
                      <a:pt x="52671" y="63916"/>
                    </a:lnTo>
                    <a:lnTo>
                      <a:pt x="52671" y="64055"/>
                    </a:lnTo>
                    <a:lnTo>
                      <a:pt x="52671" y="64101"/>
                    </a:lnTo>
                    <a:lnTo>
                      <a:pt x="52902" y="64796"/>
                    </a:lnTo>
                    <a:lnTo>
                      <a:pt x="52902" y="64888"/>
                    </a:lnTo>
                    <a:lnTo>
                      <a:pt x="52948" y="65073"/>
                    </a:lnTo>
                    <a:lnTo>
                      <a:pt x="52995" y="65259"/>
                    </a:lnTo>
                    <a:lnTo>
                      <a:pt x="53226" y="66369"/>
                    </a:lnTo>
                    <a:lnTo>
                      <a:pt x="53319" y="67480"/>
                    </a:lnTo>
                    <a:lnTo>
                      <a:pt x="53411" y="68545"/>
                    </a:lnTo>
                    <a:lnTo>
                      <a:pt x="53365" y="69563"/>
                    </a:lnTo>
                    <a:lnTo>
                      <a:pt x="53319" y="70396"/>
                    </a:lnTo>
                    <a:lnTo>
                      <a:pt x="53180" y="71229"/>
                    </a:lnTo>
                    <a:lnTo>
                      <a:pt x="52995" y="71970"/>
                    </a:lnTo>
                    <a:lnTo>
                      <a:pt x="52717" y="72710"/>
                    </a:lnTo>
                    <a:lnTo>
                      <a:pt x="52393" y="73451"/>
                    </a:lnTo>
                    <a:lnTo>
                      <a:pt x="52169" y="73799"/>
                    </a:lnTo>
                    <a:lnTo>
                      <a:pt x="52208" y="73682"/>
                    </a:lnTo>
                    <a:lnTo>
                      <a:pt x="52439" y="73265"/>
                    </a:lnTo>
                    <a:lnTo>
                      <a:pt x="52671" y="72756"/>
                    </a:lnTo>
                    <a:lnTo>
                      <a:pt x="52810" y="72247"/>
                    </a:lnTo>
                    <a:lnTo>
                      <a:pt x="52948" y="71692"/>
                    </a:lnTo>
                    <a:lnTo>
                      <a:pt x="52995" y="71646"/>
                    </a:lnTo>
                    <a:lnTo>
                      <a:pt x="52995" y="71507"/>
                    </a:lnTo>
                    <a:lnTo>
                      <a:pt x="53041" y="71414"/>
                    </a:lnTo>
                    <a:lnTo>
                      <a:pt x="53041" y="71322"/>
                    </a:lnTo>
                    <a:lnTo>
                      <a:pt x="53180" y="70535"/>
                    </a:lnTo>
                    <a:lnTo>
                      <a:pt x="53226" y="69702"/>
                    </a:lnTo>
                    <a:lnTo>
                      <a:pt x="53226" y="68730"/>
                    </a:lnTo>
                    <a:lnTo>
                      <a:pt x="53180" y="67758"/>
                    </a:lnTo>
                    <a:lnTo>
                      <a:pt x="53180" y="67619"/>
                    </a:lnTo>
                    <a:lnTo>
                      <a:pt x="53180" y="67526"/>
                    </a:lnTo>
                    <a:lnTo>
                      <a:pt x="53180" y="67480"/>
                    </a:lnTo>
                    <a:lnTo>
                      <a:pt x="53041" y="66647"/>
                    </a:lnTo>
                    <a:lnTo>
                      <a:pt x="52902" y="65860"/>
                    </a:lnTo>
                    <a:lnTo>
                      <a:pt x="52717" y="65027"/>
                    </a:lnTo>
                    <a:lnTo>
                      <a:pt x="52486" y="64148"/>
                    </a:lnTo>
                    <a:lnTo>
                      <a:pt x="52439" y="63963"/>
                    </a:lnTo>
                    <a:lnTo>
                      <a:pt x="52393" y="63824"/>
                    </a:lnTo>
                    <a:lnTo>
                      <a:pt x="52347" y="63592"/>
                    </a:lnTo>
                    <a:lnTo>
                      <a:pt x="52300" y="63592"/>
                    </a:lnTo>
                    <a:lnTo>
                      <a:pt x="52162" y="63083"/>
                    </a:lnTo>
                    <a:lnTo>
                      <a:pt x="52162" y="63037"/>
                    </a:lnTo>
                    <a:lnTo>
                      <a:pt x="52115" y="62944"/>
                    </a:lnTo>
                    <a:lnTo>
                      <a:pt x="52069" y="62852"/>
                    </a:lnTo>
                    <a:lnTo>
                      <a:pt x="51976" y="62620"/>
                    </a:lnTo>
                    <a:lnTo>
                      <a:pt x="51976" y="62528"/>
                    </a:lnTo>
                    <a:lnTo>
                      <a:pt x="51930" y="62389"/>
                    </a:lnTo>
                    <a:lnTo>
                      <a:pt x="51329" y="61001"/>
                    </a:lnTo>
                    <a:lnTo>
                      <a:pt x="51236" y="60769"/>
                    </a:lnTo>
                    <a:lnTo>
                      <a:pt x="50866" y="59936"/>
                    </a:lnTo>
                    <a:lnTo>
                      <a:pt x="50403" y="59149"/>
                    </a:lnTo>
                    <a:lnTo>
                      <a:pt x="49986" y="58362"/>
                    </a:lnTo>
                    <a:lnTo>
                      <a:pt x="49523" y="57622"/>
                    </a:lnTo>
                    <a:lnTo>
                      <a:pt x="49477" y="57576"/>
                    </a:lnTo>
                    <a:lnTo>
                      <a:pt x="49338" y="57344"/>
                    </a:lnTo>
                    <a:lnTo>
                      <a:pt x="49292" y="57298"/>
                    </a:lnTo>
                    <a:lnTo>
                      <a:pt x="49153" y="57066"/>
                    </a:lnTo>
                    <a:lnTo>
                      <a:pt x="49061" y="56974"/>
                    </a:lnTo>
                    <a:lnTo>
                      <a:pt x="48968" y="56789"/>
                    </a:lnTo>
                    <a:lnTo>
                      <a:pt x="48876" y="56650"/>
                    </a:lnTo>
                    <a:lnTo>
                      <a:pt x="48783" y="56511"/>
                    </a:lnTo>
                    <a:lnTo>
                      <a:pt x="48644" y="56372"/>
                    </a:lnTo>
                    <a:lnTo>
                      <a:pt x="48552" y="56233"/>
                    </a:lnTo>
                    <a:lnTo>
                      <a:pt x="48413" y="56048"/>
                    </a:lnTo>
                    <a:lnTo>
                      <a:pt x="48366" y="56002"/>
                    </a:lnTo>
                    <a:lnTo>
                      <a:pt x="48181" y="55771"/>
                    </a:lnTo>
                    <a:lnTo>
                      <a:pt x="48181" y="55724"/>
                    </a:lnTo>
                    <a:lnTo>
                      <a:pt x="47950" y="55447"/>
                    </a:lnTo>
                    <a:lnTo>
                      <a:pt x="47718" y="55169"/>
                    </a:lnTo>
                    <a:lnTo>
                      <a:pt x="46932" y="54290"/>
                    </a:lnTo>
                    <a:lnTo>
                      <a:pt x="46839" y="54151"/>
                    </a:lnTo>
                    <a:lnTo>
                      <a:pt x="46654" y="53966"/>
                    </a:lnTo>
                    <a:lnTo>
                      <a:pt x="46469" y="53780"/>
                    </a:lnTo>
                    <a:lnTo>
                      <a:pt x="46284" y="53595"/>
                    </a:lnTo>
                    <a:lnTo>
                      <a:pt x="46099" y="53410"/>
                    </a:lnTo>
                    <a:lnTo>
                      <a:pt x="46052" y="53364"/>
                    </a:lnTo>
                    <a:lnTo>
                      <a:pt x="45913" y="53225"/>
                    </a:lnTo>
                    <a:lnTo>
                      <a:pt x="45867" y="53179"/>
                    </a:lnTo>
                    <a:lnTo>
                      <a:pt x="45728" y="53040"/>
                    </a:lnTo>
                    <a:lnTo>
                      <a:pt x="45682" y="52994"/>
                    </a:lnTo>
                    <a:lnTo>
                      <a:pt x="45543" y="52901"/>
                    </a:lnTo>
                    <a:lnTo>
                      <a:pt x="45451" y="52808"/>
                    </a:lnTo>
                    <a:lnTo>
                      <a:pt x="45404" y="52808"/>
                    </a:lnTo>
                    <a:lnTo>
                      <a:pt x="45636" y="52716"/>
                    </a:lnTo>
                    <a:close/>
                    <a:moveTo>
                      <a:pt x="52115" y="73883"/>
                    </a:moveTo>
                    <a:lnTo>
                      <a:pt x="51976" y="74099"/>
                    </a:lnTo>
                    <a:lnTo>
                      <a:pt x="51930" y="74145"/>
                    </a:lnTo>
                    <a:lnTo>
                      <a:pt x="52023" y="74006"/>
                    </a:lnTo>
                    <a:lnTo>
                      <a:pt x="52115" y="73883"/>
                    </a:lnTo>
                    <a:close/>
                    <a:moveTo>
                      <a:pt x="46747" y="52299"/>
                    </a:moveTo>
                    <a:lnTo>
                      <a:pt x="47024" y="52531"/>
                    </a:lnTo>
                    <a:lnTo>
                      <a:pt x="47857" y="53364"/>
                    </a:lnTo>
                    <a:lnTo>
                      <a:pt x="48644" y="54243"/>
                    </a:lnTo>
                    <a:lnTo>
                      <a:pt x="49200" y="54891"/>
                    </a:lnTo>
                    <a:lnTo>
                      <a:pt x="49755" y="55585"/>
                    </a:lnTo>
                    <a:lnTo>
                      <a:pt x="50264" y="56280"/>
                    </a:lnTo>
                    <a:lnTo>
                      <a:pt x="50727" y="57020"/>
                    </a:lnTo>
                    <a:lnTo>
                      <a:pt x="51190" y="57761"/>
                    </a:lnTo>
                    <a:lnTo>
                      <a:pt x="51652" y="58548"/>
                    </a:lnTo>
                    <a:lnTo>
                      <a:pt x="52023" y="59334"/>
                    </a:lnTo>
                    <a:lnTo>
                      <a:pt x="52393" y="60121"/>
                    </a:lnTo>
                    <a:lnTo>
                      <a:pt x="52810" y="61001"/>
                    </a:lnTo>
                    <a:lnTo>
                      <a:pt x="53134" y="61926"/>
                    </a:lnTo>
                    <a:lnTo>
                      <a:pt x="53458" y="62852"/>
                    </a:lnTo>
                    <a:lnTo>
                      <a:pt x="53689" y="63777"/>
                    </a:lnTo>
                    <a:lnTo>
                      <a:pt x="53874" y="64472"/>
                    </a:lnTo>
                    <a:lnTo>
                      <a:pt x="54013" y="65166"/>
                    </a:lnTo>
                    <a:lnTo>
                      <a:pt x="54105" y="65860"/>
                    </a:lnTo>
                    <a:lnTo>
                      <a:pt x="54198" y="66554"/>
                    </a:lnTo>
                    <a:lnTo>
                      <a:pt x="54198" y="66693"/>
                    </a:lnTo>
                    <a:lnTo>
                      <a:pt x="54244" y="67388"/>
                    </a:lnTo>
                    <a:lnTo>
                      <a:pt x="54291" y="68035"/>
                    </a:lnTo>
                    <a:lnTo>
                      <a:pt x="54291" y="68128"/>
                    </a:lnTo>
                    <a:lnTo>
                      <a:pt x="54291" y="68174"/>
                    </a:lnTo>
                    <a:lnTo>
                      <a:pt x="54244" y="68961"/>
                    </a:lnTo>
                    <a:lnTo>
                      <a:pt x="54152" y="69702"/>
                    </a:lnTo>
                    <a:lnTo>
                      <a:pt x="54013" y="70535"/>
                    </a:lnTo>
                    <a:lnTo>
                      <a:pt x="53781" y="71368"/>
                    </a:lnTo>
                    <a:lnTo>
                      <a:pt x="53735" y="71553"/>
                    </a:lnTo>
                    <a:lnTo>
                      <a:pt x="53689" y="71646"/>
                    </a:lnTo>
                    <a:lnTo>
                      <a:pt x="53643" y="71738"/>
                    </a:lnTo>
                    <a:lnTo>
                      <a:pt x="53596" y="71831"/>
                    </a:lnTo>
                    <a:lnTo>
                      <a:pt x="53596" y="71877"/>
                    </a:lnTo>
                    <a:lnTo>
                      <a:pt x="53596" y="71923"/>
                    </a:lnTo>
                    <a:lnTo>
                      <a:pt x="53550" y="71970"/>
                    </a:lnTo>
                    <a:lnTo>
                      <a:pt x="53504" y="72108"/>
                    </a:lnTo>
                    <a:lnTo>
                      <a:pt x="53458" y="72201"/>
                    </a:lnTo>
                    <a:lnTo>
                      <a:pt x="53411" y="72293"/>
                    </a:lnTo>
                    <a:lnTo>
                      <a:pt x="53365" y="72386"/>
                    </a:lnTo>
                    <a:lnTo>
                      <a:pt x="53319" y="72525"/>
                    </a:lnTo>
                    <a:lnTo>
                      <a:pt x="53272" y="72617"/>
                    </a:lnTo>
                    <a:lnTo>
                      <a:pt x="53226" y="72664"/>
                    </a:lnTo>
                    <a:lnTo>
                      <a:pt x="53226" y="72710"/>
                    </a:lnTo>
                    <a:lnTo>
                      <a:pt x="53180" y="72710"/>
                    </a:lnTo>
                    <a:lnTo>
                      <a:pt x="53087" y="72895"/>
                    </a:lnTo>
                    <a:lnTo>
                      <a:pt x="53087" y="72941"/>
                    </a:lnTo>
                    <a:lnTo>
                      <a:pt x="52763" y="73451"/>
                    </a:lnTo>
                    <a:lnTo>
                      <a:pt x="52624" y="73636"/>
                    </a:lnTo>
                    <a:lnTo>
                      <a:pt x="52578" y="73636"/>
                    </a:lnTo>
                    <a:lnTo>
                      <a:pt x="52486" y="73821"/>
                    </a:lnTo>
                    <a:lnTo>
                      <a:pt x="52439" y="73821"/>
                    </a:lnTo>
                    <a:lnTo>
                      <a:pt x="52300" y="73960"/>
                    </a:lnTo>
                    <a:lnTo>
                      <a:pt x="52300" y="74006"/>
                    </a:lnTo>
                    <a:lnTo>
                      <a:pt x="52162" y="74145"/>
                    </a:lnTo>
                    <a:lnTo>
                      <a:pt x="52115" y="74191"/>
                    </a:lnTo>
                    <a:lnTo>
                      <a:pt x="52023" y="74330"/>
                    </a:lnTo>
                    <a:lnTo>
                      <a:pt x="51976" y="74376"/>
                    </a:lnTo>
                    <a:lnTo>
                      <a:pt x="51930" y="74376"/>
                    </a:lnTo>
                    <a:lnTo>
                      <a:pt x="52069" y="74191"/>
                    </a:lnTo>
                    <a:lnTo>
                      <a:pt x="52486" y="73497"/>
                    </a:lnTo>
                    <a:lnTo>
                      <a:pt x="52856" y="72756"/>
                    </a:lnTo>
                    <a:lnTo>
                      <a:pt x="53134" y="72016"/>
                    </a:lnTo>
                    <a:lnTo>
                      <a:pt x="53319" y="71229"/>
                    </a:lnTo>
                    <a:lnTo>
                      <a:pt x="53458" y="70396"/>
                    </a:lnTo>
                    <a:lnTo>
                      <a:pt x="53504" y="69563"/>
                    </a:lnTo>
                    <a:lnTo>
                      <a:pt x="53550" y="68545"/>
                    </a:lnTo>
                    <a:lnTo>
                      <a:pt x="53458" y="67480"/>
                    </a:lnTo>
                    <a:lnTo>
                      <a:pt x="53319" y="66369"/>
                    </a:lnTo>
                    <a:lnTo>
                      <a:pt x="53134" y="65259"/>
                    </a:lnTo>
                    <a:lnTo>
                      <a:pt x="53087" y="65073"/>
                    </a:lnTo>
                    <a:lnTo>
                      <a:pt x="53041" y="64842"/>
                    </a:lnTo>
                    <a:lnTo>
                      <a:pt x="52995" y="64796"/>
                    </a:lnTo>
                    <a:lnTo>
                      <a:pt x="52810" y="64055"/>
                    </a:lnTo>
                    <a:lnTo>
                      <a:pt x="52810" y="63870"/>
                    </a:lnTo>
                    <a:lnTo>
                      <a:pt x="52717" y="63685"/>
                    </a:lnTo>
                    <a:lnTo>
                      <a:pt x="52671" y="63592"/>
                    </a:lnTo>
                    <a:lnTo>
                      <a:pt x="52671" y="63500"/>
                    </a:lnTo>
                    <a:lnTo>
                      <a:pt x="52624" y="63407"/>
                    </a:lnTo>
                    <a:lnTo>
                      <a:pt x="52624" y="63361"/>
                    </a:lnTo>
                    <a:lnTo>
                      <a:pt x="52578" y="63222"/>
                    </a:lnTo>
                    <a:lnTo>
                      <a:pt x="52532" y="63083"/>
                    </a:lnTo>
                    <a:lnTo>
                      <a:pt x="52532" y="63037"/>
                    </a:lnTo>
                    <a:lnTo>
                      <a:pt x="52486" y="62898"/>
                    </a:lnTo>
                    <a:lnTo>
                      <a:pt x="52393" y="62620"/>
                    </a:lnTo>
                    <a:lnTo>
                      <a:pt x="52347" y="62574"/>
                    </a:lnTo>
                    <a:lnTo>
                      <a:pt x="52162" y="62065"/>
                    </a:lnTo>
                    <a:lnTo>
                      <a:pt x="52115" y="61926"/>
                    </a:lnTo>
                    <a:lnTo>
                      <a:pt x="52023" y="61648"/>
                    </a:lnTo>
                    <a:lnTo>
                      <a:pt x="51976" y="61602"/>
                    </a:lnTo>
                    <a:lnTo>
                      <a:pt x="51791" y="61139"/>
                    </a:lnTo>
                    <a:lnTo>
                      <a:pt x="51745" y="60954"/>
                    </a:lnTo>
                    <a:lnTo>
                      <a:pt x="51606" y="60723"/>
                    </a:lnTo>
                    <a:lnTo>
                      <a:pt x="51375" y="60214"/>
                    </a:lnTo>
                    <a:lnTo>
                      <a:pt x="51329" y="60075"/>
                    </a:lnTo>
                    <a:lnTo>
                      <a:pt x="51190" y="59797"/>
                    </a:lnTo>
                    <a:lnTo>
                      <a:pt x="50912" y="59288"/>
                    </a:lnTo>
                    <a:lnTo>
                      <a:pt x="50866" y="59149"/>
                    </a:lnTo>
                    <a:lnTo>
                      <a:pt x="50681" y="58918"/>
                    </a:lnTo>
                    <a:lnTo>
                      <a:pt x="50079" y="57853"/>
                    </a:lnTo>
                    <a:lnTo>
                      <a:pt x="49940" y="57576"/>
                    </a:lnTo>
                    <a:lnTo>
                      <a:pt x="49847" y="57437"/>
                    </a:lnTo>
                    <a:lnTo>
                      <a:pt x="49523" y="57020"/>
                    </a:lnTo>
                    <a:lnTo>
                      <a:pt x="49477" y="56928"/>
                    </a:lnTo>
                    <a:lnTo>
                      <a:pt x="49385" y="56743"/>
                    </a:lnTo>
                    <a:lnTo>
                      <a:pt x="49246" y="56604"/>
                    </a:lnTo>
                    <a:lnTo>
                      <a:pt x="48922" y="56095"/>
                    </a:lnTo>
                    <a:lnTo>
                      <a:pt x="48829" y="56002"/>
                    </a:lnTo>
                    <a:lnTo>
                      <a:pt x="48690" y="55771"/>
                    </a:lnTo>
                    <a:lnTo>
                      <a:pt x="48552" y="55632"/>
                    </a:lnTo>
                    <a:lnTo>
                      <a:pt x="48505" y="55585"/>
                    </a:lnTo>
                    <a:lnTo>
                      <a:pt x="48320" y="55354"/>
                    </a:lnTo>
                    <a:lnTo>
                      <a:pt x="48042" y="54984"/>
                    </a:lnTo>
                    <a:lnTo>
                      <a:pt x="47765" y="54660"/>
                    </a:lnTo>
                    <a:lnTo>
                      <a:pt x="47672" y="54567"/>
                    </a:lnTo>
                    <a:lnTo>
                      <a:pt x="47302" y="54197"/>
                    </a:lnTo>
                    <a:lnTo>
                      <a:pt x="47117" y="53966"/>
                    </a:lnTo>
                    <a:lnTo>
                      <a:pt x="46747" y="53595"/>
                    </a:lnTo>
                    <a:lnTo>
                      <a:pt x="46654" y="53503"/>
                    </a:lnTo>
                    <a:lnTo>
                      <a:pt x="46561" y="53410"/>
                    </a:lnTo>
                    <a:lnTo>
                      <a:pt x="46469" y="53318"/>
                    </a:lnTo>
                    <a:lnTo>
                      <a:pt x="45960" y="52808"/>
                    </a:lnTo>
                    <a:lnTo>
                      <a:pt x="45821" y="52670"/>
                    </a:lnTo>
                    <a:lnTo>
                      <a:pt x="45775" y="52623"/>
                    </a:lnTo>
                    <a:lnTo>
                      <a:pt x="46376" y="52392"/>
                    </a:lnTo>
                    <a:lnTo>
                      <a:pt x="46747" y="52299"/>
                    </a:lnTo>
                    <a:close/>
                    <a:moveTo>
                      <a:pt x="36240" y="50818"/>
                    </a:moveTo>
                    <a:lnTo>
                      <a:pt x="36379" y="51374"/>
                    </a:lnTo>
                    <a:lnTo>
                      <a:pt x="36379" y="51420"/>
                    </a:lnTo>
                    <a:lnTo>
                      <a:pt x="36379" y="51466"/>
                    </a:lnTo>
                    <a:lnTo>
                      <a:pt x="36425" y="51513"/>
                    </a:lnTo>
                    <a:lnTo>
                      <a:pt x="36472" y="51605"/>
                    </a:lnTo>
                    <a:lnTo>
                      <a:pt x="36472" y="51651"/>
                    </a:lnTo>
                    <a:lnTo>
                      <a:pt x="36518" y="51651"/>
                    </a:lnTo>
                    <a:lnTo>
                      <a:pt x="36564" y="51698"/>
                    </a:lnTo>
                    <a:lnTo>
                      <a:pt x="36611" y="51744"/>
                    </a:lnTo>
                    <a:lnTo>
                      <a:pt x="37027" y="51975"/>
                    </a:lnTo>
                    <a:lnTo>
                      <a:pt x="37073" y="52022"/>
                    </a:lnTo>
                    <a:lnTo>
                      <a:pt x="37166" y="52068"/>
                    </a:lnTo>
                    <a:lnTo>
                      <a:pt x="37259" y="52114"/>
                    </a:lnTo>
                    <a:lnTo>
                      <a:pt x="37351" y="52161"/>
                    </a:lnTo>
                    <a:lnTo>
                      <a:pt x="37397" y="52207"/>
                    </a:lnTo>
                    <a:lnTo>
                      <a:pt x="36981" y="52207"/>
                    </a:lnTo>
                    <a:lnTo>
                      <a:pt x="36657" y="52253"/>
                    </a:lnTo>
                    <a:lnTo>
                      <a:pt x="36472" y="52253"/>
                    </a:lnTo>
                    <a:lnTo>
                      <a:pt x="36379" y="52299"/>
                    </a:lnTo>
                    <a:lnTo>
                      <a:pt x="36287" y="52299"/>
                    </a:lnTo>
                    <a:lnTo>
                      <a:pt x="36194" y="52346"/>
                    </a:lnTo>
                    <a:lnTo>
                      <a:pt x="36055" y="52346"/>
                    </a:lnTo>
                    <a:lnTo>
                      <a:pt x="35685" y="52485"/>
                    </a:lnTo>
                    <a:lnTo>
                      <a:pt x="35315" y="52670"/>
                    </a:lnTo>
                    <a:lnTo>
                      <a:pt x="34898" y="52855"/>
                    </a:lnTo>
                    <a:lnTo>
                      <a:pt x="34574" y="53086"/>
                    </a:lnTo>
                    <a:lnTo>
                      <a:pt x="34296" y="53318"/>
                    </a:lnTo>
                    <a:lnTo>
                      <a:pt x="34019" y="53595"/>
                    </a:lnTo>
                    <a:lnTo>
                      <a:pt x="33787" y="53827"/>
                    </a:lnTo>
                    <a:lnTo>
                      <a:pt x="33371" y="54428"/>
                    </a:lnTo>
                    <a:lnTo>
                      <a:pt x="33093" y="54984"/>
                    </a:lnTo>
                    <a:lnTo>
                      <a:pt x="32815" y="55585"/>
                    </a:lnTo>
                    <a:lnTo>
                      <a:pt x="32677" y="56187"/>
                    </a:lnTo>
                    <a:lnTo>
                      <a:pt x="32538" y="56696"/>
                    </a:lnTo>
                    <a:lnTo>
                      <a:pt x="32445" y="57159"/>
                    </a:lnTo>
                    <a:lnTo>
                      <a:pt x="32353" y="58177"/>
                    </a:lnTo>
                    <a:lnTo>
                      <a:pt x="32399" y="59242"/>
                    </a:lnTo>
                    <a:lnTo>
                      <a:pt x="32491" y="60353"/>
                    </a:lnTo>
                    <a:lnTo>
                      <a:pt x="32677" y="61463"/>
                    </a:lnTo>
                    <a:lnTo>
                      <a:pt x="32769" y="61834"/>
                    </a:lnTo>
                    <a:lnTo>
                      <a:pt x="32815" y="62065"/>
                    </a:lnTo>
                    <a:lnTo>
                      <a:pt x="32954" y="62574"/>
                    </a:lnTo>
                    <a:lnTo>
                      <a:pt x="33001" y="62759"/>
                    </a:lnTo>
                    <a:lnTo>
                      <a:pt x="33001" y="62806"/>
                    </a:lnTo>
                    <a:lnTo>
                      <a:pt x="33278" y="63685"/>
                    </a:lnTo>
                    <a:lnTo>
                      <a:pt x="33556" y="64425"/>
                    </a:lnTo>
                    <a:lnTo>
                      <a:pt x="33880" y="65212"/>
                    </a:lnTo>
                    <a:lnTo>
                      <a:pt x="34204" y="65953"/>
                    </a:lnTo>
                    <a:lnTo>
                      <a:pt x="34574" y="66693"/>
                    </a:lnTo>
                    <a:lnTo>
                      <a:pt x="34991" y="67388"/>
                    </a:lnTo>
                    <a:lnTo>
                      <a:pt x="35407" y="68082"/>
                    </a:lnTo>
                    <a:lnTo>
                      <a:pt x="35824" y="68776"/>
                    </a:lnTo>
                    <a:lnTo>
                      <a:pt x="36287" y="69424"/>
                    </a:lnTo>
                    <a:lnTo>
                      <a:pt x="36379" y="69517"/>
                    </a:lnTo>
                    <a:lnTo>
                      <a:pt x="37259" y="70627"/>
                    </a:lnTo>
                    <a:lnTo>
                      <a:pt x="38230" y="71646"/>
                    </a:lnTo>
                    <a:lnTo>
                      <a:pt x="39202" y="72525"/>
                    </a:lnTo>
                    <a:lnTo>
                      <a:pt x="39758" y="72941"/>
                    </a:lnTo>
                    <a:lnTo>
                      <a:pt x="40267" y="73312"/>
                    </a:lnTo>
                    <a:lnTo>
                      <a:pt x="40267" y="73358"/>
                    </a:lnTo>
                    <a:lnTo>
                      <a:pt x="40313" y="73358"/>
                    </a:lnTo>
                    <a:lnTo>
                      <a:pt x="40359" y="73404"/>
                    </a:lnTo>
                    <a:lnTo>
                      <a:pt x="40452" y="73451"/>
                    </a:lnTo>
                    <a:lnTo>
                      <a:pt x="40498" y="73497"/>
                    </a:lnTo>
                    <a:lnTo>
                      <a:pt x="40545" y="73543"/>
                    </a:lnTo>
                    <a:lnTo>
                      <a:pt x="40591" y="73543"/>
                    </a:lnTo>
                    <a:lnTo>
                      <a:pt x="40637" y="73589"/>
                    </a:lnTo>
                    <a:lnTo>
                      <a:pt x="40683" y="73636"/>
                    </a:lnTo>
                    <a:lnTo>
                      <a:pt x="41285" y="73960"/>
                    </a:lnTo>
                    <a:lnTo>
                      <a:pt x="42072" y="74422"/>
                    </a:lnTo>
                    <a:lnTo>
                      <a:pt x="42118" y="74422"/>
                    </a:lnTo>
                    <a:lnTo>
                      <a:pt x="42396" y="74561"/>
                    </a:lnTo>
                    <a:lnTo>
                      <a:pt x="42627" y="74654"/>
                    </a:lnTo>
                    <a:lnTo>
                      <a:pt x="42905" y="74746"/>
                    </a:lnTo>
                    <a:lnTo>
                      <a:pt x="42951" y="74746"/>
                    </a:lnTo>
                    <a:lnTo>
                      <a:pt x="43136" y="74839"/>
                    </a:lnTo>
                    <a:lnTo>
                      <a:pt x="43507" y="74932"/>
                    </a:lnTo>
                    <a:lnTo>
                      <a:pt x="43784" y="75024"/>
                    </a:lnTo>
                    <a:lnTo>
                      <a:pt x="43831" y="75024"/>
                    </a:lnTo>
                    <a:lnTo>
                      <a:pt x="44571" y="75163"/>
                    </a:lnTo>
                    <a:lnTo>
                      <a:pt x="45265" y="75209"/>
                    </a:lnTo>
                    <a:lnTo>
                      <a:pt x="45821" y="75163"/>
                    </a:lnTo>
                    <a:lnTo>
                      <a:pt x="46330" y="75117"/>
                    </a:lnTo>
                    <a:lnTo>
                      <a:pt x="46793" y="74978"/>
                    </a:lnTo>
                    <a:lnTo>
                      <a:pt x="47302" y="74793"/>
                    </a:lnTo>
                    <a:lnTo>
                      <a:pt x="47904" y="74469"/>
                    </a:lnTo>
                    <a:lnTo>
                      <a:pt x="47950" y="74422"/>
                    </a:lnTo>
                    <a:lnTo>
                      <a:pt x="47950" y="74376"/>
                    </a:lnTo>
                    <a:lnTo>
                      <a:pt x="48135" y="74284"/>
                    </a:lnTo>
                    <a:lnTo>
                      <a:pt x="48228" y="74191"/>
                    </a:lnTo>
                    <a:lnTo>
                      <a:pt x="48737" y="73728"/>
                    </a:lnTo>
                    <a:lnTo>
                      <a:pt x="48783" y="73682"/>
                    </a:lnTo>
                    <a:lnTo>
                      <a:pt x="48829" y="73589"/>
                    </a:lnTo>
                    <a:lnTo>
                      <a:pt x="48876" y="73543"/>
                    </a:lnTo>
                    <a:lnTo>
                      <a:pt x="48968" y="73451"/>
                    </a:lnTo>
                    <a:lnTo>
                      <a:pt x="49061" y="73312"/>
                    </a:lnTo>
                    <a:lnTo>
                      <a:pt x="49292" y="72988"/>
                    </a:lnTo>
                    <a:lnTo>
                      <a:pt x="49338" y="72941"/>
                    </a:lnTo>
                    <a:lnTo>
                      <a:pt x="49385" y="72849"/>
                    </a:lnTo>
                    <a:lnTo>
                      <a:pt x="49431" y="72756"/>
                    </a:lnTo>
                    <a:lnTo>
                      <a:pt x="49477" y="72664"/>
                    </a:lnTo>
                    <a:lnTo>
                      <a:pt x="49477" y="72617"/>
                    </a:lnTo>
                    <a:lnTo>
                      <a:pt x="49523" y="72525"/>
                    </a:lnTo>
                    <a:lnTo>
                      <a:pt x="49570" y="72525"/>
                    </a:lnTo>
                    <a:lnTo>
                      <a:pt x="49570" y="72479"/>
                    </a:lnTo>
                    <a:lnTo>
                      <a:pt x="49755" y="72062"/>
                    </a:lnTo>
                    <a:lnTo>
                      <a:pt x="49847" y="71738"/>
                    </a:lnTo>
                    <a:lnTo>
                      <a:pt x="49894" y="71646"/>
                    </a:lnTo>
                    <a:lnTo>
                      <a:pt x="49940" y="71460"/>
                    </a:lnTo>
                    <a:lnTo>
                      <a:pt x="50033" y="71136"/>
                    </a:lnTo>
                    <a:lnTo>
                      <a:pt x="50079" y="71044"/>
                    </a:lnTo>
                    <a:lnTo>
                      <a:pt x="50079" y="70951"/>
                    </a:lnTo>
                    <a:lnTo>
                      <a:pt x="50079" y="70859"/>
                    </a:lnTo>
                    <a:lnTo>
                      <a:pt x="50218" y="69979"/>
                    </a:lnTo>
                    <a:lnTo>
                      <a:pt x="50264" y="69887"/>
                    </a:lnTo>
                    <a:lnTo>
                      <a:pt x="50264" y="69794"/>
                    </a:lnTo>
                    <a:lnTo>
                      <a:pt x="50264" y="69702"/>
                    </a:lnTo>
                    <a:lnTo>
                      <a:pt x="50264" y="69424"/>
                    </a:lnTo>
                    <a:lnTo>
                      <a:pt x="50310" y="68683"/>
                    </a:lnTo>
                    <a:lnTo>
                      <a:pt x="50264" y="67943"/>
                    </a:lnTo>
                    <a:lnTo>
                      <a:pt x="50264" y="67850"/>
                    </a:lnTo>
                    <a:lnTo>
                      <a:pt x="50264" y="67804"/>
                    </a:lnTo>
                    <a:lnTo>
                      <a:pt x="50264" y="67665"/>
                    </a:lnTo>
                    <a:lnTo>
                      <a:pt x="50264" y="67573"/>
                    </a:lnTo>
                    <a:lnTo>
                      <a:pt x="50264" y="67480"/>
                    </a:lnTo>
                    <a:lnTo>
                      <a:pt x="50125" y="66554"/>
                    </a:lnTo>
                    <a:lnTo>
                      <a:pt x="50125" y="66462"/>
                    </a:lnTo>
                    <a:lnTo>
                      <a:pt x="50079" y="66323"/>
                    </a:lnTo>
                    <a:lnTo>
                      <a:pt x="50079" y="66230"/>
                    </a:lnTo>
                    <a:lnTo>
                      <a:pt x="49894" y="65259"/>
                    </a:lnTo>
                    <a:lnTo>
                      <a:pt x="49616" y="64287"/>
                    </a:lnTo>
                    <a:lnTo>
                      <a:pt x="49570" y="64240"/>
                    </a:lnTo>
                    <a:lnTo>
                      <a:pt x="49523" y="64101"/>
                    </a:lnTo>
                    <a:lnTo>
                      <a:pt x="49523" y="64009"/>
                    </a:lnTo>
                    <a:lnTo>
                      <a:pt x="49107" y="62944"/>
                    </a:lnTo>
                    <a:lnTo>
                      <a:pt x="49107" y="62852"/>
                    </a:lnTo>
                    <a:lnTo>
                      <a:pt x="49061" y="62806"/>
                    </a:lnTo>
                    <a:lnTo>
                      <a:pt x="49014" y="62713"/>
                    </a:lnTo>
                    <a:lnTo>
                      <a:pt x="49014" y="62620"/>
                    </a:lnTo>
                    <a:lnTo>
                      <a:pt x="48598" y="61741"/>
                    </a:lnTo>
                    <a:lnTo>
                      <a:pt x="48181" y="60908"/>
                    </a:lnTo>
                    <a:lnTo>
                      <a:pt x="48135" y="60815"/>
                    </a:lnTo>
                    <a:lnTo>
                      <a:pt x="48135" y="60769"/>
                    </a:lnTo>
                    <a:lnTo>
                      <a:pt x="48089" y="60769"/>
                    </a:lnTo>
                    <a:lnTo>
                      <a:pt x="48089" y="60677"/>
                    </a:lnTo>
                    <a:lnTo>
                      <a:pt x="48042" y="60630"/>
                    </a:lnTo>
                    <a:lnTo>
                      <a:pt x="47441" y="59612"/>
                    </a:lnTo>
                    <a:lnTo>
                      <a:pt x="47394" y="59519"/>
                    </a:lnTo>
                    <a:lnTo>
                      <a:pt x="47348" y="59473"/>
                    </a:lnTo>
                    <a:lnTo>
                      <a:pt x="47302" y="59427"/>
                    </a:lnTo>
                    <a:lnTo>
                      <a:pt x="47256" y="59334"/>
                    </a:lnTo>
                    <a:lnTo>
                      <a:pt x="46469" y="58177"/>
                    </a:lnTo>
                    <a:lnTo>
                      <a:pt x="46237" y="57853"/>
                    </a:lnTo>
                    <a:lnTo>
                      <a:pt x="46191" y="57807"/>
                    </a:lnTo>
                    <a:lnTo>
                      <a:pt x="46191" y="57761"/>
                    </a:lnTo>
                    <a:lnTo>
                      <a:pt x="46099" y="57668"/>
                    </a:lnTo>
                    <a:lnTo>
                      <a:pt x="46052" y="57622"/>
                    </a:lnTo>
                    <a:lnTo>
                      <a:pt x="45728" y="57205"/>
                    </a:lnTo>
                    <a:lnTo>
                      <a:pt x="45589" y="57020"/>
                    </a:lnTo>
                    <a:lnTo>
                      <a:pt x="45312" y="56696"/>
                    </a:lnTo>
                    <a:lnTo>
                      <a:pt x="45265" y="56650"/>
                    </a:lnTo>
                    <a:lnTo>
                      <a:pt x="45173" y="56557"/>
                    </a:lnTo>
                    <a:lnTo>
                      <a:pt x="45127" y="56511"/>
                    </a:lnTo>
                    <a:lnTo>
                      <a:pt x="45034" y="56419"/>
                    </a:lnTo>
                    <a:lnTo>
                      <a:pt x="45034" y="56372"/>
                    </a:lnTo>
                    <a:lnTo>
                      <a:pt x="44803" y="56187"/>
                    </a:lnTo>
                    <a:lnTo>
                      <a:pt x="44432" y="55817"/>
                    </a:lnTo>
                    <a:lnTo>
                      <a:pt x="44340" y="55678"/>
                    </a:lnTo>
                    <a:lnTo>
                      <a:pt x="44155" y="55493"/>
                    </a:lnTo>
                    <a:lnTo>
                      <a:pt x="44016" y="55354"/>
                    </a:lnTo>
                    <a:lnTo>
                      <a:pt x="44016" y="55261"/>
                    </a:lnTo>
                    <a:lnTo>
                      <a:pt x="44016" y="54614"/>
                    </a:lnTo>
                    <a:lnTo>
                      <a:pt x="44062" y="54290"/>
                    </a:lnTo>
                    <a:lnTo>
                      <a:pt x="44062" y="54243"/>
                    </a:lnTo>
                    <a:lnTo>
                      <a:pt x="44062" y="54197"/>
                    </a:lnTo>
                    <a:lnTo>
                      <a:pt x="44525" y="54614"/>
                    </a:lnTo>
                    <a:lnTo>
                      <a:pt x="45543" y="55632"/>
                    </a:lnTo>
                    <a:lnTo>
                      <a:pt x="45589" y="55678"/>
                    </a:lnTo>
                    <a:lnTo>
                      <a:pt x="45682" y="55771"/>
                    </a:lnTo>
                    <a:lnTo>
                      <a:pt x="45728" y="55863"/>
                    </a:lnTo>
                    <a:lnTo>
                      <a:pt x="46469" y="56743"/>
                    </a:lnTo>
                    <a:lnTo>
                      <a:pt x="46515" y="56789"/>
                    </a:lnTo>
                    <a:lnTo>
                      <a:pt x="46608" y="56928"/>
                    </a:lnTo>
                    <a:lnTo>
                      <a:pt x="46654" y="56974"/>
                    </a:lnTo>
                    <a:lnTo>
                      <a:pt x="47348" y="57900"/>
                    </a:lnTo>
                    <a:lnTo>
                      <a:pt x="47996" y="58918"/>
                    </a:lnTo>
                    <a:lnTo>
                      <a:pt x="48042" y="59010"/>
                    </a:lnTo>
                    <a:lnTo>
                      <a:pt x="48089" y="59057"/>
                    </a:lnTo>
                    <a:lnTo>
                      <a:pt x="48135" y="59103"/>
                    </a:lnTo>
                    <a:lnTo>
                      <a:pt x="48181" y="59195"/>
                    </a:lnTo>
                    <a:lnTo>
                      <a:pt x="48783" y="60214"/>
                    </a:lnTo>
                    <a:lnTo>
                      <a:pt x="48783" y="60306"/>
                    </a:lnTo>
                    <a:lnTo>
                      <a:pt x="48829" y="60353"/>
                    </a:lnTo>
                    <a:lnTo>
                      <a:pt x="48876" y="60399"/>
                    </a:lnTo>
                    <a:lnTo>
                      <a:pt x="48922" y="60491"/>
                    </a:lnTo>
                    <a:lnTo>
                      <a:pt x="49014" y="60677"/>
                    </a:lnTo>
                    <a:lnTo>
                      <a:pt x="49523" y="61695"/>
                    </a:lnTo>
                    <a:lnTo>
                      <a:pt x="49940" y="62759"/>
                    </a:lnTo>
                    <a:lnTo>
                      <a:pt x="49986" y="62806"/>
                    </a:lnTo>
                    <a:lnTo>
                      <a:pt x="50033" y="62944"/>
                    </a:lnTo>
                    <a:lnTo>
                      <a:pt x="50079" y="63037"/>
                    </a:lnTo>
                    <a:lnTo>
                      <a:pt x="50264" y="63639"/>
                    </a:lnTo>
                    <a:lnTo>
                      <a:pt x="50449" y="64101"/>
                    </a:lnTo>
                    <a:lnTo>
                      <a:pt x="50449" y="64194"/>
                    </a:lnTo>
                    <a:lnTo>
                      <a:pt x="50495" y="64333"/>
                    </a:lnTo>
                    <a:lnTo>
                      <a:pt x="50542" y="64379"/>
                    </a:lnTo>
                    <a:lnTo>
                      <a:pt x="50588" y="64611"/>
                    </a:lnTo>
                    <a:lnTo>
                      <a:pt x="50634" y="64657"/>
                    </a:lnTo>
                    <a:lnTo>
                      <a:pt x="50727" y="65073"/>
                    </a:lnTo>
                    <a:lnTo>
                      <a:pt x="50773" y="65166"/>
                    </a:lnTo>
                    <a:lnTo>
                      <a:pt x="50866" y="65536"/>
                    </a:lnTo>
                    <a:lnTo>
                      <a:pt x="50912" y="65721"/>
                    </a:lnTo>
                    <a:lnTo>
                      <a:pt x="51143" y="66878"/>
                    </a:lnTo>
                    <a:lnTo>
                      <a:pt x="51143" y="66971"/>
                    </a:lnTo>
                    <a:lnTo>
                      <a:pt x="51190" y="67110"/>
                    </a:lnTo>
                    <a:lnTo>
                      <a:pt x="51190" y="67202"/>
                    </a:lnTo>
                    <a:lnTo>
                      <a:pt x="51236" y="67341"/>
                    </a:lnTo>
                    <a:lnTo>
                      <a:pt x="51282" y="67943"/>
                    </a:lnTo>
                    <a:lnTo>
                      <a:pt x="51329" y="68221"/>
                    </a:lnTo>
                    <a:lnTo>
                      <a:pt x="51329" y="68313"/>
                    </a:lnTo>
                    <a:lnTo>
                      <a:pt x="51329" y="68406"/>
                    </a:lnTo>
                    <a:lnTo>
                      <a:pt x="51329" y="68498"/>
                    </a:lnTo>
                    <a:lnTo>
                      <a:pt x="51375" y="69378"/>
                    </a:lnTo>
                    <a:lnTo>
                      <a:pt x="51375" y="70211"/>
                    </a:lnTo>
                    <a:lnTo>
                      <a:pt x="51282" y="70812"/>
                    </a:lnTo>
                    <a:lnTo>
                      <a:pt x="51282" y="71136"/>
                    </a:lnTo>
                    <a:lnTo>
                      <a:pt x="51190" y="71553"/>
                    </a:lnTo>
                    <a:lnTo>
                      <a:pt x="51097" y="72062"/>
                    </a:lnTo>
                    <a:lnTo>
                      <a:pt x="50958" y="72525"/>
                    </a:lnTo>
                    <a:lnTo>
                      <a:pt x="50819" y="72988"/>
                    </a:lnTo>
                    <a:lnTo>
                      <a:pt x="50634" y="73451"/>
                    </a:lnTo>
                    <a:lnTo>
                      <a:pt x="50403" y="73867"/>
                    </a:lnTo>
                    <a:lnTo>
                      <a:pt x="50033" y="74469"/>
                    </a:lnTo>
                    <a:lnTo>
                      <a:pt x="49570" y="75024"/>
                    </a:lnTo>
                    <a:lnTo>
                      <a:pt x="49153" y="75441"/>
                    </a:lnTo>
                    <a:lnTo>
                      <a:pt x="48644" y="75811"/>
                    </a:lnTo>
                    <a:lnTo>
                      <a:pt x="48089" y="76135"/>
                    </a:lnTo>
                    <a:lnTo>
                      <a:pt x="47718" y="76320"/>
                    </a:lnTo>
                    <a:lnTo>
                      <a:pt x="47256" y="76459"/>
                    </a:lnTo>
                    <a:lnTo>
                      <a:pt x="46747" y="76551"/>
                    </a:lnTo>
                    <a:lnTo>
                      <a:pt x="46284" y="76598"/>
                    </a:lnTo>
                    <a:lnTo>
                      <a:pt x="45821" y="76644"/>
                    </a:lnTo>
                    <a:lnTo>
                      <a:pt x="45312" y="76598"/>
                    </a:lnTo>
                    <a:lnTo>
                      <a:pt x="44849" y="76551"/>
                    </a:lnTo>
                    <a:lnTo>
                      <a:pt x="44386" y="76459"/>
                    </a:lnTo>
                    <a:lnTo>
                      <a:pt x="43923" y="76366"/>
                    </a:lnTo>
                    <a:lnTo>
                      <a:pt x="43136" y="76089"/>
                    </a:lnTo>
                    <a:lnTo>
                      <a:pt x="42350" y="75765"/>
                    </a:lnTo>
                    <a:lnTo>
                      <a:pt x="41655" y="75441"/>
                    </a:lnTo>
                    <a:lnTo>
                      <a:pt x="41007" y="75024"/>
                    </a:lnTo>
                    <a:lnTo>
                      <a:pt x="40406" y="74654"/>
                    </a:lnTo>
                    <a:lnTo>
                      <a:pt x="39804" y="74237"/>
                    </a:lnTo>
                    <a:lnTo>
                      <a:pt x="39249" y="73821"/>
                    </a:lnTo>
                    <a:lnTo>
                      <a:pt x="38693" y="73358"/>
                    </a:lnTo>
                    <a:lnTo>
                      <a:pt x="37721" y="72432"/>
                    </a:lnTo>
                    <a:lnTo>
                      <a:pt x="36796" y="71414"/>
                    </a:lnTo>
                    <a:lnTo>
                      <a:pt x="35916" y="70350"/>
                    </a:lnTo>
                    <a:lnTo>
                      <a:pt x="35083" y="69193"/>
                    </a:lnTo>
                    <a:lnTo>
                      <a:pt x="34296" y="67989"/>
                    </a:lnTo>
                    <a:lnTo>
                      <a:pt x="33602" y="66693"/>
                    </a:lnTo>
                    <a:lnTo>
                      <a:pt x="33001" y="65351"/>
                    </a:lnTo>
                    <a:lnTo>
                      <a:pt x="32445" y="63963"/>
                    </a:lnTo>
                    <a:lnTo>
                      <a:pt x="32214" y="63268"/>
                    </a:lnTo>
                    <a:lnTo>
                      <a:pt x="32075" y="62759"/>
                    </a:lnTo>
                    <a:lnTo>
                      <a:pt x="32029" y="62667"/>
                    </a:lnTo>
                    <a:lnTo>
                      <a:pt x="31890" y="62250"/>
                    </a:lnTo>
                    <a:lnTo>
                      <a:pt x="31890" y="62204"/>
                    </a:lnTo>
                    <a:lnTo>
                      <a:pt x="31705" y="61371"/>
                    </a:lnTo>
                    <a:lnTo>
                      <a:pt x="31519" y="60584"/>
                    </a:lnTo>
                    <a:lnTo>
                      <a:pt x="31427" y="59797"/>
                    </a:lnTo>
                    <a:lnTo>
                      <a:pt x="31334" y="59057"/>
                    </a:lnTo>
                    <a:lnTo>
                      <a:pt x="31288" y="58316"/>
                    </a:lnTo>
                    <a:lnTo>
                      <a:pt x="31288" y="57576"/>
                    </a:lnTo>
                    <a:lnTo>
                      <a:pt x="31334" y="56835"/>
                    </a:lnTo>
                    <a:lnTo>
                      <a:pt x="31427" y="56141"/>
                    </a:lnTo>
                    <a:lnTo>
                      <a:pt x="31566" y="55447"/>
                    </a:lnTo>
                    <a:lnTo>
                      <a:pt x="31705" y="54984"/>
                    </a:lnTo>
                    <a:lnTo>
                      <a:pt x="31843" y="54475"/>
                    </a:lnTo>
                    <a:lnTo>
                      <a:pt x="32029" y="53966"/>
                    </a:lnTo>
                    <a:lnTo>
                      <a:pt x="32306" y="53456"/>
                    </a:lnTo>
                    <a:lnTo>
                      <a:pt x="32584" y="52994"/>
                    </a:lnTo>
                    <a:lnTo>
                      <a:pt x="32954" y="52485"/>
                    </a:lnTo>
                    <a:lnTo>
                      <a:pt x="33371" y="52068"/>
                    </a:lnTo>
                    <a:lnTo>
                      <a:pt x="33880" y="51651"/>
                    </a:lnTo>
                    <a:lnTo>
                      <a:pt x="34158" y="51466"/>
                    </a:lnTo>
                    <a:lnTo>
                      <a:pt x="34250" y="51420"/>
                    </a:lnTo>
                    <a:lnTo>
                      <a:pt x="34574" y="51281"/>
                    </a:lnTo>
                    <a:lnTo>
                      <a:pt x="34574" y="51235"/>
                    </a:lnTo>
                    <a:lnTo>
                      <a:pt x="34944" y="51096"/>
                    </a:lnTo>
                    <a:lnTo>
                      <a:pt x="35222" y="51003"/>
                    </a:lnTo>
                    <a:lnTo>
                      <a:pt x="35454" y="50957"/>
                    </a:lnTo>
                    <a:lnTo>
                      <a:pt x="35546" y="50911"/>
                    </a:lnTo>
                    <a:lnTo>
                      <a:pt x="35639" y="50911"/>
                    </a:lnTo>
                    <a:lnTo>
                      <a:pt x="36240" y="50818"/>
                    </a:lnTo>
                    <a:close/>
                    <a:moveTo>
                      <a:pt x="45312" y="52855"/>
                    </a:moveTo>
                    <a:lnTo>
                      <a:pt x="45358" y="52947"/>
                    </a:lnTo>
                    <a:lnTo>
                      <a:pt x="45451" y="52994"/>
                    </a:lnTo>
                    <a:lnTo>
                      <a:pt x="45589" y="53086"/>
                    </a:lnTo>
                    <a:lnTo>
                      <a:pt x="45636" y="53179"/>
                    </a:lnTo>
                    <a:lnTo>
                      <a:pt x="45775" y="53271"/>
                    </a:lnTo>
                    <a:lnTo>
                      <a:pt x="45821" y="53318"/>
                    </a:lnTo>
                    <a:lnTo>
                      <a:pt x="45960" y="53503"/>
                    </a:lnTo>
                    <a:lnTo>
                      <a:pt x="46006" y="53503"/>
                    </a:lnTo>
                    <a:lnTo>
                      <a:pt x="46145" y="53688"/>
                    </a:lnTo>
                    <a:lnTo>
                      <a:pt x="46191" y="53688"/>
                    </a:lnTo>
                    <a:lnTo>
                      <a:pt x="46376" y="53873"/>
                    </a:lnTo>
                    <a:lnTo>
                      <a:pt x="46561" y="54058"/>
                    </a:lnTo>
                    <a:lnTo>
                      <a:pt x="46747" y="54243"/>
                    </a:lnTo>
                    <a:lnTo>
                      <a:pt x="46839" y="54382"/>
                    </a:lnTo>
                    <a:lnTo>
                      <a:pt x="47626" y="55261"/>
                    </a:lnTo>
                    <a:lnTo>
                      <a:pt x="47857" y="55539"/>
                    </a:lnTo>
                    <a:lnTo>
                      <a:pt x="48042" y="55817"/>
                    </a:lnTo>
                    <a:lnTo>
                      <a:pt x="48089" y="55863"/>
                    </a:lnTo>
                    <a:lnTo>
                      <a:pt x="48274" y="56048"/>
                    </a:lnTo>
                    <a:lnTo>
                      <a:pt x="48320" y="56141"/>
                    </a:lnTo>
                    <a:lnTo>
                      <a:pt x="48459" y="56326"/>
                    </a:lnTo>
                    <a:lnTo>
                      <a:pt x="48552" y="56419"/>
                    </a:lnTo>
                    <a:lnTo>
                      <a:pt x="48644" y="56604"/>
                    </a:lnTo>
                    <a:lnTo>
                      <a:pt x="48737" y="56743"/>
                    </a:lnTo>
                    <a:lnTo>
                      <a:pt x="48829" y="56881"/>
                    </a:lnTo>
                    <a:lnTo>
                      <a:pt x="48968" y="57020"/>
                    </a:lnTo>
                    <a:lnTo>
                      <a:pt x="49014" y="57113"/>
                    </a:lnTo>
                    <a:lnTo>
                      <a:pt x="49014" y="57159"/>
                    </a:lnTo>
                    <a:lnTo>
                      <a:pt x="49200" y="57344"/>
                    </a:lnTo>
                    <a:lnTo>
                      <a:pt x="49200" y="57437"/>
                    </a:lnTo>
                    <a:lnTo>
                      <a:pt x="49385" y="57668"/>
                    </a:lnTo>
                    <a:lnTo>
                      <a:pt x="49385" y="57714"/>
                    </a:lnTo>
                    <a:lnTo>
                      <a:pt x="49847" y="58455"/>
                    </a:lnTo>
                    <a:lnTo>
                      <a:pt x="50310" y="59195"/>
                    </a:lnTo>
                    <a:lnTo>
                      <a:pt x="50727" y="60029"/>
                    </a:lnTo>
                    <a:lnTo>
                      <a:pt x="51143" y="60862"/>
                    </a:lnTo>
                    <a:lnTo>
                      <a:pt x="51236" y="61047"/>
                    </a:lnTo>
                    <a:lnTo>
                      <a:pt x="51236" y="61093"/>
                    </a:lnTo>
                    <a:lnTo>
                      <a:pt x="51791" y="62435"/>
                    </a:lnTo>
                    <a:lnTo>
                      <a:pt x="51838" y="62620"/>
                    </a:lnTo>
                    <a:lnTo>
                      <a:pt x="51884" y="62667"/>
                    </a:lnTo>
                    <a:lnTo>
                      <a:pt x="51930" y="62898"/>
                    </a:lnTo>
                    <a:lnTo>
                      <a:pt x="51976" y="62991"/>
                    </a:lnTo>
                    <a:lnTo>
                      <a:pt x="52023" y="63083"/>
                    </a:lnTo>
                    <a:lnTo>
                      <a:pt x="52023" y="63130"/>
                    </a:lnTo>
                    <a:lnTo>
                      <a:pt x="52208" y="63639"/>
                    </a:lnTo>
                    <a:lnTo>
                      <a:pt x="52254" y="63870"/>
                    </a:lnTo>
                    <a:lnTo>
                      <a:pt x="52300" y="64009"/>
                    </a:lnTo>
                    <a:lnTo>
                      <a:pt x="52347" y="64194"/>
                    </a:lnTo>
                    <a:lnTo>
                      <a:pt x="52578" y="65027"/>
                    </a:lnTo>
                    <a:lnTo>
                      <a:pt x="52763" y="65860"/>
                    </a:lnTo>
                    <a:lnTo>
                      <a:pt x="52948" y="66693"/>
                    </a:lnTo>
                    <a:lnTo>
                      <a:pt x="53041" y="67480"/>
                    </a:lnTo>
                    <a:lnTo>
                      <a:pt x="53041" y="67526"/>
                    </a:lnTo>
                    <a:lnTo>
                      <a:pt x="53041" y="67619"/>
                    </a:lnTo>
                    <a:lnTo>
                      <a:pt x="53041" y="67758"/>
                    </a:lnTo>
                    <a:lnTo>
                      <a:pt x="53087" y="68730"/>
                    </a:lnTo>
                    <a:lnTo>
                      <a:pt x="53087" y="69702"/>
                    </a:lnTo>
                    <a:lnTo>
                      <a:pt x="53041" y="70535"/>
                    </a:lnTo>
                    <a:lnTo>
                      <a:pt x="52902" y="71322"/>
                    </a:lnTo>
                    <a:lnTo>
                      <a:pt x="52902" y="71368"/>
                    </a:lnTo>
                    <a:lnTo>
                      <a:pt x="52902" y="71460"/>
                    </a:lnTo>
                    <a:lnTo>
                      <a:pt x="52856" y="71646"/>
                    </a:lnTo>
                    <a:lnTo>
                      <a:pt x="52856" y="71692"/>
                    </a:lnTo>
                    <a:lnTo>
                      <a:pt x="52717" y="72201"/>
                    </a:lnTo>
                    <a:lnTo>
                      <a:pt x="52532" y="72710"/>
                    </a:lnTo>
                    <a:lnTo>
                      <a:pt x="52347" y="73173"/>
                    </a:lnTo>
                    <a:lnTo>
                      <a:pt x="52115" y="73636"/>
                    </a:lnTo>
                    <a:lnTo>
                      <a:pt x="52023" y="73728"/>
                    </a:lnTo>
                    <a:lnTo>
                      <a:pt x="52023" y="73775"/>
                    </a:lnTo>
                    <a:lnTo>
                      <a:pt x="51745" y="74237"/>
                    </a:lnTo>
                    <a:lnTo>
                      <a:pt x="51375" y="74654"/>
                    </a:lnTo>
                    <a:lnTo>
                      <a:pt x="51282" y="74746"/>
                    </a:lnTo>
                    <a:lnTo>
                      <a:pt x="51282" y="74793"/>
                    </a:lnTo>
                    <a:lnTo>
                      <a:pt x="51143" y="74885"/>
                    </a:lnTo>
                    <a:lnTo>
                      <a:pt x="51143" y="74932"/>
                    </a:lnTo>
                    <a:lnTo>
                      <a:pt x="51005" y="75070"/>
                    </a:lnTo>
                    <a:lnTo>
                      <a:pt x="50866" y="75163"/>
                    </a:lnTo>
                    <a:lnTo>
                      <a:pt x="50495" y="75487"/>
                    </a:lnTo>
                    <a:lnTo>
                      <a:pt x="50403" y="75533"/>
                    </a:lnTo>
                    <a:lnTo>
                      <a:pt x="49986" y="75811"/>
                    </a:lnTo>
                    <a:lnTo>
                      <a:pt x="49523" y="76089"/>
                    </a:lnTo>
                    <a:lnTo>
                      <a:pt x="49477" y="76089"/>
                    </a:lnTo>
                    <a:lnTo>
                      <a:pt x="49431" y="76135"/>
                    </a:lnTo>
                    <a:lnTo>
                      <a:pt x="49385" y="76135"/>
                    </a:lnTo>
                    <a:lnTo>
                      <a:pt x="49246" y="76228"/>
                    </a:lnTo>
                    <a:lnTo>
                      <a:pt x="49200" y="76228"/>
                    </a:lnTo>
                    <a:lnTo>
                      <a:pt x="48459" y="76505"/>
                    </a:lnTo>
                    <a:lnTo>
                      <a:pt x="48366" y="76551"/>
                    </a:lnTo>
                    <a:lnTo>
                      <a:pt x="48320" y="76551"/>
                    </a:lnTo>
                    <a:lnTo>
                      <a:pt x="48181" y="76598"/>
                    </a:lnTo>
                    <a:lnTo>
                      <a:pt x="47765" y="76690"/>
                    </a:lnTo>
                    <a:lnTo>
                      <a:pt x="47302" y="76783"/>
                    </a:lnTo>
                    <a:lnTo>
                      <a:pt x="47117" y="76783"/>
                    </a:lnTo>
                    <a:lnTo>
                      <a:pt x="46608" y="76829"/>
                    </a:lnTo>
                    <a:lnTo>
                      <a:pt x="45497" y="76829"/>
                    </a:lnTo>
                    <a:lnTo>
                      <a:pt x="44941" y="76737"/>
                    </a:lnTo>
                    <a:lnTo>
                      <a:pt x="44479" y="76644"/>
                    </a:lnTo>
                    <a:lnTo>
                      <a:pt x="44016" y="76505"/>
                    </a:lnTo>
                    <a:lnTo>
                      <a:pt x="44016" y="76505"/>
                    </a:lnTo>
                    <a:lnTo>
                      <a:pt x="44895" y="76690"/>
                    </a:lnTo>
                    <a:lnTo>
                      <a:pt x="45358" y="76737"/>
                    </a:lnTo>
                    <a:lnTo>
                      <a:pt x="45821" y="76783"/>
                    </a:lnTo>
                    <a:lnTo>
                      <a:pt x="46284" y="76737"/>
                    </a:lnTo>
                    <a:lnTo>
                      <a:pt x="46793" y="76690"/>
                    </a:lnTo>
                    <a:lnTo>
                      <a:pt x="47302" y="76598"/>
                    </a:lnTo>
                    <a:lnTo>
                      <a:pt x="47765" y="76413"/>
                    </a:lnTo>
                    <a:lnTo>
                      <a:pt x="47904" y="76366"/>
                    </a:lnTo>
                    <a:lnTo>
                      <a:pt x="47950" y="76366"/>
                    </a:lnTo>
                    <a:lnTo>
                      <a:pt x="48135" y="76274"/>
                    </a:lnTo>
                    <a:lnTo>
                      <a:pt x="48320" y="76181"/>
                    </a:lnTo>
                    <a:lnTo>
                      <a:pt x="48366" y="76181"/>
                    </a:lnTo>
                    <a:lnTo>
                      <a:pt x="48505" y="76089"/>
                    </a:lnTo>
                    <a:lnTo>
                      <a:pt x="48552" y="76042"/>
                    </a:lnTo>
                    <a:lnTo>
                      <a:pt x="48644" y="75996"/>
                    </a:lnTo>
                    <a:lnTo>
                      <a:pt x="48783" y="75904"/>
                    </a:lnTo>
                    <a:lnTo>
                      <a:pt x="49200" y="75580"/>
                    </a:lnTo>
                    <a:lnTo>
                      <a:pt x="49616" y="75209"/>
                    </a:lnTo>
                    <a:lnTo>
                      <a:pt x="49986" y="74793"/>
                    </a:lnTo>
                    <a:lnTo>
                      <a:pt x="50310" y="74330"/>
                    </a:lnTo>
                    <a:lnTo>
                      <a:pt x="50588" y="73821"/>
                    </a:lnTo>
                    <a:lnTo>
                      <a:pt x="50819" y="73265"/>
                    </a:lnTo>
                    <a:lnTo>
                      <a:pt x="51051" y="72710"/>
                    </a:lnTo>
                    <a:lnTo>
                      <a:pt x="51236" y="72108"/>
                    </a:lnTo>
                    <a:lnTo>
                      <a:pt x="51375" y="71275"/>
                    </a:lnTo>
                    <a:lnTo>
                      <a:pt x="51467" y="70396"/>
                    </a:lnTo>
                    <a:lnTo>
                      <a:pt x="51514" y="69517"/>
                    </a:lnTo>
                    <a:lnTo>
                      <a:pt x="51467" y="68591"/>
                    </a:lnTo>
                    <a:lnTo>
                      <a:pt x="51467" y="68498"/>
                    </a:lnTo>
                    <a:lnTo>
                      <a:pt x="51467" y="68359"/>
                    </a:lnTo>
                    <a:lnTo>
                      <a:pt x="51467" y="68313"/>
                    </a:lnTo>
                    <a:lnTo>
                      <a:pt x="51421" y="67712"/>
                    </a:lnTo>
                    <a:lnTo>
                      <a:pt x="51375" y="67665"/>
                    </a:lnTo>
                    <a:lnTo>
                      <a:pt x="51375" y="67480"/>
                    </a:lnTo>
                    <a:lnTo>
                      <a:pt x="51375" y="67434"/>
                    </a:lnTo>
                    <a:lnTo>
                      <a:pt x="51375" y="67341"/>
                    </a:lnTo>
                    <a:lnTo>
                      <a:pt x="51329" y="67295"/>
                    </a:lnTo>
                    <a:lnTo>
                      <a:pt x="51329" y="67249"/>
                    </a:lnTo>
                    <a:lnTo>
                      <a:pt x="51329" y="67202"/>
                    </a:lnTo>
                    <a:lnTo>
                      <a:pt x="51329" y="67064"/>
                    </a:lnTo>
                    <a:lnTo>
                      <a:pt x="51282" y="67017"/>
                    </a:lnTo>
                    <a:lnTo>
                      <a:pt x="51282" y="66971"/>
                    </a:lnTo>
                    <a:lnTo>
                      <a:pt x="51282" y="66786"/>
                    </a:lnTo>
                    <a:lnTo>
                      <a:pt x="51236" y="66693"/>
                    </a:lnTo>
                    <a:lnTo>
                      <a:pt x="51236" y="66601"/>
                    </a:lnTo>
                    <a:lnTo>
                      <a:pt x="51190" y="66462"/>
                    </a:lnTo>
                    <a:lnTo>
                      <a:pt x="51190" y="66369"/>
                    </a:lnTo>
                    <a:lnTo>
                      <a:pt x="51143" y="66230"/>
                    </a:lnTo>
                    <a:lnTo>
                      <a:pt x="51143" y="66092"/>
                    </a:lnTo>
                    <a:lnTo>
                      <a:pt x="51051" y="65675"/>
                    </a:lnTo>
                    <a:lnTo>
                      <a:pt x="51005" y="65490"/>
                    </a:lnTo>
                    <a:lnTo>
                      <a:pt x="50912" y="65166"/>
                    </a:lnTo>
                    <a:lnTo>
                      <a:pt x="50866" y="65027"/>
                    </a:lnTo>
                    <a:lnTo>
                      <a:pt x="50727" y="64564"/>
                    </a:lnTo>
                    <a:lnTo>
                      <a:pt x="50681" y="64425"/>
                    </a:lnTo>
                    <a:lnTo>
                      <a:pt x="50681" y="64333"/>
                    </a:lnTo>
                    <a:lnTo>
                      <a:pt x="50634" y="64194"/>
                    </a:lnTo>
                    <a:lnTo>
                      <a:pt x="50588" y="64148"/>
                    </a:lnTo>
                    <a:lnTo>
                      <a:pt x="50218" y="63037"/>
                    </a:lnTo>
                    <a:lnTo>
                      <a:pt x="50171" y="62944"/>
                    </a:lnTo>
                    <a:lnTo>
                      <a:pt x="50125" y="62852"/>
                    </a:lnTo>
                    <a:lnTo>
                      <a:pt x="50125" y="62759"/>
                    </a:lnTo>
                    <a:lnTo>
                      <a:pt x="49616" y="61556"/>
                    </a:lnTo>
                    <a:lnTo>
                      <a:pt x="49014" y="60399"/>
                    </a:lnTo>
                    <a:lnTo>
                      <a:pt x="48968" y="60353"/>
                    </a:lnTo>
                    <a:lnTo>
                      <a:pt x="48968" y="60306"/>
                    </a:lnTo>
                    <a:lnTo>
                      <a:pt x="48968" y="60260"/>
                    </a:lnTo>
                    <a:lnTo>
                      <a:pt x="48922" y="60214"/>
                    </a:lnTo>
                    <a:lnTo>
                      <a:pt x="48876" y="60167"/>
                    </a:lnTo>
                    <a:lnTo>
                      <a:pt x="48274" y="59103"/>
                    </a:lnTo>
                    <a:lnTo>
                      <a:pt x="48228" y="59057"/>
                    </a:lnTo>
                    <a:lnTo>
                      <a:pt x="48181" y="58964"/>
                    </a:lnTo>
                    <a:lnTo>
                      <a:pt x="48181" y="58918"/>
                    </a:lnTo>
                    <a:lnTo>
                      <a:pt x="48135" y="58872"/>
                    </a:lnTo>
                    <a:lnTo>
                      <a:pt x="47441" y="57807"/>
                    </a:lnTo>
                    <a:lnTo>
                      <a:pt x="46700" y="56835"/>
                    </a:lnTo>
                    <a:lnTo>
                      <a:pt x="46654" y="56789"/>
                    </a:lnTo>
                    <a:lnTo>
                      <a:pt x="46561" y="56650"/>
                    </a:lnTo>
                    <a:lnTo>
                      <a:pt x="46515" y="56604"/>
                    </a:lnTo>
                    <a:lnTo>
                      <a:pt x="45775" y="55724"/>
                    </a:lnTo>
                    <a:lnTo>
                      <a:pt x="45728" y="55632"/>
                    </a:lnTo>
                    <a:lnTo>
                      <a:pt x="45636" y="55539"/>
                    </a:lnTo>
                    <a:lnTo>
                      <a:pt x="45589" y="55493"/>
                    </a:lnTo>
                    <a:lnTo>
                      <a:pt x="44849" y="54752"/>
                    </a:lnTo>
                    <a:lnTo>
                      <a:pt x="44108" y="54058"/>
                    </a:lnTo>
                    <a:lnTo>
                      <a:pt x="44247" y="53734"/>
                    </a:lnTo>
                    <a:lnTo>
                      <a:pt x="44432" y="53456"/>
                    </a:lnTo>
                    <a:lnTo>
                      <a:pt x="44664" y="53225"/>
                    </a:lnTo>
                    <a:lnTo>
                      <a:pt x="44941" y="53040"/>
                    </a:lnTo>
                    <a:lnTo>
                      <a:pt x="45265" y="52855"/>
                    </a:lnTo>
                    <a:close/>
                    <a:moveTo>
                      <a:pt x="39989" y="0"/>
                    </a:moveTo>
                    <a:lnTo>
                      <a:pt x="39573" y="46"/>
                    </a:lnTo>
                    <a:lnTo>
                      <a:pt x="39202" y="139"/>
                    </a:lnTo>
                    <a:lnTo>
                      <a:pt x="38878" y="324"/>
                    </a:lnTo>
                    <a:lnTo>
                      <a:pt x="38601" y="555"/>
                    </a:lnTo>
                    <a:lnTo>
                      <a:pt x="38369" y="833"/>
                    </a:lnTo>
                    <a:lnTo>
                      <a:pt x="38184" y="1157"/>
                    </a:lnTo>
                    <a:lnTo>
                      <a:pt x="38092" y="1527"/>
                    </a:lnTo>
                    <a:lnTo>
                      <a:pt x="38045" y="1944"/>
                    </a:lnTo>
                    <a:lnTo>
                      <a:pt x="38045" y="2129"/>
                    </a:lnTo>
                    <a:lnTo>
                      <a:pt x="37629" y="2175"/>
                    </a:lnTo>
                    <a:lnTo>
                      <a:pt x="37212" y="2268"/>
                    </a:lnTo>
                    <a:lnTo>
                      <a:pt x="36796" y="2407"/>
                    </a:lnTo>
                    <a:lnTo>
                      <a:pt x="36379" y="2592"/>
                    </a:lnTo>
                    <a:lnTo>
                      <a:pt x="35916" y="2870"/>
                    </a:lnTo>
                    <a:lnTo>
                      <a:pt x="35454" y="3240"/>
                    </a:lnTo>
                    <a:lnTo>
                      <a:pt x="35083" y="3656"/>
                    </a:lnTo>
                    <a:lnTo>
                      <a:pt x="34759" y="4119"/>
                    </a:lnTo>
                    <a:lnTo>
                      <a:pt x="34528" y="4536"/>
                    </a:lnTo>
                    <a:lnTo>
                      <a:pt x="34389" y="4952"/>
                    </a:lnTo>
                    <a:lnTo>
                      <a:pt x="34296" y="5369"/>
                    </a:lnTo>
                    <a:lnTo>
                      <a:pt x="34250" y="5739"/>
                    </a:lnTo>
                    <a:lnTo>
                      <a:pt x="34250" y="6109"/>
                    </a:lnTo>
                    <a:lnTo>
                      <a:pt x="34296" y="6480"/>
                    </a:lnTo>
                    <a:lnTo>
                      <a:pt x="34435" y="6804"/>
                    </a:lnTo>
                    <a:lnTo>
                      <a:pt x="34620" y="7081"/>
                    </a:lnTo>
                    <a:lnTo>
                      <a:pt x="34759" y="7266"/>
                    </a:lnTo>
                    <a:lnTo>
                      <a:pt x="34944" y="7405"/>
                    </a:lnTo>
                    <a:lnTo>
                      <a:pt x="35130" y="7544"/>
                    </a:lnTo>
                    <a:lnTo>
                      <a:pt x="35361" y="7637"/>
                    </a:lnTo>
                    <a:lnTo>
                      <a:pt x="35454" y="8053"/>
                    </a:lnTo>
                    <a:lnTo>
                      <a:pt x="35546" y="8470"/>
                    </a:lnTo>
                    <a:lnTo>
                      <a:pt x="34852" y="8979"/>
                    </a:lnTo>
                    <a:lnTo>
                      <a:pt x="34435" y="8655"/>
                    </a:lnTo>
                    <a:lnTo>
                      <a:pt x="34019" y="8423"/>
                    </a:lnTo>
                    <a:lnTo>
                      <a:pt x="33556" y="8192"/>
                    </a:lnTo>
                    <a:lnTo>
                      <a:pt x="33093" y="8007"/>
                    </a:lnTo>
                    <a:lnTo>
                      <a:pt x="32630" y="7822"/>
                    </a:lnTo>
                    <a:lnTo>
                      <a:pt x="32167" y="7683"/>
                    </a:lnTo>
                    <a:lnTo>
                      <a:pt x="31658" y="7590"/>
                    </a:lnTo>
                    <a:lnTo>
                      <a:pt x="31149" y="7544"/>
                    </a:lnTo>
                    <a:lnTo>
                      <a:pt x="30409" y="7498"/>
                    </a:lnTo>
                    <a:lnTo>
                      <a:pt x="29714" y="7544"/>
                    </a:lnTo>
                    <a:lnTo>
                      <a:pt x="28974" y="7637"/>
                    </a:lnTo>
                    <a:lnTo>
                      <a:pt x="28280" y="7822"/>
                    </a:lnTo>
                    <a:lnTo>
                      <a:pt x="27632" y="8099"/>
                    </a:lnTo>
                    <a:lnTo>
                      <a:pt x="26984" y="8377"/>
                    </a:lnTo>
                    <a:lnTo>
                      <a:pt x="26336" y="8747"/>
                    </a:lnTo>
                    <a:lnTo>
                      <a:pt x="25780" y="9210"/>
                    </a:lnTo>
                    <a:lnTo>
                      <a:pt x="18421" y="15273"/>
                    </a:lnTo>
                    <a:lnTo>
                      <a:pt x="18051" y="15690"/>
                    </a:lnTo>
                    <a:lnTo>
                      <a:pt x="17727" y="16106"/>
                    </a:lnTo>
                    <a:lnTo>
                      <a:pt x="17496" y="16569"/>
                    </a:lnTo>
                    <a:lnTo>
                      <a:pt x="17311" y="17078"/>
                    </a:lnTo>
                    <a:lnTo>
                      <a:pt x="17264" y="17587"/>
                    </a:lnTo>
                    <a:lnTo>
                      <a:pt x="17218" y="18097"/>
                    </a:lnTo>
                    <a:lnTo>
                      <a:pt x="17311" y="18606"/>
                    </a:lnTo>
                    <a:lnTo>
                      <a:pt x="17450" y="19115"/>
                    </a:lnTo>
                    <a:lnTo>
                      <a:pt x="16940" y="19578"/>
                    </a:lnTo>
                    <a:lnTo>
                      <a:pt x="16431" y="20087"/>
                    </a:lnTo>
                    <a:lnTo>
                      <a:pt x="16015" y="20688"/>
                    </a:lnTo>
                    <a:lnTo>
                      <a:pt x="15644" y="21290"/>
                    </a:lnTo>
                    <a:lnTo>
                      <a:pt x="15367" y="21984"/>
                    </a:lnTo>
                    <a:lnTo>
                      <a:pt x="15135" y="22678"/>
                    </a:lnTo>
                    <a:lnTo>
                      <a:pt x="14997" y="23419"/>
                    </a:lnTo>
                    <a:lnTo>
                      <a:pt x="14904" y="24160"/>
                    </a:lnTo>
                    <a:lnTo>
                      <a:pt x="14950" y="24622"/>
                    </a:lnTo>
                    <a:lnTo>
                      <a:pt x="14950" y="25039"/>
                    </a:lnTo>
                    <a:lnTo>
                      <a:pt x="15043" y="25502"/>
                    </a:lnTo>
                    <a:lnTo>
                      <a:pt x="15135" y="25918"/>
                    </a:lnTo>
                    <a:lnTo>
                      <a:pt x="15135" y="30824"/>
                    </a:lnTo>
                    <a:lnTo>
                      <a:pt x="10461" y="28094"/>
                    </a:lnTo>
                    <a:lnTo>
                      <a:pt x="10368" y="28094"/>
                    </a:lnTo>
                    <a:lnTo>
                      <a:pt x="10368" y="28047"/>
                    </a:lnTo>
                    <a:lnTo>
                      <a:pt x="10229" y="28047"/>
                    </a:lnTo>
                    <a:lnTo>
                      <a:pt x="10183" y="28001"/>
                    </a:lnTo>
                    <a:lnTo>
                      <a:pt x="10137" y="28001"/>
                    </a:lnTo>
                    <a:lnTo>
                      <a:pt x="10091" y="28047"/>
                    </a:lnTo>
                    <a:lnTo>
                      <a:pt x="9998" y="28047"/>
                    </a:lnTo>
                    <a:lnTo>
                      <a:pt x="6666" y="29991"/>
                    </a:lnTo>
                    <a:lnTo>
                      <a:pt x="6573" y="29991"/>
                    </a:lnTo>
                    <a:lnTo>
                      <a:pt x="6480" y="30037"/>
                    </a:lnTo>
                    <a:lnTo>
                      <a:pt x="6388" y="30130"/>
                    </a:lnTo>
                    <a:lnTo>
                      <a:pt x="6295" y="30223"/>
                    </a:lnTo>
                    <a:lnTo>
                      <a:pt x="6249" y="30361"/>
                    </a:lnTo>
                    <a:lnTo>
                      <a:pt x="6249" y="30500"/>
                    </a:lnTo>
                    <a:lnTo>
                      <a:pt x="6295" y="30778"/>
                    </a:lnTo>
                    <a:lnTo>
                      <a:pt x="6388" y="31056"/>
                    </a:lnTo>
                    <a:lnTo>
                      <a:pt x="6573" y="31333"/>
                    </a:lnTo>
                    <a:lnTo>
                      <a:pt x="6804" y="31518"/>
                    </a:lnTo>
                    <a:lnTo>
                      <a:pt x="6712" y="31518"/>
                    </a:lnTo>
                    <a:lnTo>
                      <a:pt x="6666" y="31565"/>
                    </a:lnTo>
                    <a:lnTo>
                      <a:pt x="6527" y="31565"/>
                    </a:lnTo>
                    <a:lnTo>
                      <a:pt x="6434" y="31611"/>
                    </a:lnTo>
                    <a:lnTo>
                      <a:pt x="6295" y="31611"/>
                    </a:lnTo>
                    <a:lnTo>
                      <a:pt x="5971" y="31704"/>
                    </a:lnTo>
                    <a:lnTo>
                      <a:pt x="5416" y="31889"/>
                    </a:lnTo>
                    <a:lnTo>
                      <a:pt x="4953" y="32074"/>
                    </a:lnTo>
                    <a:lnTo>
                      <a:pt x="4861" y="32120"/>
                    </a:lnTo>
                    <a:lnTo>
                      <a:pt x="4768" y="32120"/>
                    </a:lnTo>
                    <a:lnTo>
                      <a:pt x="4675" y="32213"/>
                    </a:lnTo>
                    <a:lnTo>
                      <a:pt x="4583" y="32213"/>
                    </a:lnTo>
                    <a:lnTo>
                      <a:pt x="4583" y="32259"/>
                    </a:lnTo>
                    <a:lnTo>
                      <a:pt x="4398" y="32352"/>
                    </a:lnTo>
                    <a:lnTo>
                      <a:pt x="4351" y="32352"/>
                    </a:lnTo>
                    <a:lnTo>
                      <a:pt x="4305" y="32398"/>
                    </a:lnTo>
                    <a:lnTo>
                      <a:pt x="4166" y="32444"/>
                    </a:lnTo>
                    <a:lnTo>
                      <a:pt x="3935" y="32583"/>
                    </a:lnTo>
                    <a:lnTo>
                      <a:pt x="3842" y="32629"/>
                    </a:lnTo>
                    <a:lnTo>
                      <a:pt x="3796" y="32722"/>
                    </a:lnTo>
                    <a:lnTo>
                      <a:pt x="3426" y="33000"/>
                    </a:lnTo>
                    <a:lnTo>
                      <a:pt x="3056" y="33277"/>
                    </a:lnTo>
                    <a:lnTo>
                      <a:pt x="3009" y="33277"/>
                    </a:lnTo>
                    <a:lnTo>
                      <a:pt x="3009" y="33323"/>
                    </a:lnTo>
                    <a:lnTo>
                      <a:pt x="2546" y="33694"/>
                    </a:lnTo>
                    <a:lnTo>
                      <a:pt x="2130" y="34110"/>
                    </a:lnTo>
                    <a:lnTo>
                      <a:pt x="1760" y="34527"/>
                    </a:lnTo>
                    <a:lnTo>
                      <a:pt x="1436" y="34943"/>
                    </a:lnTo>
                    <a:lnTo>
                      <a:pt x="1112" y="35453"/>
                    </a:lnTo>
                    <a:lnTo>
                      <a:pt x="834" y="35962"/>
                    </a:lnTo>
                    <a:lnTo>
                      <a:pt x="834" y="36008"/>
                    </a:lnTo>
                    <a:lnTo>
                      <a:pt x="788" y="36100"/>
                    </a:lnTo>
                    <a:lnTo>
                      <a:pt x="788" y="36147"/>
                    </a:lnTo>
                    <a:lnTo>
                      <a:pt x="741" y="36193"/>
                    </a:lnTo>
                    <a:lnTo>
                      <a:pt x="741" y="36239"/>
                    </a:lnTo>
                    <a:lnTo>
                      <a:pt x="695" y="36286"/>
                    </a:lnTo>
                    <a:lnTo>
                      <a:pt x="695" y="36332"/>
                    </a:lnTo>
                    <a:lnTo>
                      <a:pt x="649" y="36471"/>
                    </a:lnTo>
                    <a:lnTo>
                      <a:pt x="556" y="36748"/>
                    </a:lnTo>
                    <a:lnTo>
                      <a:pt x="510" y="36748"/>
                    </a:lnTo>
                    <a:lnTo>
                      <a:pt x="510" y="36841"/>
                    </a:lnTo>
                    <a:lnTo>
                      <a:pt x="464" y="36934"/>
                    </a:lnTo>
                    <a:lnTo>
                      <a:pt x="464" y="37026"/>
                    </a:lnTo>
                    <a:lnTo>
                      <a:pt x="417" y="37026"/>
                    </a:lnTo>
                    <a:lnTo>
                      <a:pt x="279" y="37720"/>
                    </a:lnTo>
                    <a:lnTo>
                      <a:pt x="93" y="38646"/>
                    </a:lnTo>
                    <a:lnTo>
                      <a:pt x="1" y="39618"/>
                    </a:lnTo>
                    <a:lnTo>
                      <a:pt x="1" y="40636"/>
                    </a:lnTo>
                    <a:lnTo>
                      <a:pt x="47" y="41654"/>
                    </a:lnTo>
                    <a:lnTo>
                      <a:pt x="186" y="42534"/>
                    </a:lnTo>
                    <a:lnTo>
                      <a:pt x="325" y="43413"/>
                    </a:lnTo>
                    <a:lnTo>
                      <a:pt x="510" y="44292"/>
                    </a:lnTo>
                    <a:lnTo>
                      <a:pt x="788" y="45172"/>
                    </a:lnTo>
                    <a:lnTo>
                      <a:pt x="1065" y="46005"/>
                    </a:lnTo>
                    <a:lnTo>
                      <a:pt x="1343" y="46838"/>
                    </a:lnTo>
                    <a:lnTo>
                      <a:pt x="1713" y="47625"/>
                    </a:lnTo>
                    <a:lnTo>
                      <a:pt x="2084" y="48458"/>
                    </a:lnTo>
                    <a:lnTo>
                      <a:pt x="2500" y="49245"/>
                    </a:lnTo>
                    <a:lnTo>
                      <a:pt x="2917" y="50032"/>
                    </a:lnTo>
                    <a:lnTo>
                      <a:pt x="3426" y="50772"/>
                    </a:lnTo>
                    <a:lnTo>
                      <a:pt x="3935" y="51559"/>
                    </a:lnTo>
                    <a:lnTo>
                      <a:pt x="4398" y="52207"/>
                    </a:lnTo>
                    <a:lnTo>
                      <a:pt x="4907" y="52901"/>
                    </a:lnTo>
                    <a:lnTo>
                      <a:pt x="5138" y="53132"/>
                    </a:lnTo>
                    <a:lnTo>
                      <a:pt x="5370" y="53456"/>
                    </a:lnTo>
                    <a:lnTo>
                      <a:pt x="5601" y="53688"/>
                    </a:lnTo>
                    <a:lnTo>
                      <a:pt x="6064" y="54151"/>
                    </a:lnTo>
                    <a:lnTo>
                      <a:pt x="6666" y="54752"/>
                    </a:lnTo>
                    <a:lnTo>
                      <a:pt x="7221" y="55308"/>
                    </a:lnTo>
                    <a:lnTo>
                      <a:pt x="7869" y="55863"/>
                    </a:lnTo>
                    <a:lnTo>
                      <a:pt x="8471" y="56326"/>
                    </a:lnTo>
                    <a:lnTo>
                      <a:pt x="9026" y="56743"/>
                    </a:lnTo>
                    <a:lnTo>
                      <a:pt x="9581" y="57113"/>
                    </a:lnTo>
                    <a:lnTo>
                      <a:pt x="9720" y="57159"/>
                    </a:lnTo>
                    <a:lnTo>
                      <a:pt x="9767" y="57205"/>
                    </a:lnTo>
                    <a:lnTo>
                      <a:pt x="9859" y="57252"/>
                    </a:lnTo>
                    <a:lnTo>
                      <a:pt x="9952" y="57298"/>
                    </a:lnTo>
                    <a:lnTo>
                      <a:pt x="10044" y="57344"/>
                    </a:lnTo>
                    <a:lnTo>
                      <a:pt x="10137" y="57390"/>
                    </a:lnTo>
                    <a:lnTo>
                      <a:pt x="10183" y="57437"/>
                    </a:lnTo>
                    <a:lnTo>
                      <a:pt x="10322" y="57483"/>
                    </a:lnTo>
                    <a:lnTo>
                      <a:pt x="11062" y="57853"/>
                    </a:lnTo>
                    <a:lnTo>
                      <a:pt x="11849" y="58177"/>
                    </a:lnTo>
                    <a:lnTo>
                      <a:pt x="12590" y="58409"/>
                    </a:lnTo>
                    <a:lnTo>
                      <a:pt x="13330" y="58548"/>
                    </a:lnTo>
                    <a:lnTo>
                      <a:pt x="13886" y="58640"/>
                    </a:lnTo>
                    <a:lnTo>
                      <a:pt x="14395" y="58686"/>
                    </a:lnTo>
                    <a:lnTo>
                      <a:pt x="14626" y="58686"/>
                    </a:lnTo>
                    <a:lnTo>
                      <a:pt x="15459" y="58594"/>
                    </a:lnTo>
                    <a:lnTo>
                      <a:pt x="15644" y="58594"/>
                    </a:lnTo>
                    <a:lnTo>
                      <a:pt x="16107" y="58501"/>
                    </a:lnTo>
                    <a:lnTo>
                      <a:pt x="16524" y="58409"/>
                    </a:lnTo>
                    <a:lnTo>
                      <a:pt x="16663" y="58362"/>
                    </a:lnTo>
                    <a:lnTo>
                      <a:pt x="16709" y="58362"/>
                    </a:lnTo>
                    <a:lnTo>
                      <a:pt x="16802" y="58316"/>
                    </a:lnTo>
                    <a:lnTo>
                      <a:pt x="17542" y="58038"/>
                    </a:lnTo>
                    <a:lnTo>
                      <a:pt x="16802" y="59751"/>
                    </a:lnTo>
                    <a:lnTo>
                      <a:pt x="16755" y="59936"/>
                    </a:lnTo>
                    <a:lnTo>
                      <a:pt x="16755" y="60075"/>
                    </a:lnTo>
                    <a:lnTo>
                      <a:pt x="16755" y="60260"/>
                    </a:lnTo>
                    <a:lnTo>
                      <a:pt x="16802" y="60445"/>
                    </a:lnTo>
                    <a:lnTo>
                      <a:pt x="16894" y="60584"/>
                    </a:lnTo>
                    <a:lnTo>
                      <a:pt x="16987" y="60723"/>
                    </a:lnTo>
                    <a:lnTo>
                      <a:pt x="17126" y="60862"/>
                    </a:lnTo>
                    <a:lnTo>
                      <a:pt x="17264" y="60954"/>
                    </a:lnTo>
                    <a:lnTo>
                      <a:pt x="18144" y="61324"/>
                    </a:lnTo>
                    <a:lnTo>
                      <a:pt x="17450" y="61695"/>
                    </a:lnTo>
                    <a:lnTo>
                      <a:pt x="17403" y="61741"/>
                    </a:lnTo>
                    <a:lnTo>
                      <a:pt x="17403" y="61787"/>
                    </a:lnTo>
                    <a:lnTo>
                      <a:pt x="17357" y="61972"/>
                    </a:lnTo>
                    <a:lnTo>
                      <a:pt x="17311" y="62204"/>
                    </a:lnTo>
                    <a:lnTo>
                      <a:pt x="17357" y="62482"/>
                    </a:lnTo>
                    <a:lnTo>
                      <a:pt x="17403" y="62667"/>
                    </a:lnTo>
                    <a:lnTo>
                      <a:pt x="17542" y="62898"/>
                    </a:lnTo>
                    <a:lnTo>
                      <a:pt x="17727" y="63083"/>
                    </a:lnTo>
                    <a:lnTo>
                      <a:pt x="17912" y="63222"/>
                    </a:lnTo>
                    <a:lnTo>
                      <a:pt x="18097" y="63315"/>
                    </a:lnTo>
                    <a:lnTo>
                      <a:pt x="18514" y="63592"/>
                    </a:lnTo>
                    <a:lnTo>
                      <a:pt x="18977" y="63870"/>
                    </a:lnTo>
                    <a:lnTo>
                      <a:pt x="19440" y="64101"/>
                    </a:lnTo>
                    <a:lnTo>
                      <a:pt x="19625" y="64148"/>
                    </a:lnTo>
                    <a:lnTo>
                      <a:pt x="19717" y="64194"/>
                    </a:lnTo>
                    <a:lnTo>
                      <a:pt x="19856" y="64148"/>
                    </a:lnTo>
                    <a:lnTo>
                      <a:pt x="19949" y="64101"/>
                    </a:lnTo>
                    <a:lnTo>
                      <a:pt x="21661" y="63130"/>
                    </a:lnTo>
                    <a:lnTo>
                      <a:pt x="21939" y="62944"/>
                    </a:lnTo>
                    <a:lnTo>
                      <a:pt x="22124" y="63037"/>
                    </a:lnTo>
                    <a:lnTo>
                      <a:pt x="22309" y="63037"/>
                    </a:lnTo>
                    <a:lnTo>
                      <a:pt x="22541" y="62991"/>
                    </a:lnTo>
                    <a:lnTo>
                      <a:pt x="22818" y="62898"/>
                    </a:lnTo>
                    <a:lnTo>
                      <a:pt x="23003" y="62713"/>
                    </a:lnTo>
                    <a:lnTo>
                      <a:pt x="23142" y="62482"/>
                    </a:lnTo>
                    <a:lnTo>
                      <a:pt x="23235" y="62296"/>
                    </a:lnTo>
                    <a:lnTo>
                      <a:pt x="23281" y="62204"/>
                    </a:lnTo>
                    <a:lnTo>
                      <a:pt x="23466" y="62019"/>
                    </a:lnTo>
                    <a:lnTo>
                      <a:pt x="23559" y="61926"/>
                    </a:lnTo>
                    <a:lnTo>
                      <a:pt x="23605" y="61787"/>
                    </a:lnTo>
                    <a:lnTo>
                      <a:pt x="23605" y="61602"/>
                    </a:lnTo>
                    <a:lnTo>
                      <a:pt x="23605" y="61463"/>
                    </a:lnTo>
                    <a:lnTo>
                      <a:pt x="23466" y="61139"/>
                    </a:lnTo>
                    <a:lnTo>
                      <a:pt x="23466" y="60815"/>
                    </a:lnTo>
                    <a:lnTo>
                      <a:pt x="23466" y="60538"/>
                    </a:lnTo>
                    <a:lnTo>
                      <a:pt x="23374" y="60214"/>
                    </a:lnTo>
                    <a:lnTo>
                      <a:pt x="23281" y="59890"/>
                    </a:lnTo>
                    <a:lnTo>
                      <a:pt x="23189" y="59612"/>
                    </a:lnTo>
                    <a:lnTo>
                      <a:pt x="23050" y="59334"/>
                    </a:lnTo>
                    <a:lnTo>
                      <a:pt x="22865" y="59057"/>
                    </a:lnTo>
                    <a:lnTo>
                      <a:pt x="22633" y="58825"/>
                    </a:lnTo>
                    <a:lnTo>
                      <a:pt x="22865" y="58038"/>
                    </a:lnTo>
                    <a:lnTo>
                      <a:pt x="23142" y="58177"/>
                    </a:lnTo>
                    <a:lnTo>
                      <a:pt x="23466" y="58316"/>
                    </a:lnTo>
                    <a:lnTo>
                      <a:pt x="23790" y="58409"/>
                    </a:lnTo>
                    <a:lnTo>
                      <a:pt x="24161" y="58409"/>
                    </a:lnTo>
                    <a:lnTo>
                      <a:pt x="24531" y="58362"/>
                    </a:lnTo>
                    <a:lnTo>
                      <a:pt x="24808" y="58316"/>
                    </a:lnTo>
                    <a:lnTo>
                      <a:pt x="25040" y="58177"/>
                    </a:lnTo>
                    <a:lnTo>
                      <a:pt x="25225" y="58085"/>
                    </a:lnTo>
                    <a:lnTo>
                      <a:pt x="25503" y="57900"/>
                    </a:lnTo>
                    <a:lnTo>
                      <a:pt x="25827" y="57714"/>
                    </a:lnTo>
                    <a:lnTo>
                      <a:pt x="26058" y="57483"/>
                    </a:lnTo>
                    <a:lnTo>
                      <a:pt x="26243" y="57205"/>
                    </a:lnTo>
                    <a:lnTo>
                      <a:pt x="26382" y="56881"/>
                    </a:lnTo>
                    <a:lnTo>
                      <a:pt x="26475" y="56557"/>
                    </a:lnTo>
                    <a:lnTo>
                      <a:pt x="26752" y="56650"/>
                    </a:lnTo>
                    <a:lnTo>
                      <a:pt x="27447" y="56650"/>
                    </a:lnTo>
                    <a:lnTo>
                      <a:pt x="27724" y="56557"/>
                    </a:lnTo>
                    <a:lnTo>
                      <a:pt x="27956" y="56419"/>
                    </a:lnTo>
                    <a:lnTo>
                      <a:pt x="28141" y="56326"/>
                    </a:lnTo>
                    <a:lnTo>
                      <a:pt x="28465" y="56141"/>
                    </a:lnTo>
                    <a:lnTo>
                      <a:pt x="28743" y="55956"/>
                    </a:lnTo>
                    <a:lnTo>
                      <a:pt x="28928" y="55771"/>
                    </a:lnTo>
                    <a:lnTo>
                      <a:pt x="29113" y="55539"/>
                    </a:lnTo>
                    <a:lnTo>
                      <a:pt x="29252" y="55308"/>
                    </a:lnTo>
                    <a:lnTo>
                      <a:pt x="29344" y="55076"/>
                    </a:lnTo>
                    <a:lnTo>
                      <a:pt x="29437" y="54614"/>
                    </a:lnTo>
                    <a:lnTo>
                      <a:pt x="29437" y="54197"/>
                    </a:lnTo>
                    <a:lnTo>
                      <a:pt x="29437" y="53780"/>
                    </a:lnTo>
                    <a:lnTo>
                      <a:pt x="29390" y="53410"/>
                    </a:lnTo>
                    <a:lnTo>
                      <a:pt x="29298" y="52994"/>
                    </a:lnTo>
                    <a:lnTo>
                      <a:pt x="29159" y="52577"/>
                    </a:lnTo>
                    <a:lnTo>
                      <a:pt x="29020" y="52207"/>
                    </a:lnTo>
                    <a:lnTo>
                      <a:pt x="28835" y="51790"/>
                    </a:lnTo>
                    <a:lnTo>
                      <a:pt x="28650" y="51420"/>
                    </a:lnTo>
                    <a:lnTo>
                      <a:pt x="28419" y="51050"/>
                    </a:lnTo>
                    <a:lnTo>
                      <a:pt x="29807" y="50217"/>
                    </a:lnTo>
                    <a:lnTo>
                      <a:pt x="30177" y="49985"/>
                    </a:lnTo>
                    <a:lnTo>
                      <a:pt x="33417" y="47440"/>
                    </a:lnTo>
                    <a:lnTo>
                      <a:pt x="33834" y="47393"/>
                    </a:lnTo>
                    <a:lnTo>
                      <a:pt x="34250" y="47393"/>
                    </a:lnTo>
                    <a:lnTo>
                      <a:pt x="34713" y="47440"/>
                    </a:lnTo>
                    <a:lnTo>
                      <a:pt x="35176" y="47532"/>
                    </a:lnTo>
                    <a:lnTo>
                      <a:pt x="35592" y="47625"/>
                    </a:lnTo>
                    <a:lnTo>
                      <a:pt x="35963" y="49522"/>
                    </a:lnTo>
                    <a:lnTo>
                      <a:pt x="35870" y="49569"/>
                    </a:lnTo>
                    <a:lnTo>
                      <a:pt x="35824" y="49615"/>
                    </a:lnTo>
                    <a:lnTo>
                      <a:pt x="35639" y="49708"/>
                    </a:lnTo>
                    <a:lnTo>
                      <a:pt x="35546" y="49754"/>
                    </a:lnTo>
                    <a:lnTo>
                      <a:pt x="35500" y="49800"/>
                    </a:lnTo>
                    <a:lnTo>
                      <a:pt x="35037" y="50032"/>
                    </a:lnTo>
                    <a:lnTo>
                      <a:pt x="34620" y="50309"/>
                    </a:lnTo>
                    <a:lnTo>
                      <a:pt x="34204" y="50633"/>
                    </a:lnTo>
                    <a:lnTo>
                      <a:pt x="34158" y="50679"/>
                    </a:lnTo>
                    <a:lnTo>
                      <a:pt x="33695" y="51050"/>
                    </a:lnTo>
                    <a:lnTo>
                      <a:pt x="33278" y="51466"/>
                    </a:lnTo>
                    <a:lnTo>
                      <a:pt x="32862" y="51929"/>
                    </a:lnTo>
                    <a:lnTo>
                      <a:pt x="32538" y="52346"/>
                    </a:lnTo>
                    <a:lnTo>
                      <a:pt x="32214" y="52855"/>
                    </a:lnTo>
                    <a:lnTo>
                      <a:pt x="31936" y="53410"/>
                    </a:lnTo>
                    <a:lnTo>
                      <a:pt x="31936" y="53456"/>
                    </a:lnTo>
                    <a:lnTo>
                      <a:pt x="31890" y="53549"/>
                    </a:lnTo>
                    <a:lnTo>
                      <a:pt x="31890" y="53595"/>
                    </a:lnTo>
                    <a:lnTo>
                      <a:pt x="31843" y="53642"/>
                    </a:lnTo>
                    <a:lnTo>
                      <a:pt x="31843" y="53688"/>
                    </a:lnTo>
                    <a:lnTo>
                      <a:pt x="31797" y="53734"/>
                    </a:lnTo>
                    <a:lnTo>
                      <a:pt x="31797" y="53827"/>
                    </a:lnTo>
                    <a:lnTo>
                      <a:pt x="31751" y="53919"/>
                    </a:lnTo>
                    <a:lnTo>
                      <a:pt x="31705" y="53919"/>
                    </a:lnTo>
                    <a:lnTo>
                      <a:pt x="31612" y="54243"/>
                    </a:lnTo>
                    <a:lnTo>
                      <a:pt x="31612" y="54336"/>
                    </a:lnTo>
                    <a:lnTo>
                      <a:pt x="31566" y="54336"/>
                    </a:lnTo>
                    <a:lnTo>
                      <a:pt x="31566" y="54428"/>
                    </a:lnTo>
                    <a:lnTo>
                      <a:pt x="31519" y="54521"/>
                    </a:lnTo>
                    <a:lnTo>
                      <a:pt x="31334" y="55261"/>
                    </a:lnTo>
                    <a:lnTo>
                      <a:pt x="31149" y="56187"/>
                    </a:lnTo>
                    <a:lnTo>
                      <a:pt x="31057" y="57205"/>
                    </a:lnTo>
                    <a:lnTo>
                      <a:pt x="31057" y="58270"/>
                    </a:lnTo>
                    <a:lnTo>
                      <a:pt x="31149" y="59334"/>
                    </a:lnTo>
                    <a:lnTo>
                      <a:pt x="31242" y="60214"/>
                    </a:lnTo>
                    <a:lnTo>
                      <a:pt x="31427" y="61139"/>
                    </a:lnTo>
                    <a:lnTo>
                      <a:pt x="31612" y="62019"/>
                    </a:lnTo>
                    <a:lnTo>
                      <a:pt x="31890" y="62944"/>
                    </a:lnTo>
                    <a:lnTo>
                      <a:pt x="32167" y="63824"/>
                    </a:lnTo>
                    <a:lnTo>
                      <a:pt x="32491" y="64703"/>
                    </a:lnTo>
                    <a:lnTo>
                      <a:pt x="32815" y="65536"/>
                    </a:lnTo>
                    <a:lnTo>
                      <a:pt x="33232" y="66369"/>
                    </a:lnTo>
                    <a:lnTo>
                      <a:pt x="33648" y="67202"/>
                    </a:lnTo>
                    <a:lnTo>
                      <a:pt x="34111" y="67989"/>
                    </a:lnTo>
                    <a:lnTo>
                      <a:pt x="34620" y="68822"/>
                    </a:lnTo>
                    <a:lnTo>
                      <a:pt x="35130" y="69563"/>
                    </a:lnTo>
                    <a:lnTo>
                      <a:pt x="35639" y="70303"/>
                    </a:lnTo>
                    <a:lnTo>
                      <a:pt x="36194" y="70998"/>
                    </a:lnTo>
                    <a:lnTo>
                      <a:pt x="36379" y="71229"/>
                    </a:lnTo>
                    <a:lnTo>
                      <a:pt x="36657" y="71553"/>
                    </a:lnTo>
                    <a:lnTo>
                      <a:pt x="36888" y="71784"/>
                    </a:lnTo>
                    <a:lnTo>
                      <a:pt x="37351" y="72293"/>
                    </a:lnTo>
                    <a:lnTo>
                      <a:pt x="37953" y="72941"/>
                    </a:lnTo>
                    <a:lnTo>
                      <a:pt x="38601" y="73497"/>
                    </a:lnTo>
                    <a:lnTo>
                      <a:pt x="39202" y="74052"/>
                    </a:lnTo>
                    <a:lnTo>
                      <a:pt x="39850" y="74561"/>
                    </a:lnTo>
                    <a:lnTo>
                      <a:pt x="40452" y="74978"/>
                    </a:lnTo>
                    <a:lnTo>
                      <a:pt x="41007" y="75348"/>
                    </a:lnTo>
                    <a:lnTo>
                      <a:pt x="41146" y="75441"/>
                    </a:lnTo>
                    <a:lnTo>
                      <a:pt x="41193" y="75441"/>
                    </a:lnTo>
                    <a:lnTo>
                      <a:pt x="41331" y="75533"/>
                    </a:lnTo>
                    <a:lnTo>
                      <a:pt x="41378" y="75580"/>
                    </a:lnTo>
                    <a:lnTo>
                      <a:pt x="41470" y="75626"/>
                    </a:lnTo>
                    <a:lnTo>
                      <a:pt x="41563" y="75672"/>
                    </a:lnTo>
                    <a:lnTo>
                      <a:pt x="41609" y="75672"/>
                    </a:lnTo>
                    <a:lnTo>
                      <a:pt x="41748" y="75765"/>
                    </a:lnTo>
                    <a:lnTo>
                      <a:pt x="42581" y="76135"/>
                    </a:lnTo>
                    <a:lnTo>
                      <a:pt x="43368" y="76459"/>
                    </a:lnTo>
                    <a:lnTo>
                      <a:pt x="44155" y="76690"/>
                    </a:lnTo>
                    <a:lnTo>
                      <a:pt x="44941" y="76875"/>
                    </a:lnTo>
                    <a:lnTo>
                      <a:pt x="45497" y="76922"/>
                    </a:lnTo>
                    <a:lnTo>
                      <a:pt x="46006" y="76968"/>
                    </a:lnTo>
                    <a:lnTo>
                      <a:pt x="46237" y="76968"/>
                    </a:lnTo>
                    <a:lnTo>
                      <a:pt x="47117" y="76922"/>
                    </a:lnTo>
                    <a:lnTo>
                      <a:pt x="47302" y="76922"/>
                    </a:lnTo>
                    <a:lnTo>
                      <a:pt x="47765" y="76829"/>
                    </a:lnTo>
                    <a:lnTo>
                      <a:pt x="48228" y="76690"/>
                    </a:lnTo>
                    <a:lnTo>
                      <a:pt x="48366" y="76690"/>
                    </a:lnTo>
                    <a:lnTo>
                      <a:pt x="48413" y="76644"/>
                    </a:lnTo>
                    <a:lnTo>
                      <a:pt x="48505" y="76644"/>
                    </a:lnTo>
                    <a:lnTo>
                      <a:pt x="49292" y="76366"/>
                    </a:lnTo>
                    <a:lnTo>
                      <a:pt x="49292" y="76320"/>
                    </a:lnTo>
                    <a:lnTo>
                      <a:pt x="49431" y="76274"/>
                    </a:lnTo>
                    <a:lnTo>
                      <a:pt x="49477" y="76274"/>
                    </a:lnTo>
                    <a:lnTo>
                      <a:pt x="49523" y="76228"/>
                    </a:lnTo>
                    <a:lnTo>
                      <a:pt x="49616" y="76181"/>
                    </a:lnTo>
                    <a:lnTo>
                      <a:pt x="49986" y="75996"/>
                    </a:lnTo>
                    <a:lnTo>
                      <a:pt x="50357" y="75765"/>
                    </a:lnTo>
                    <a:lnTo>
                      <a:pt x="50542" y="75672"/>
                    </a:lnTo>
                    <a:lnTo>
                      <a:pt x="50588" y="75626"/>
                    </a:lnTo>
                    <a:lnTo>
                      <a:pt x="50773" y="75487"/>
                    </a:lnTo>
                    <a:lnTo>
                      <a:pt x="50912" y="75394"/>
                    </a:lnTo>
                    <a:lnTo>
                      <a:pt x="51005" y="75348"/>
                    </a:lnTo>
                    <a:lnTo>
                      <a:pt x="51051" y="75302"/>
                    </a:lnTo>
                    <a:lnTo>
                      <a:pt x="51097" y="75256"/>
                    </a:lnTo>
                    <a:lnTo>
                      <a:pt x="51190" y="75209"/>
                    </a:lnTo>
                    <a:lnTo>
                      <a:pt x="51236" y="75163"/>
                    </a:lnTo>
                    <a:lnTo>
                      <a:pt x="51282" y="75117"/>
                    </a:lnTo>
                    <a:lnTo>
                      <a:pt x="51375" y="75070"/>
                    </a:lnTo>
                    <a:lnTo>
                      <a:pt x="51467" y="74978"/>
                    </a:lnTo>
                    <a:lnTo>
                      <a:pt x="51514" y="74978"/>
                    </a:lnTo>
                    <a:lnTo>
                      <a:pt x="51560" y="74885"/>
                    </a:lnTo>
                    <a:lnTo>
                      <a:pt x="51652" y="74839"/>
                    </a:lnTo>
                    <a:lnTo>
                      <a:pt x="51699" y="74793"/>
                    </a:lnTo>
                    <a:lnTo>
                      <a:pt x="51745" y="74746"/>
                    </a:lnTo>
                    <a:lnTo>
                      <a:pt x="51838" y="74654"/>
                    </a:lnTo>
                    <a:lnTo>
                      <a:pt x="51884" y="74654"/>
                    </a:lnTo>
                    <a:lnTo>
                      <a:pt x="51930" y="74608"/>
                    </a:lnTo>
                    <a:lnTo>
                      <a:pt x="52023" y="74469"/>
                    </a:lnTo>
                    <a:lnTo>
                      <a:pt x="52069" y="74469"/>
                    </a:lnTo>
                    <a:lnTo>
                      <a:pt x="52115" y="74422"/>
                    </a:lnTo>
                    <a:lnTo>
                      <a:pt x="52208" y="74284"/>
                    </a:lnTo>
                    <a:lnTo>
                      <a:pt x="52254" y="74237"/>
                    </a:lnTo>
                    <a:lnTo>
                      <a:pt x="52393" y="74099"/>
                    </a:lnTo>
                    <a:lnTo>
                      <a:pt x="52439" y="74052"/>
                    </a:lnTo>
                    <a:lnTo>
                      <a:pt x="52532" y="73913"/>
                    </a:lnTo>
                    <a:lnTo>
                      <a:pt x="52578" y="73913"/>
                    </a:lnTo>
                    <a:lnTo>
                      <a:pt x="52717" y="73728"/>
                    </a:lnTo>
                    <a:lnTo>
                      <a:pt x="52856" y="73497"/>
                    </a:lnTo>
                    <a:lnTo>
                      <a:pt x="53180" y="73034"/>
                    </a:lnTo>
                    <a:lnTo>
                      <a:pt x="53180" y="72988"/>
                    </a:lnTo>
                    <a:lnTo>
                      <a:pt x="53226" y="72988"/>
                    </a:lnTo>
                    <a:lnTo>
                      <a:pt x="53319" y="72756"/>
                    </a:lnTo>
                    <a:lnTo>
                      <a:pt x="53365" y="72710"/>
                    </a:lnTo>
                    <a:lnTo>
                      <a:pt x="53365" y="72664"/>
                    </a:lnTo>
                    <a:lnTo>
                      <a:pt x="53411" y="72571"/>
                    </a:lnTo>
                    <a:lnTo>
                      <a:pt x="53504" y="72479"/>
                    </a:lnTo>
                    <a:lnTo>
                      <a:pt x="53550" y="72340"/>
                    </a:lnTo>
                    <a:lnTo>
                      <a:pt x="53596" y="72247"/>
                    </a:lnTo>
                    <a:lnTo>
                      <a:pt x="53643" y="72155"/>
                    </a:lnTo>
                    <a:lnTo>
                      <a:pt x="53689" y="72016"/>
                    </a:lnTo>
                    <a:lnTo>
                      <a:pt x="53689" y="71970"/>
                    </a:lnTo>
                    <a:lnTo>
                      <a:pt x="53735" y="71923"/>
                    </a:lnTo>
                    <a:lnTo>
                      <a:pt x="53735" y="71877"/>
                    </a:lnTo>
                    <a:lnTo>
                      <a:pt x="53781" y="71784"/>
                    </a:lnTo>
                    <a:lnTo>
                      <a:pt x="53828" y="71692"/>
                    </a:lnTo>
                    <a:lnTo>
                      <a:pt x="53828" y="71599"/>
                    </a:lnTo>
                    <a:lnTo>
                      <a:pt x="53920" y="71368"/>
                    </a:lnTo>
                    <a:lnTo>
                      <a:pt x="54152" y="70581"/>
                    </a:lnTo>
                    <a:lnTo>
                      <a:pt x="54291" y="69702"/>
                    </a:lnTo>
                    <a:lnTo>
                      <a:pt x="54383" y="68961"/>
                    </a:lnTo>
                    <a:lnTo>
                      <a:pt x="54383" y="68174"/>
                    </a:lnTo>
                    <a:lnTo>
                      <a:pt x="54383" y="68128"/>
                    </a:lnTo>
                    <a:lnTo>
                      <a:pt x="54383" y="68035"/>
                    </a:lnTo>
                    <a:lnTo>
                      <a:pt x="54383" y="67388"/>
                    </a:lnTo>
                    <a:lnTo>
                      <a:pt x="54337" y="66693"/>
                    </a:lnTo>
                    <a:lnTo>
                      <a:pt x="54337" y="66554"/>
                    </a:lnTo>
                    <a:lnTo>
                      <a:pt x="54244" y="65860"/>
                    </a:lnTo>
                    <a:lnTo>
                      <a:pt x="54152" y="65166"/>
                    </a:lnTo>
                    <a:lnTo>
                      <a:pt x="54013" y="64425"/>
                    </a:lnTo>
                    <a:lnTo>
                      <a:pt x="53828" y="63731"/>
                    </a:lnTo>
                    <a:lnTo>
                      <a:pt x="53596" y="62806"/>
                    </a:lnTo>
                    <a:lnTo>
                      <a:pt x="53272" y="61880"/>
                    </a:lnTo>
                    <a:lnTo>
                      <a:pt x="52948" y="60954"/>
                    </a:lnTo>
                    <a:lnTo>
                      <a:pt x="52532" y="60075"/>
                    </a:lnTo>
                    <a:lnTo>
                      <a:pt x="52162" y="59242"/>
                    </a:lnTo>
                    <a:lnTo>
                      <a:pt x="51745" y="58455"/>
                    </a:lnTo>
                    <a:lnTo>
                      <a:pt x="51329" y="57668"/>
                    </a:lnTo>
                    <a:lnTo>
                      <a:pt x="50866" y="56928"/>
                    </a:lnTo>
                    <a:lnTo>
                      <a:pt x="50357" y="56187"/>
                    </a:lnTo>
                    <a:lnTo>
                      <a:pt x="49847" y="55493"/>
                    </a:lnTo>
                    <a:lnTo>
                      <a:pt x="49338" y="54799"/>
                    </a:lnTo>
                    <a:lnTo>
                      <a:pt x="48783" y="54151"/>
                    </a:lnTo>
                    <a:lnTo>
                      <a:pt x="47950" y="53271"/>
                    </a:lnTo>
                    <a:lnTo>
                      <a:pt x="47117" y="52438"/>
                    </a:lnTo>
                    <a:lnTo>
                      <a:pt x="46793" y="52161"/>
                    </a:lnTo>
                    <a:lnTo>
                      <a:pt x="46561" y="51929"/>
                    </a:lnTo>
                    <a:lnTo>
                      <a:pt x="48320" y="50911"/>
                    </a:lnTo>
                    <a:lnTo>
                      <a:pt x="48598" y="50726"/>
                    </a:lnTo>
                    <a:lnTo>
                      <a:pt x="48829" y="50448"/>
                    </a:lnTo>
                    <a:lnTo>
                      <a:pt x="49014" y="50078"/>
                    </a:lnTo>
                    <a:lnTo>
                      <a:pt x="49153" y="49754"/>
                    </a:lnTo>
                    <a:lnTo>
                      <a:pt x="50681" y="41562"/>
                    </a:lnTo>
                    <a:lnTo>
                      <a:pt x="50681" y="41516"/>
                    </a:lnTo>
                    <a:lnTo>
                      <a:pt x="50634" y="41516"/>
                    </a:lnTo>
                    <a:lnTo>
                      <a:pt x="50634" y="41469"/>
                    </a:lnTo>
                    <a:lnTo>
                      <a:pt x="45775" y="38646"/>
                    </a:lnTo>
                    <a:lnTo>
                      <a:pt x="45682" y="38646"/>
                    </a:lnTo>
                    <a:lnTo>
                      <a:pt x="44803" y="39155"/>
                    </a:lnTo>
                    <a:lnTo>
                      <a:pt x="41794" y="40914"/>
                    </a:lnTo>
                    <a:lnTo>
                      <a:pt x="41193" y="40868"/>
                    </a:lnTo>
                    <a:lnTo>
                      <a:pt x="41100" y="40868"/>
                    </a:lnTo>
                    <a:lnTo>
                      <a:pt x="41054" y="40590"/>
                    </a:lnTo>
                    <a:lnTo>
                      <a:pt x="42905" y="39525"/>
                    </a:lnTo>
                    <a:lnTo>
                      <a:pt x="43831" y="38970"/>
                    </a:lnTo>
                    <a:lnTo>
                      <a:pt x="44016" y="38877"/>
                    </a:lnTo>
                    <a:lnTo>
                      <a:pt x="44155" y="38785"/>
                    </a:lnTo>
                    <a:lnTo>
                      <a:pt x="44386" y="38646"/>
                    </a:lnTo>
                    <a:lnTo>
                      <a:pt x="44803" y="38322"/>
                    </a:lnTo>
                    <a:lnTo>
                      <a:pt x="44988" y="38137"/>
                    </a:lnTo>
                    <a:lnTo>
                      <a:pt x="45127" y="37952"/>
                    </a:lnTo>
                    <a:lnTo>
                      <a:pt x="45265" y="37767"/>
                    </a:lnTo>
                    <a:lnTo>
                      <a:pt x="45358" y="37535"/>
                    </a:lnTo>
                    <a:lnTo>
                      <a:pt x="45404" y="37304"/>
                    </a:lnTo>
                    <a:lnTo>
                      <a:pt x="45451" y="37072"/>
                    </a:lnTo>
                    <a:lnTo>
                      <a:pt x="45451" y="36980"/>
                    </a:lnTo>
                    <a:lnTo>
                      <a:pt x="45451" y="36934"/>
                    </a:lnTo>
                    <a:lnTo>
                      <a:pt x="45451" y="36841"/>
                    </a:lnTo>
                    <a:lnTo>
                      <a:pt x="45451" y="36656"/>
                    </a:lnTo>
                    <a:lnTo>
                      <a:pt x="45404" y="36563"/>
                    </a:lnTo>
                    <a:lnTo>
                      <a:pt x="45404" y="36517"/>
                    </a:lnTo>
                    <a:lnTo>
                      <a:pt x="45404" y="36471"/>
                    </a:lnTo>
                    <a:lnTo>
                      <a:pt x="45404" y="36424"/>
                    </a:lnTo>
                    <a:lnTo>
                      <a:pt x="45404" y="36378"/>
                    </a:lnTo>
                    <a:lnTo>
                      <a:pt x="45358" y="36378"/>
                    </a:lnTo>
                    <a:lnTo>
                      <a:pt x="45358" y="36332"/>
                    </a:lnTo>
                    <a:lnTo>
                      <a:pt x="45358" y="36286"/>
                    </a:lnTo>
                    <a:lnTo>
                      <a:pt x="45358" y="36239"/>
                    </a:lnTo>
                    <a:lnTo>
                      <a:pt x="45312" y="36239"/>
                    </a:lnTo>
                    <a:lnTo>
                      <a:pt x="45312" y="36193"/>
                    </a:lnTo>
                    <a:lnTo>
                      <a:pt x="45312" y="36147"/>
                    </a:lnTo>
                    <a:lnTo>
                      <a:pt x="45219" y="36008"/>
                    </a:lnTo>
                    <a:lnTo>
                      <a:pt x="45173" y="35915"/>
                    </a:lnTo>
                    <a:lnTo>
                      <a:pt x="45173" y="35869"/>
                    </a:lnTo>
                    <a:lnTo>
                      <a:pt x="45127" y="35869"/>
                    </a:lnTo>
                    <a:lnTo>
                      <a:pt x="45034" y="35684"/>
                    </a:lnTo>
                    <a:lnTo>
                      <a:pt x="44803" y="35453"/>
                    </a:lnTo>
                    <a:lnTo>
                      <a:pt x="44756" y="35406"/>
                    </a:lnTo>
                    <a:lnTo>
                      <a:pt x="44664" y="35314"/>
                    </a:lnTo>
                    <a:lnTo>
                      <a:pt x="44664" y="35267"/>
                    </a:lnTo>
                    <a:lnTo>
                      <a:pt x="44618" y="35267"/>
                    </a:lnTo>
                    <a:lnTo>
                      <a:pt x="44571" y="35221"/>
                    </a:lnTo>
                    <a:lnTo>
                      <a:pt x="44525" y="35221"/>
                    </a:lnTo>
                    <a:lnTo>
                      <a:pt x="44525" y="35175"/>
                    </a:lnTo>
                    <a:lnTo>
                      <a:pt x="44432" y="35175"/>
                    </a:lnTo>
                    <a:lnTo>
                      <a:pt x="44386" y="35129"/>
                    </a:lnTo>
                    <a:lnTo>
                      <a:pt x="44340" y="35129"/>
                    </a:lnTo>
                    <a:lnTo>
                      <a:pt x="41563" y="33509"/>
                    </a:lnTo>
                    <a:lnTo>
                      <a:pt x="41239" y="33323"/>
                    </a:lnTo>
                    <a:lnTo>
                      <a:pt x="41193" y="33323"/>
                    </a:lnTo>
                    <a:lnTo>
                      <a:pt x="40869" y="33092"/>
                    </a:lnTo>
                    <a:lnTo>
                      <a:pt x="40730" y="33000"/>
                    </a:lnTo>
                    <a:lnTo>
                      <a:pt x="40545" y="32953"/>
                    </a:lnTo>
                    <a:lnTo>
                      <a:pt x="40498" y="32907"/>
                    </a:lnTo>
                    <a:lnTo>
                      <a:pt x="40452" y="32907"/>
                    </a:lnTo>
                    <a:lnTo>
                      <a:pt x="40359" y="32953"/>
                    </a:lnTo>
                    <a:lnTo>
                      <a:pt x="40221" y="32953"/>
                    </a:lnTo>
                    <a:lnTo>
                      <a:pt x="40174" y="33000"/>
                    </a:lnTo>
                    <a:lnTo>
                      <a:pt x="40082" y="33000"/>
                    </a:lnTo>
                    <a:lnTo>
                      <a:pt x="40036" y="33046"/>
                    </a:lnTo>
                    <a:lnTo>
                      <a:pt x="39989" y="33092"/>
                    </a:lnTo>
                    <a:lnTo>
                      <a:pt x="39943" y="33138"/>
                    </a:lnTo>
                    <a:lnTo>
                      <a:pt x="39897" y="33185"/>
                    </a:lnTo>
                    <a:lnTo>
                      <a:pt x="39850" y="33185"/>
                    </a:lnTo>
                    <a:lnTo>
                      <a:pt x="39804" y="33277"/>
                    </a:lnTo>
                    <a:lnTo>
                      <a:pt x="39758" y="33323"/>
                    </a:lnTo>
                    <a:lnTo>
                      <a:pt x="39712" y="33416"/>
                    </a:lnTo>
                    <a:lnTo>
                      <a:pt x="39712" y="33462"/>
                    </a:lnTo>
                    <a:lnTo>
                      <a:pt x="39665" y="33555"/>
                    </a:lnTo>
                    <a:lnTo>
                      <a:pt x="39665" y="33601"/>
                    </a:lnTo>
                    <a:lnTo>
                      <a:pt x="39665" y="33647"/>
                    </a:lnTo>
                    <a:lnTo>
                      <a:pt x="39619" y="33694"/>
                    </a:lnTo>
                    <a:lnTo>
                      <a:pt x="39619" y="33740"/>
                    </a:lnTo>
                    <a:lnTo>
                      <a:pt x="39619" y="33786"/>
                    </a:lnTo>
                    <a:lnTo>
                      <a:pt x="39619" y="33971"/>
                    </a:lnTo>
                    <a:lnTo>
                      <a:pt x="39619" y="34018"/>
                    </a:lnTo>
                    <a:lnTo>
                      <a:pt x="39665" y="34018"/>
                    </a:lnTo>
                    <a:lnTo>
                      <a:pt x="39665" y="34064"/>
                    </a:lnTo>
                    <a:lnTo>
                      <a:pt x="39712" y="34110"/>
                    </a:lnTo>
                    <a:lnTo>
                      <a:pt x="39712" y="34157"/>
                    </a:lnTo>
                    <a:lnTo>
                      <a:pt x="39758" y="34203"/>
                    </a:lnTo>
                    <a:lnTo>
                      <a:pt x="39758" y="34249"/>
                    </a:lnTo>
                    <a:lnTo>
                      <a:pt x="39804" y="34295"/>
                    </a:lnTo>
                    <a:lnTo>
                      <a:pt x="39804" y="34342"/>
                    </a:lnTo>
                    <a:lnTo>
                      <a:pt x="39804" y="34388"/>
                    </a:lnTo>
                    <a:lnTo>
                      <a:pt x="39897" y="34573"/>
                    </a:lnTo>
                    <a:lnTo>
                      <a:pt x="40036" y="34712"/>
                    </a:lnTo>
                    <a:lnTo>
                      <a:pt x="40221" y="34805"/>
                    </a:lnTo>
                    <a:lnTo>
                      <a:pt x="40591" y="35036"/>
                    </a:lnTo>
                    <a:lnTo>
                      <a:pt x="40869" y="35129"/>
                    </a:lnTo>
                    <a:lnTo>
                      <a:pt x="43831" y="36841"/>
                    </a:lnTo>
                    <a:lnTo>
                      <a:pt x="43831" y="36887"/>
                    </a:lnTo>
                    <a:lnTo>
                      <a:pt x="43877" y="36934"/>
                    </a:lnTo>
                    <a:lnTo>
                      <a:pt x="43831" y="36934"/>
                    </a:lnTo>
                    <a:lnTo>
                      <a:pt x="43599" y="37072"/>
                    </a:lnTo>
                    <a:lnTo>
                      <a:pt x="43414" y="37165"/>
                    </a:lnTo>
                    <a:lnTo>
                      <a:pt x="43368" y="37211"/>
                    </a:lnTo>
                    <a:lnTo>
                      <a:pt x="42720" y="37582"/>
                    </a:lnTo>
                    <a:lnTo>
                      <a:pt x="42674" y="37535"/>
                    </a:lnTo>
                    <a:lnTo>
                      <a:pt x="42627" y="37535"/>
                    </a:lnTo>
                    <a:lnTo>
                      <a:pt x="42581" y="37489"/>
                    </a:lnTo>
                    <a:lnTo>
                      <a:pt x="42396" y="37489"/>
                    </a:lnTo>
                    <a:lnTo>
                      <a:pt x="42350" y="37535"/>
                    </a:lnTo>
                    <a:lnTo>
                      <a:pt x="42211" y="37582"/>
                    </a:lnTo>
                    <a:lnTo>
                      <a:pt x="42072" y="37628"/>
                    </a:lnTo>
                    <a:lnTo>
                      <a:pt x="41702" y="37674"/>
                    </a:lnTo>
                    <a:lnTo>
                      <a:pt x="41331" y="37720"/>
                    </a:lnTo>
                    <a:lnTo>
                      <a:pt x="40776" y="37720"/>
                    </a:lnTo>
                    <a:lnTo>
                      <a:pt x="40637" y="37674"/>
                    </a:lnTo>
                    <a:lnTo>
                      <a:pt x="40452" y="37674"/>
                    </a:lnTo>
                    <a:lnTo>
                      <a:pt x="40221" y="37628"/>
                    </a:lnTo>
                    <a:lnTo>
                      <a:pt x="40036" y="37535"/>
                    </a:lnTo>
                    <a:lnTo>
                      <a:pt x="39850" y="37535"/>
                    </a:lnTo>
                    <a:lnTo>
                      <a:pt x="39619" y="37489"/>
                    </a:lnTo>
                    <a:lnTo>
                      <a:pt x="39573" y="37535"/>
                    </a:lnTo>
                    <a:lnTo>
                      <a:pt x="39480" y="37535"/>
                    </a:lnTo>
                    <a:lnTo>
                      <a:pt x="39341" y="37628"/>
                    </a:lnTo>
                    <a:lnTo>
                      <a:pt x="39249" y="37720"/>
                    </a:lnTo>
                    <a:lnTo>
                      <a:pt x="39156" y="37767"/>
                    </a:lnTo>
                    <a:lnTo>
                      <a:pt x="38832" y="37952"/>
                    </a:lnTo>
                    <a:lnTo>
                      <a:pt x="38786" y="37952"/>
                    </a:lnTo>
                    <a:lnTo>
                      <a:pt x="38740" y="38044"/>
                    </a:lnTo>
                    <a:lnTo>
                      <a:pt x="38693" y="38091"/>
                    </a:lnTo>
                    <a:lnTo>
                      <a:pt x="38693" y="38276"/>
                    </a:lnTo>
                    <a:lnTo>
                      <a:pt x="38740" y="38461"/>
                    </a:lnTo>
                    <a:lnTo>
                      <a:pt x="38740" y="38507"/>
                    </a:lnTo>
                    <a:lnTo>
                      <a:pt x="38740" y="38553"/>
                    </a:lnTo>
                    <a:lnTo>
                      <a:pt x="38740" y="38646"/>
                    </a:lnTo>
                    <a:lnTo>
                      <a:pt x="38740" y="38692"/>
                    </a:lnTo>
                    <a:lnTo>
                      <a:pt x="38786" y="39016"/>
                    </a:lnTo>
                    <a:lnTo>
                      <a:pt x="38230" y="39016"/>
                    </a:lnTo>
                    <a:lnTo>
                      <a:pt x="38092" y="38970"/>
                    </a:lnTo>
                    <a:lnTo>
                      <a:pt x="37721" y="38970"/>
                    </a:lnTo>
                    <a:lnTo>
                      <a:pt x="37536" y="38877"/>
                    </a:lnTo>
                    <a:lnTo>
                      <a:pt x="37305" y="38831"/>
                    </a:lnTo>
                    <a:lnTo>
                      <a:pt x="37120" y="38831"/>
                    </a:lnTo>
                    <a:lnTo>
                      <a:pt x="36888" y="38785"/>
                    </a:lnTo>
                    <a:lnTo>
                      <a:pt x="36842" y="38785"/>
                    </a:lnTo>
                    <a:lnTo>
                      <a:pt x="36796" y="38831"/>
                    </a:lnTo>
                    <a:lnTo>
                      <a:pt x="36611" y="38924"/>
                    </a:lnTo>
                    <a:lnTo>
                      <a:pt x="36518" y="38970"/>
                    </a:lnTo>
                    <a:lnTo>
                      <a:pt x="36472" y="39016"/>
                    </a:lnTo>
                    <a:lnTo>
                      <a:pt x="36148" y="39248"/>
                    </a:lnTo>
                    <a:lnTo>
                      <a:pt x="36055" y="39294"/>
                    </a:lnTo>
                    <a:lnTo>
                      <a:pt x="36009" y="39387"/>
                    </a:lnTo>
                    <a:lnTo>
                      <a:pt x="35963" y="39479"/>
                    </a:lnTo>
                    <a:lnTo>
                      <a:pt x="36009" y="39572"/>
                    </a:lnTo>
                    <a:lnTo>
                      <a:pt x="36055" y="39757"/>
                    </a:lnTo>
                    <a:lnTo>
                      <a:pt x="36055" y="39803"/>
                    </a:lnTo>
                    <a:lnTo>
                      <a:pt x="36101" y="40081"/>
                    </a:lnTo>
                    <a:lnTo>
                      <a:pt x="36194" y="40868"/>
                    </a:lnTo>
                    <a:lnTo>
                      <a:pt x="36194" y="40914"/>
                    </a:lnTo>
                    <a:lnTo>
                      <a:pt x="36101" y="40868"/>
                    </a:lnTo>
                    <a:lnTo>
                      <a:pt x="35777" y="40868"/>
                    </a:lnTo>
                    <a:lnTo>
                      <a:pt x="35407" y="40775"/>
                    </a:lnTo>
                    <a:lnTo>
                      <a:pt x="35315" y="40682"/>
                    </a:lnTo>
                    <a:lnTo>
                      <a:pt x="35176" y="40636"/>
                    </a:lnTo>
                    <a:lnTo>
                      <a:pt x="34944" y="40590"/>
                    </a:lnTo>
                    <a:lnTo>
                      <a:pt x="33510" y="39757"/>
                    </a:lnTo>
                    <a:lnTo>
                      <a:pt x="35315" y="32583"/>
                    </a:lnTo>
                    <a:lnTo>
                      <a:pt x="35407" y="32166"/>
                    </a:lnTo>
                    <a:lnTo>
                      <a:pt x="35454" y="31796"/>
                    </a:lnTo>
                    <a:lnTo>
                      <a:pt x="35454" y="31380"/>
                    </a:lnTo>
                    <a:lnTo>
                      <a:pt x="35407" y="30963"/>
                    </a:lnTo>
                    <a:lnTo>
                      <a:pt x="35361" y="30547"/>
                    </a:lnTo>
                    <a:lnTo>
                      <a:pt x="35268" y="30176"/>
                    </a:lnTo>
                    <a:lnTo>
                      <a:pt x="35130" y="29806"/>
                    </a:lnTo>
                    <a:lnTo>
                      <a:pt x="34991" y="29436"/>
                    </a:lnTo>
                    <a:lnTo>
                      <a:pt x="35500" y="29528"/>
                    </a:lnTo>
                    <a:lnTo>
                      <a:pt x="35963" y="29575"/>
                    </a:lnTo>
                    <a:lnTo>
                      <a:pt x="36425" y="29528"/>
                    </a:lnTo>
                    <a:lnTo>
                      <a:pt x="36842" y="29482"/>
                    </a:lnTo>
                    <a:lnTo>
                      <a:pt x="37259" y="29343"/>
                    </a:lnTo>
                    <a:lnTo>
                      <a:pt x="37629" y="29158"/>
                    </a:lnTo>
                    <a:lnTo>
                      <a:pt x="37814" y="29297"/>
                    </a:lnTo>
                    <a:lnTo>
                      <a:pt x="37906" y="29713"/>
                    </a:lnTo>
                    <a:lnTo>
                      <a:pt x="38045" y="30084"/>
                    </a:lnTo>
                    <a:lnTo>
                      <a:pt x="38230" y="30408"/>
                    </a:lnTo>
                    <a:lnTo>
                      <a:pt x="38554" y="30685"/>
                    </a:lnTo>
                    <a:lnTo>
                      <a:pt x="38832" y="30871"/>
                    </a:lnTo>
                    <a:lnTo>
                      <a:pt x="39156" y="31009"/>
                    </a:lnTo>
                    <a:lnTo>
                      <a:pt x="40174" y="31796"/>
                    </a:lnTo>
                    <a:lnTo>
                      <a:pt x="40313" y="31889"/>
                    </a:lnTo>
                    <a:lnTo>
                      <a:pt x="40452" y="31889"/>
                    </a:lnTo>
                    <a:lnTo>
                      <a:pt x="40591" y="31842"/>
                    </a:lnTo>
                    <a:lnTo>
                      <a:pt x="40730" y="31750"/>
                    </a:lnTo>
                    <a:lnTo>
                      <a:pt x="40822" y="31611"/>
                    </a:lnTo>
                    <a:lnTo>
                      <a:pt x="40822" y="31472"/>
                    </a:lnTo>
                    <a:lnTo>
                      <a:pt x="40915" y="31518"/>
                    </a:lnTo>
                    <a:lnTo>
                      <a:pt x="41100" y="31611"/>
                    </a:lnTo>
                    <a:lnTo>
                      <a:pt x="41285" y="31611"/>
                    </a:lnTo>
                    <a:lnTo>
                      <a:pt x="41470" y="31565"/>
                    </a:lnTo>
                    <a:lnTo>
                      <a:pt x="41655" y="31426"/>
                    </a:lnTo>
                    <a:lnTo>
                      <a:pt x="41748" y="31241"/>
                    </a:lnTo>
                    <a:lnTo>
                      <a:pt x="41748" y="31056"/>
                    </a:lnTo>
                    <a:lnTo>
                      <a:pt x="41702" y="30963"/>
                    </a:lnTo>
                    <a:lnTo>
                      <a:pt x="41841" y="30963"/>
                    </a:lnTo>
                    <a:lnTo>
                      <a:pt x="41933" y="30917"/>
                    </a:lnTo>
                    <a:lnTo>
                      <a:pt x="42072" y="30871"/>
                    </a:lnTo>
                    <a:lnTo>
                      <a:pt x="42165" y="30778"/>
                    </a:lnTo>
                    <a:lnTo>
                      <a:pt x="42303" y="30685"/>
                    </a:lnTo>
                    <a:lnTo>
                      <a:pt x="42396" y="30500"/>
                    </a:lnTo>
                    <a:lnTo>
                      <a:pt x="42350" y="30361"/>
                    </a:lnTo>
                    <a:lnTo>
                      <a:pt x="42303" y="30223"/>
                    </a:lnTo>
                    <a:lnTo>
                      <a:pt x="42350" y="30223"/>
                    </a:lnTo>
                    <a:lnTo>
                      <a:pt x="42535" y="30130"/>
                    </a:lnTo>
                    <a:lnTo>
                      <a:pt x="42674" y="29991"/>
                    </a:lnTo>
                    <a:lnTo>
                      <a:pt x="42766" y="29852"/>
                    </a:lnTo>
                    <a:lnTo>
                      <a:pt x="42766" y="29667"/>
                    </a:lnTo>
                    <a:lnTo>
                      <a:pt x="42720" y="29482"/>
                    </a:lnTo>
                    <a:lnTo>
                      <a:pt x="42581" y="29343"/>
                    </a:lnTo>
                    <a:lnTo>
                      <a:pt x="41470" y="28464"/>
                    </a:lnTo>
                    <a:lnTo>
                      <a:pt x="41378" y="28418"/>
                    </a:lnTo>
                    <a:lnTo>
                      <a:pt x="41378" y="28371"/>
                    </a:lnTo>
                    <a:lnTo>
                      <a:pt x="41563" y="28464"/>
                    </a:lnTo>
                    <a:lnTo>
                      <a:pt x="41702" y="28464"/>
                    </a:lnTo>
                    <a:lnTo>
                      <a:pt x="41887" y="28371"/>
                    </a:lnTo>
                    <a:lnTo>
                      <a:pt x="42026" y="28279"/>
                    </a:lnTo>
                    <a:lnTo>
                      <a:pt x="42118" y="28094"/>
                    </a:lnTo>
                    <a:lnTo>
                      <a:pt x="42118" y="27908"/>
                    </a:lnTo>
                    <a:lnTo>
                      <a:pt x="42026" y="27723"/>
                    </a:lnTo>
                    <a:lnTo>
                      <a:pt x="41933" y="27584"/>
                    </a:lnTo>
                    <a:lnTo>
                      <a:pt x="40915" y="26890"/>
                    </a:lnTo>
                    <a:lnTo>
                      <a:pt x="40776" y="26798"/>
                    </a:lnTo>
                    <a:lnTo>
                      <a:pt x="40545" y="26798"/>
                    </a:lnTo>
                    <a:lnTo>
                      <a:pt x="40406" y="26844"/>
                    </a:lnTo>
                    <a:lnTo>
                      <a:pt x="39388" y="27353"/>
                    </a:lnTo>
                    <a:lnTo>
                      <a:pt x="39295" y="27260"/>
                    </a:lnTo>
                    <a:lnTo>
                      <a:pt x="39388" y="26936"/>
                    </a:lnTo>
                    <a:lnTo>
                      <a:pt x="39480" y="26566"/>
                    </a:lnTo>
                    <a:lnTo>
                      <a:pt x="39526" y="26196"/>
                    </a:lnTo>
                    <a:lnTo>
                      <a:pt x="39526" y="25826"/>
                    </a:lnTo>
                    <a:lnTo>
                      <a:pt x="39480" y="25455"/>
                    </a:lnTo>
                    <a:lnTo>
                      <a:pt x="39434" y="25131"/>
                    </a:lnTo>
                    <a:lnTo>
                      <a:pt x="39295" y="24807"/>
                    </a:lnTo>
                    <a:lnTo>
                      <a:pt x="39156" y="24484"/>
                    </a:lnTo>
                    <a:lnTo>
                      <a:pt x="39017" y="24160"/>
                    </a:lnTo>
                    <a:lnTo>
                      <a:pt x="38832" y="23882"/>
                    </a:lnTo>
                    <a:lnTo>
                      <a:pt x="38601" y="23604"/>
                    </a:lnTo>
                    <a:lnTo>
                      <a:pt x="38323" y="23373"/>
                    </a:lnTo>
                    <a:lnTo>
                      <a:pt x="36518" y="21753"/>
                    </a:lnTo>
                    <a:lnTo>
                      <a:pt x="37351" y="17125"/>
                    </a:lnTo>
                    <a:lnTo>
                      <a:pt x="37536" y="16569"/>
                    </a:lnTo>
                    <a:lnTo>
                      <a:pt x="37675" y="15968"/>
                    </a:lnTo>
                    <a:lnTo>
                      <a:pt x="37721" y="15366"/>
                    </a:lnTo>
                    <a:lnTo>
                      <a:pt x="37768" y="14764"/>
                    </a:lnTo>
                    <a:lnTo>
                      <a:pt x="37768" y="14718"/>
                    </a:lnTo>
                    <a:lnTo>
                      <a:pt x="37814" y="14162"/>
                    </a:lnTo>
                    <a:lnTo>
                      <a:pt x="37768" y="13561"/>
                    </a:lnTo>
                    <a:lnTo>
                      <a:pt x="37629" y="13005"/>
                    </a:lnTo>
                    <a:lnTo>
                      <a:pt x="37397" y="12450"/>
                    </a:lnTo>
                    <a:lnTo>
                      <a:pt x="37120" y="11756"/>
                    </a:lnTo>
                    <a:lnTo>
                      <a:pt x="36749" y="11062"/>
                    </a:lnTo>
                    <a:lnTo>
                      <a:pt x="37351" y="10645"/>
                    </a:lnTo>
                    <a:lnTo>
                      <a:pt x="37768" y="10830"/>
                    </a:lnTo>
                    <a:lnTo>
                      <a:pt x="38230" y="10969"/>
                    </a:lnTo>
                    <a:lnTo>
                      <a:pt x="38693" y="11062"/>
                    </a:lnTo>
                    <a:lnTo>
                      <a:pt x="39156" y="11108"/>
                    </a:lnTo>
                    <a:lnTo>
                      <a:pt x="39619" y="11062"/>
                    </a:lnTo>
                    <a:lnTo>
                      <a:pt x="40082" y="10969"/>
                    </a:lnTo>
                    <a:lnTo>
                      <a:pt x="40498" y="10876"/>
                    </a:lnTo>
                    <a:lnTo>
                      <a:pt x="40869" y="10691"/>
                    </a:lnTo>
                    <a:lnTo>
                      <a:pt x="41239" y="10460"/>
                    </a:lnTo>
                    <a:lnTo>
                      <a:pt x="41609" y="10228"/>
                    </a:lnTo>
                    <a:lnTo>
                      <a:pt x="41933" y="9904"/>
                    </a:lnTo>
                    <a:lnTo>
                      <a:pt x="42211" y="9581"/>
                    </a:lnTo>
                    <a:lnTo>
                      <a:pt x="42396" y="9673"/>
                    </a:lnTo>
                    <a:lnTo>
                      <a:pt x="42812" y="9673"/>
                    </a:lnTo>
                    <a:lnTo>
                      <a:pt x="42998" y="9581"/>
                    </a:lnTo>
                    <a:lnTo>
                      <a:pt x="43229" y="9442"/>
                    </a:lnTo>
                    <a:lnTo>
                      <a:pt x="43414" y="9210"/>
                    </a:lnTo>
                    <a:lnTo>
                      <a:pt x="43599" y="8886"/>
                    </a:lnTo>
                    <a:lnTo>
                      <a:pt x="43692" y="8562"/>
                    </a:lnTo>
                    <a:lnTo>
                      <a:pt x="43784" y="8146"/>
                    </a:lnTo>
                    <a:lnTo>
                      <a:pt x="43831" y="7729"/>
                    </a:lnTo>
                    <a:lnTo>
                      <a:pt x="43784" y="7266"/>
                    </a:lnTo>
                    <a:lnTo>
                      <a:pt x="43738" y="6804"/>
                    </a:lnTo>
                    <a:lnTo>
                      <a:pt x="43599" y="6341"/>
                    </a:lnTo>
                    <a:lnTo>
                      <a:pt x="43414" y="5924"/>
                    </a:lnTo>
                    <a:lnTo>
                      <a:pt x="43183" y="5508"/>
                    </a:lnTo>
                    <a:lnTo>
                      <a:pt x="42859" y="5184"/>
                    </a:lnTo>
                    <a:lnTo>
                      <a:pt x="42720" y="4813"/>
                    </a:lnTo>
                    <a:lnTo>
                      <a:pt x="42488" y="4397"/>
                    </a:lnTo>
                    <a:lnTo>
                      <a:pt x="42350" y="4165"/>
                    </a:lnTo>
                    <a:lnTo>
                      <a:pt x="42072" y="3841"/>
                    </a:lnTo>
                    <a:lnTo>
                      <a:pt x="41794" y="3564"/>
                    </a:lnTo>
                    <a:lnTo>
                      <a:pt x="41378" y="3240"/>
                    </a:lnTo>
                    <a:lnTo>
                      <a:pt x="41609" y="2962"/>
                    </a:lnTo>
                    <a:lnTo>
                      <a:pt x="41794" y="2638"/>
                    </a:lnTo>
                    <a:lnTo>
                      <a:pt x="41887" y="2314"/>
                    </a:lnTo>
                    <a:lnTo>
                      <a:pt x="41933" y="1944"/>
                    </a:lnTo>
                    <a:lnTo>
                      <a:pt x="41887" y="1527"/>
                    </a:lnTo>
                    <a:lnTo>
                      <a:pt x="41748" y="1157"/>
                    </a:lnTo>
                    <a:lnTo>
                      <a:pt x="41563" y="833"/>
                    </a:lnTo>
                    <a:lnTo>
                      <a:pt x="41331" y="555"/>
                    </a:lnTo>
                    <a:lnTo>
                      <a:pt x="41054" y="324"/>
                    </a:lnTo>
                    <a:lnTo>
                      <a:pt x="40730" y="139"/>
                    </a:lnTo>
                    <a:lnTo>
                      <a:pt x="40359" y="46"/>
                    </a:lnTo>
                    <a:lnTo>
                      <a:pt x="39989" y="0"/>
                    </a:lnTo>
                    <a:close/>
                  </a:path>
                </a:pathLst>
              </a:custGeom>
              <a:solidFill>
                <a:srgbClr val="004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910" name="Google Shape;2910;p23"/>
          <p:cNvCxnSpPr/>
          <p:nvPr/>
        </p:nvCxnSpPr>
        <p:spPr>
          <a:xfrm rot="10800000">
            <a:off x="1180325" y="210157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11" name="Google Shape;2911;p23"/>
          <p:cNvSpPr txBox="1"/>
          <p:nvPr/>
        </p:nvSpPr>
        <p:spPr>
          <a:xfrm>
            <a:off x="1772774" y="1874925"/>
            <a:ext cx="25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Se cambió el nombre de la variable </a:t>
            </a:r>
            <a:r>
              <a:rPr i="1" lang="es" sz="1100">
                <a:latin typeface="Calibri"/>
                <a:ea typeface="Calibri"/>
                <a:cs typeface="Calibri"/>
                <a:sym typeface="Calibri"/>
              </a:rPr>
              <a:t>cnt</a:t>
            </a: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 por “</a:t>
            </a:r>
            <a:r>
              <a:rPr i="1" lang="es" sz="1100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2" name="Google Shape;2912;p23"/>
          <p:cNvCxnSpPr/>
          <p:nvPr/>
        </p:nvCxnSpPr>
        <p:spPr>
          <a:xfrm rot="10800000">
            <a:off x="1180325" y="270832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13" name="Google Shape;2913;p23"/>
          <p:cNvSpPr txBox="1"/>
          <p:nvPr/>
        </p:nvSpPr>
        <p:spPr>
          <a:xfrm>
            <a:off x="1772775" y="2468950"/>
            <a:ext cx="1960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crearon 4 nuevas variables: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4" name="Google Shape;2914;p23"/>
          <p:cNvCxnSpPr/>
          <p:nvPr/>
        </p:nvCxnSpPr>
        <p:spPr>
          <a:xfrm rot="10800000">
            <a:off x="1382150" y="365837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15" name="Google Shape;2915;p23"/>
          <p:cNvSpPr txBox="1"/>
          <p:nvPr/>
        </p:nvSpPr>
        <p:spPr>
          <a:xfrm>
            <a:off x="1982299" y="3500350"/>
            <a:ext cx="25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Se verificó que las variables </a:t>
            </a:r>
            <a:r>
              <a:rPr b="1" lang="es" sz="1100">
                <a:latin typeface="Calibri"/>
                <a:ea typeface="Calibri"/>
                <a:cs typeface="Calibri"/>
                <a:sym typeface="Calibri"/>
              </a:rPr>
              <a:t>no contienen</a:t>
            </a: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 valores </a:t>
            </a:r>
            <a:r>
              <a:rPr b="1" lang="es" sz="1100">
                <a:latin typeface="Calibri"/>
                <a:ea typeface="Calibri"/>
                <a:cs typeface="Calibri"/>
                <a:sym typeface="Calibri"/>
              </a:rPr>
              <a:t>nulos</a:t>
            </a: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 ni </a:t>
            </a:r>
            <a:r>
              <a:rPr b="1" lang="es" sz="1100">
                <a:latin typeface="Calibri"/>
                <a:ea typeface="Calibri"/>
                <a:cs typeface="Calibri"/>
                <a:sym typeface="Calibri"/>
              </a:rPr>
              <a:t>duplicados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6" name="Google Shape;29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975" y="1297224"/>
            <a:ext cx="4500001" cy="16786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7" name="Google Shape;29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650" y="3046300"/>
            <a:ext cx="4500000" cy="1994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24"/>
          <p:cNvSpPr txBox="1"/>
          <p:nvPr>
            <p:ph type="title"/>
          </p:nvPr>
        </p:nvSpPr>
        <p:spPr>
          <a:xfrm>
            <a:off x="1094893" y="608845"/>
            <a:ext cx="4751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</a:pPr>
            <a:r>
              <a:rPr lang="es"/>
              <a:t>Análisis de Correlación</a:t>
            </a:r>
            <a:endParaRPr/>
          </a:p>
        </p:txBody>
      </p:sp>
      <p:sp>
        <p:nvSpPr>
          <p:cNvPr id="2923" name="Google Shape;2923;p24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24" name="Google Shape;29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25" y="1626813"/>
            <a:ext cx="5399026" cy="18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5" name="Google Shape;292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708" y="1368573"/>
            <a:ext cx="3198379" cy="2588381"/>
          </a:xfrm>
          <a:prstGeom prst="rect">
            <a:avLst/>
          </a:prstGeom>
          <a:noFill/>
          <a:ln>
            <a:noFill/>
          </a:ln>
        </p:spPr>
      </p:pic>
      <p:sp>
        <p:nvSpPr>
          <p:cNvPr id="2926" name="Google Shape;2926;p24"/>
          <p:cNvSpPr txBox="1"/>
          <p:nvPr/>
        </p:nvSpPr>
        <p:spPr>
          <a:xfrm>
            <a:off x="439525" y="3956950"/>
            <a:ext cx="27621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Correlación entre todas las variables cuantitativas.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Spearman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25"/>
          <p:cNvSpPr txBox="1"/>
          <p:nvPr>
            <p:ph type="title"/>
          </p:nvPr>
        </p:nvSpPr>
        <p:spPr>
          <a:xfrm>
            <a:off x="856653" y="682200"/>
            <a:ext cx="6938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Correlación</a:t>
            </a:r>
            <a:endParaRPr/>
          </a:p>
        </p:txBody>
      </p:sp>
      <p:pic>
        <p:nvPicPr>
          <p:cNvPr id="2932" name="Google Shape;29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9600"/>
            <a:ext cx="2752429" cy="19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650" y="3604650"/>
            <a:ext cx="1253925" cy="2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088" y="1574350"/>
            <a:ext cx="2752426" cy="19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1800" y="1595238"/>
            <a:ext cx="2752426" cy="195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6" name="Google Shape;293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4925" y="3604650"/>
            <a:ext cx="1346175" cy="2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7" name="Google Shape;293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5688" y="3604650"/>
            <a:ext cx="1475250" cy="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2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26"/>
          <p:cNvSpPr txBox="1"/>
          <p:nvPr>
            <p:ph type="title"/>
          </p:nvPr>
        </p:nvSpPr>
        <p:spPr>
          <a:xfrm>
            <a:off x="410582" y="743430"/>
            <a:ext cx="7231275" cy="42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Outliers</a:t>
            </a:r>
            <a:endParaRPr sz="7300"/>
          </a:p>
        </p:txBody>
      </p:sp>
      <p:sp>
        <p:nvSpPr>
          <p:cNvPr id="2944" name="Google Shape;2944;p26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