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7886C1-DC67-4B9A-930D-2DF247A1AF63}">
  <a:tblStyle styleId="{687886C1-DC67-4B9A-930D-2DF247A1AF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ycling.data.tfl.gov.uk/" TargetMode="External"/><Relationship Id="rId3" Type="http://schemas.openxmlformats.org/officeDocument/2006/relationships/hyperlink" Target="https://www.gov.uk/bank-holiday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0a60a605f_2_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1e0a60a605f_2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588b93623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588b93623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e0a60a605f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1e0a60a605f_2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1e0a60a605f_2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e0a60a605f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1e0a60a605f_2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g1e0a60a605f_2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588b936237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2588b936237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g2588b936237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88b93623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588b93623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88b93623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88b93623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595f13da9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595f13da9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58b533235d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258b533235d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g258b533235d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e0a60a605f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e0a60a605f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e0a60a605f_0_2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e0a60a605f_0_2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0a60a605f_2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e0a60a605f_2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e0a60a605f_2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58b53323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58b53323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58b53323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58b53323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595f13da9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595f13da9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595f13da9b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2595f13da9b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g2595f13da9b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595f13da9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595f13da9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e0a60a605f_2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1e0a60a605f_2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e0a60a605f_7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g1e0a60a605f_7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7" name="Google Shape;567;g1e0a60a605f_7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595f13da9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595f13da9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595f13da9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595f13da9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595f13da9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595f13da9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0a60a605f_2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e0a60a605f_2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1e0a60a605f_2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595f13da9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g2595f13da9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7" name="Google Shape;617;g2595f13da9b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e0a60a605f_7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1e0a60a605f_7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g1e0a60a605f_7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e0a60a605f_2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1e0a60a605f_2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2" name="Google Shape;632;g1e0a60a605f_2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0a60a605f_2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e0a60a605f_2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La data se obtuvo a su vez de 3 fuentes: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05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Https://cycling.data.tfl.gov.uk/</a:t>
            </a:r>
            <a:r>
              <a:rPr lang="es" sz="1050">
                <a:solidFill>
                  <a:srgbClr val="3C4043"/>
                </a:solidFill>
                <a:highlight>
                  <a:srgbClr val="FFFFFF"/>
                </a:highlight>
              </a:rPr>
              <a:t> '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-"/>
            </a:pPr>
            <a:r>
              <a:rPr lang="es" sz="1050">
                <a:solidFill>
                  <a:srgbClr val="3C4043"/>
                </a:solidFill>
                <a:highlight>
                  <a:srgbClr val="FFFFFF"/>
                </a:highlight>
              </a:rPr>
              <a:t>freemeteo.com - weather data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-"/>
            </a:pPr>
            <a:r>
              <a:rPr lang="es" sz="105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https://www.gov.uk/bank-holidays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  <p:sp>
        <p:nvSpPr>
          <p:cNvPr id="240" name="Google Shape;240;g1e0a60a605f_2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0a60a605f_2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e0a60a605f_2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1e0a60a605f_2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0a60a605f_2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e0a60a605f_2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1e0a60a605f_2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588b9362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588b9362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588b93623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2588b93623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g2588b936237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588b9362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588b9362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>
  <p:cSld name="Apertur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14"/>
          <p:cNvCxnSpPr/>
          <p:nvPr/>
        </p:nvCxnSpPr>
        <p:spPr>
          <a:xfrm>
            <a:off x="5829300" y="0"/>
            <a:ext cx="3314700" cy="39675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4"/>
          <p:cNvSpPr txBox="1"/>
          <p:nvPr>
            <p:ph type="ctrTitle"/>
          </p:nvPr>
        </p:nvSpPr>
        <p:spPr>
          <a:xfrm>
            <a:off x="635793" y="2100861"/>
            <a:ext cx="7772400" cy="54352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2" y="658190"/>
            <a:ext cx="1265942" cy="74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IMAGEN - SOLO TEXTO CON FONDO AZUL">
  <p:cSld name="SIN IMAGEN - SOLO TEXTO CON FONDO AZUL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1332666" y="1184079"/>
            <a:ext cx="1353384" cy="3964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u="sng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332667" y="1693069"/>
            <a:ext cx="5653922" cy="10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1332667" y="3031331"/>
            <a:ext cx="5653922" cy="10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B0F0"/>
              </a:buClr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944" y="233048"/>
            <a:ext cx="787216" cy="27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-46104" y="0"/>
            <a:ext cx="9249656" cy="5215538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410582" y="743430"/>
            <a:ext cx="7231190" cy="42185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Font typeface="Calibri"/>
              <a:buNone/>
              <a:defRPr b="1" sz="7500" u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498" y="447265"/>
            <a:ext cx="1468125" cy="432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104068" y="1030595"/>
            <a:ext cx="1353384" cy="3964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  <a:defRPr sz="24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89745" y="1035953"/>
            <a:ext cx="3344822" cy="3964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4453" y="1031582"/>
            <a:ext cx="1269548" cy="3735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8944" y="233048"/>
            <a:ext cx="787216" cy="26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4453" y="1031582"/>
            <a:ext cx="1269548" cy="373568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628650" y="87012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700"/>
              <a:buFont typeface="Calibri"/>
              <a:buNone/>
              <a:defRPr b="0" i="0" sz="2700" u="sng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28650" y="2068925"/>
            <a:ext cx="7886700" cy="25637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1118418" y="3448256"/>
            <a:ext cx="3158614" cy="323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1118418" y="3816863"/>
            <a:ext cx="3158614" cy="323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057703" y="3416817"/>
            <a:ext cx="3219328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None/>
            </a:pPr>
            <a:r>
              <a:rPr b="1" lang="es" sz="15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SALARY PREDICTION</a:t>
            </a:r>
            <a:endParaRPr b="1" i="0" sz="1500" u="none" cap="none" strike="noStrike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1054000" y="4140504"/>
            <a:ext cx="298399" cy="4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1240931" y="3126225"/>
            <a:ext cx="23616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Exámen Final</a:t>
            </a:r>
            <a:r>
              <a:rPr b="0" i="0" lang="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Análisis Predictivo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118418" y="3754850"/>
            <a:ext cx="2408400" cy="42163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None/>
            </a:pPr>
            <a:r>
              <a:rPr b="1" i="0" lang="es" sz="11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EMILIA SARGENTI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 txBox="1"/>
          <p:nvPr>
            <p:ph type="title"/>
          </p:nvPr>
        </p:nvSpPr>
        <p:spPr>
          <a:xfrm>
            <a:off x="1104096" y="557250"/>
            <a:ext cx="55035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Distribución de la Variables</a:t>
            </a:r>
            <a:endParaRPr/>
          </a:p>
        </p:txBody>
      </p:sp>
      <p:pic>
        <p:nvPicPr>
          <p:cNvPr id="443" name="Google Shape;4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12" y="1011625"/>
            <a:ext cx="6200974" cy="3881924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"/>
          <p:cNvSpPr txBox="1"/>
          <p:nvPr>
            <p:ph type="title"/>
          </p:nvPr>
        </p:nvSpPr>
        <p:spPr>
          <a:xfrm>
            <a:off x="410582" y="743430"/>
            <a:ext cx="7231275" cy="42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s"/>
              <a:t>Outliers</a:t>
            </a:r>
            <a:endParaRPr sz="7300"/>
          </a:p>
        </p:txBody>
      </p:sp>
      <p:sp>
        <p:nvSpPr>
          <p:cNvPr id="450" name="Google Shape;450;p28"/>
          <p:cNvSpPr txBox="1"/>
          <p:nvPr>
            <p:ph idx="12" type="sldNum"/>
          </p:nvPr>
        </p:nvSpPr>
        <p:spPr>
          <a:xfrm>
            <a:off x="6457950" y="4767266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"/>
          <p:cNvSpPr txBox="1"/>
          <p:nvPr>
            <p:ph idx="12" type="sldNum"/>
          </p:nvPr>
        </p:nvSpPr>
        <p:spPr>
          <a:xfrm>
            <a:off x="6457950" y="4767266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57" name="Google Shape;457;p29"/>
          <p:cNvSpPr txBox="1"/>
          <p:nvPr>
            <p:ph type="title"/>
          </p:nvPr>
        </p:nvSpPr>
        <p:spPr>
          <a:xfrm>
            <a:off x="966206" y="635588"/>
            <a:ext cx="2057400" cy="3964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u="none"/>
              <a:t>Outliers</a:t>
            </a:r>
            <a:endParaRPr b="1" u="none"/>
          </a:p>
        </p:txBody>
      </p:sp>
      <p:pic>
        <p:nvPicPr>
          <p:cNvPr id="458" name="Google Shape;4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51" y="1522038"/>
            <a:ext cx="2527075" cy="2099425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9" name="Google Shape;4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225" y="1522038"/>
            <a:ext cx="2527075" cy="2099413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0" name="Google Shape;46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5300" y="1522038"/>
            <a:ext cx="2527075" cy="2099410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"/>
          <p:cNvSpPr txBox="1"/>
          <p:nvPr>
            <p:ph type="title"/>
          </p:nvPr>
        </p:nvSpPr>
        <p:spPr>
          <a:xfrm>
            <a:off x="442132" y="690855"/>
            <a:ext cx="72312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s"/>
              <a:t>Variables Categóricas</a:t>
            </a:r>
            <a:endParaRPr/>
          </a:p>
        </p:txBody>
      </p:sp>
      <p:sp>
        <p:nvSpPr>
          <p:cNvPr id="467" name="Google Shape;467;p30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50" y="745325"/>
            <a:ext cx="4488524" cy="3926824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73" name="Google Shape;473;p31"/>
          <p:cNvCxnSpPr/>
          <p:nvPr/>
        </p:nvCxnSpPr>
        <p:spPr>
          <a:xfrm rot="10800000">
            <a:off x="4851075" y="1227850"/>
            <a:ext cx="572700" cy="6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74" name="Google Shape;474;p31"/>
          <p:cNvSpPr txBox="1"/>
          <p:nvPr/>
        </p:nvSpPr>
        <p:spPr>
          <a:xfrm>
            <a:off x="5513750" y="955000"/>
            <a:ext cx="291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Se eliminaron los espacios iniciales y reemplazo los registros ? por missing</a:t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31"/>
          <p:cNvCxnSpPr/>
          <p:nvPr/>
        </p:nvCxnSpPr>
        <p:spPr>
          <a:xfrm rot="10800000">
            <a:off x="4851075" y="2011975"/>
            <a:ext cx="572700" cy="6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76" name="Google Shape;476;p31"/>
          <p:cNvSpPr txBox="1"/>
          <p:nvPr/>
        </p:nvSpPr>
        <p:spPr>
          <a:xfrm>
            <a:off x="5513750" y="1763375"/>
            <a:ext cx="337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Workclass</a:t>
            </a: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: se crearon 4 categorías → Government, Self-empl, Private, Other</a:t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Google Shape;477;p31"/>
          <p:cNvCxnSpPr/>
          <p:nvPr/>
        </p:nvCxnSpPr>
        <p:spPr>
          <a:xfrm rot="10800000">
            <a:off x="4851075" y="3006475"/>
            <a:ext cx="572700" cy="6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78" name="Google Shape;478;p31"/>
          <p:cNvSpPr txBox="1"/>
          <p:nvPr/>
        </p:nvSpPr>
        <p:spPr>
          <a:xfrm>
            <a:off x="5513750" y="2733613"/>
            <a:ext cx="357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Marital-Status</a:t>
            </a: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se crearon 4 categorías → Never-Married, Married, Separated, Widowed</a:t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9" name="Google Shape;479;p31"/>
          <p:cNvCxnSpPr/>
          <p:nvPr/>
        </p:nvCxnSpPr>
        <p:spPr>
          <a:xfrm rot="10800000">
            <a:off x="4851063" y="3853100"/>
            <a:ext cx="572700" cy="6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80" name="Google Shape;480;p31"/>
          <p:cNvSpPr txBox="1"/>
          <p:nvPr/>
        </p:nvSpPr>
        <p:spPr>
          <a:xfrm>
            <a:off x="5513750" y="3580250"/>
            <a:ext cx="357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Occupation</a:t>
            </a: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: se crearon 4 categorías → Administrative, Service, Professional, Other</a:t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0" y="726250"/>
            <a:ext cx="5361925" cy="4063826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86" name="Google Shape;486;p32"/>
          <p:cNvCxnSpPr/>
          <p:nvPr/>
        </p:nvCxnSpPr>
        <p:spPr>
          <a:xfrm rot="10800000">
            <a:off x="5640513" y="1387050"/>
            <a:ext cx="572700" cy="6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87" name="Google Shape;487;p32"/>
          <p:cNvSpPr txBox="1"/>
          <p:nvPr/>
        </p:nvSpPr>
        <p:spPr>
          <a:xfrm>
            <a:off x="6303200" y="1006350"/>
            <a:ext cx="271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: se crearon 4 categorías → Not-in-family, Spouse, Own-Child, Other</a:t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32"/>
          <p:cNvCxnSpPr/>
          <p:nvPr/>
        </p:nvCxnSpPr>
        <p:spPr>
          <a:xfrm rot="10800000">
            <a:off x="5640513" y="2536800"/>
            <a:ext cx="572700" cy="6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89" name="Google Shape;489;p32"/>
          <p:cNvSpPr txBox="1"/>
          <p:nvPr/>
        </p:nvSpPr>
        <p:spPr>
          <a:xfrm>
            <a:off x="6303200" y="2263950"/>
            <a:ext cx="271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: se crearon 4 categorías → Bachelors, HS, Masters, Other</a:t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p32"/>
          <p:cNvCxnSpPr/>
          <p:nvPr/>
        </p:nvCxnSpPr>
        <p:spPr>
          <a:xfrm rot="10800000">
            <a:off x="5640513" y="3826425"/>
            <a:ext cx="572700" cy="6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91" name="Google Shape;491;p32"/>
          <p:cNvSpPr txBox="1"/>
          <p:nvPr/>
        </p:nvSpPr>
        <p:spPr>
          <a:xfrm>
            <a:off x="6258200" y="3445725"/>
            <a:ext cx="280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Native-Country</a:t>
            </a: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: los países fueron divididos en dos categorías→ USA y Non-USA</a:t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>
            <p:ph type="title"/>
          </p:nvPr>
        </p:nvSpPr>
        <p:spPr>
          <a:xfrm>
            <a:off x="630771" y="609850"/>
            <a:ext cx="55035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Native-Country</a:t>
            </a:r>
            <a:endParaRPr/>
          </a:p>
        </p:txBody>
      </p:sp>
      <p:pic>
        <p:nvPicPr>
          <p:cNvPr id="497" name="Google Shape;4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500" y="1232450"/>
            <a:ext cx="3605390" cy="3695525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98" name="Google Shape;498;p33"/>
          <p:cNvCxnSpPr/>
          <p:nvPr/>
        </p:nvCxnSpPr>
        <p:spPr>
          <a:xfrm rot="10800000">
            <a:off x="4672888" y="2195175"/>
            <a:ext cx="572700" cy="6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99" name="Google Shape;499;p33"/>
          <p:cNvSpPr txBox="1"/>
          <p:nvPr/>
        </p:nvSpPr>
        <p:spPr>
          <a:xfrm>
            <a:off x="5377000" y="1951425"/>
            <a:ext cx="2871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La categoría Native-Country contaba con 42 </a:t>
            </a: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países diferentes</a:t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0" name="Google Shape;500;p33"/>
          <p:cNvCxnSpPr/>
          <p:nvPr/>
        </p:nvCxnSpPr>
        <p:spPr>
          <a:xfrm rot="10800000">
            <a:off x="4672888" y="3506375"/>
            <a:ext cx="572700" cy="6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01" name="Google Shape;501;p33"/>
          <p:cNvSpPr txBox="1"/>
          <p:nvPr/>
        </p:nvSpPr>
        <p:spPr>
          <a:xfrm>
            <a:off x="5377000" y="3236225"/>
            <a:ext cx="2671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El 89,6% de los registros </a:t>
            </a: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pertenecían</a:t>
            </a: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 a Estados Unidos</a:t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 txBox="1"/>
          <p:nvPr>
            <p:ph type="title"/>
          </p:nvPr>
        </p:nvSpPr>
        <p:spPr>
          <a:xfrm>
            <a:off x="442128" y="1784403"/>
            <a:ext cx="35148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s"/>
              <a:t>EDA</a:t>
            </a:r>
            <a:endParaRPr/>
          </a:p>
        </p:txBody>
      </p:sp>
      <p:sp>
        <p:nvSpPr>
          <p:cNvPr id="508" name="Google Shape;508;p34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"/>
          <p:cNvSpPr txBox="1"/>
          <p:nvPr>
            <p:ph type="title"/>
          </p:nvPr>
        </p:nvSpPr>
        <p:spPr>
          <a:xfrm>
            <a:off x="3866844" y="370500"/>
            <a:ext cx="51414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Género</a:t>
            </a:r>
            <a:endParaRPr/>
          </a:p>
        </p:txBody>
      </p:sp>
      <p:pic>
        <p:nvPicPr>
          <p:cNvPr id="514" name="Google Shape;5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4863"/>
            <a:ext cx="8839200" cy="2953766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/>
          <p:nvPr>
            <p:ph type="title"/>
          </p:nvPr>
        </p:nvSpPr>
        <p:spPr>
          <a:xfrm>
            <a:off x="3871669" y="182500"/>
            <a:ext cx="51414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Native-Country</a:t>
            </a:r>
            <a:endParaRPr/>
          </a:p>
        </p:txBody>
      </p:sp>
      <p:pic>
        <p:nvPicPr>
          <p:cNvPr id="520" name="Google Shape;5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75" y="829738"/>
            <a:ext cx="7890849" cy="3484025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374075" y="1720225"/>
            <a:ext cx="3846000" cy="1716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1332675" y="957606"/>
            <a:ext cx="1637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sz="2700" u="none"/>
              <a:t>Objetivo:</a:t>
            </a:r>
            <a:endParaRPr b="1" sz="2700" u="none"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99026" y="2058324"/>
            <a:ext cx="35961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s" sz="2200">
                <a:solidFill>
                  <a:srgbClr val="00558C"/>
                </a:solidFill>
                <a:highlight>
                  <a:srgbClr val="FFFFFF"/>
                </a:highlight>
              </a:rPr>
              <a:t>Predecir si las personas obtendrán un salario mayor o menor igual a 50K </a:t>
            </a:r>
            <a:endParaRPr sz="2200">
              <a:solidFill>
                <a:srgbClr val="00558C"/>
              </a:solidFill>
            </a:endParaRPr>
          </a:p>
        </p:txBody>
      </p:sp>
      <p:grpSp>
        <p:nvGrpSpPr>
          <p:cNvPr id="98" name="Google Shape;98;p19"/>
          <p:cNvGrpSpPr/>
          <p:nvPr/>
        </p:nvGrpSpPr>
        <p:grpSpPr>
          <a:xfrm>
            <a:off x="5854571" y="276274"/>
            <a:ext cx="519733" cy="485268"/>
            <a:chOff x="4694531" y="2250235"/>
            <a:chExt cx="1090502" cy="1018186"/>
          </a:xfrm>
        </p:grpSpPr>
        <p:sp>
          <p:nvSpPr>
            <p:cNvPr id="99" name="Google Shape;99;p19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A4D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C1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71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9"/>
          <p:cNvGrpSpPr/>
          <p:nvPr/>
        </p:nvGrpSpPr>
        <p:grpSpPr>
          <a:xfrm>
            <a:off x="4708944" y="2727614"/>
            <a:ext cx="2010668" cy="1325940"/>
            <a:chOff x="4857224" y="3518946"/>
            <a:chExt cx="2371910" cy="1507092"/>
          </a:xfrm>
        </p:grpSpPr>
        <p:sp>
          <p:nvSpPr>
            <p:cNvPr id="104" name="Google Shape;104;p1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rect b="b" l="l" r="r" t="t"/>
              <a:pathLst>
                <a:path extrusionOk="0" h="17596" w="9415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rect b="b" l="l" r="r" t="t"/>
              <a:pathLst>
                <a:path extrusionOk="0" h="5184" w="49085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53A7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rect b="b" l="l" r="r" t="t"/>
              <a:pathLst>
                <a:path extrusionOk="0" h="8410" w="18246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rect b="b" l="l" r="r" t="t"/>
              <a:pathLst>
                <a:path extrusionOk="0" h="1189" w="1189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rect b="b" l="l" r="r" t="t"/>
              <a:pathLst>
                <a:path extrusionOk="0" h="3514" w="588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9"/>
          <p:cNvGrpSpPr/>
          <p:nvPr/>
        </p:nvGrpSpPr>
        <p:grpSpPr>
          <a:xfrm>
            <a:off x="4571999" y="4053533"/>
            <a:ext cx="3900024" cy="132366"/>
            <a:chOff x="0" y="4397412"/>
            <a:chExt cx="4600713" cy="150450"/>
          </a:xfrm>
        </p:grpSpPr>
        <p:sp>
          <p:nvSpPr>
            <p:cNvPr id="113" name="Google Shape;113;p19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9"/>
          <p:cNvGrpSpPr/>
          <p:nvPr/>
        </p:nvGrpSpPr>
        <p:grpSpPr>
          <a:xfrm>
            <a:off x="6634583" y="767372"/>
            <a:ext cx="848026" cy="777069"/>
            <a:chOff x="6472501" y="1326053"/>
            <a:chExt cx="1000385" cy="883233"/>
          </a:xfrm>
        </p:grpSpPr>
        <p:sp>
          <p:nvSpPr>
            <p:cNvPr id="119" name="Google Shape;119;p19"/>
            <p:cNvSpPr/>
            <p:nvPr/>
          </p:nvSpPr>
          <p:spPr>
            <a:xfrm>
              <a:off x="6472501" y="1326053"/>
              <a:ext cx="1000385" cy="883233"/>
            </a:xfrm>
            <a:custGeom>
              <a:rect b="b" l="l" r="r" t="t"/>
              <a:pathLst>
                <a:path extrusionOk="0" h="19896" w="22535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A4D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6591559" y="1431083"/>
              <a:ext cx="762308" cy="673123"/>
            </a:xfrm>
            <a:custGeom>
              <a:rect b="b" l="l" r="r" t="t"/>
              <a:pathLst>
                <a:path extrusionOk="0" h="15163" w="17172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C1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6695435" y="1419230"/>
              <a:ext cx="625446" cy="541722"/>
            </a:xfrm>
            <a:custGeom>
              <a:rect b="b" l="l" r="r" t="t"/>
              <a:pathLst>
                <a:path extrusionOk="0" h="12203" w="14089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71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6758560" y="1569362"/>
              <a:ext cx="413028" cy="429586"/>
            </a:xfrm>
            <a:custGeom>
              <a:rect b="b" l="l" r="r" t="t"/>
              <a:pathLst>
                <a:path extrusionOk="0" h="9677" w="9304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9"/>
          <p:cNvGrpSpPr/>
          <p:nvPr/>
        </p:nvGrpSpPr>
        <p:grpSpPr>
          <a:xfrm>
            <a:off x="6823908" y="1487859"/>
            <a:ext cx="1130435" cy="2565688"/>
            <a:chOff x="7352169" y="1792626"/>
            <a:chExt cx="1333531" cy="2916217"/>
          </a:xfrm>
        </p:grpSpPr>
        <p:grpSp>
          <p:nvGrpSpPr>
            <p:cNvPr id="124" name="Google Shape;124;p1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125" name="Google Shape;125;p1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126" name="Google Shape;126;p1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rect b="b" l="l" r="r" t="t"/>
                  <a:pathLst>
                    <a:path extrusionOk="0" h="2611" w="5973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53A7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rect b="b" l="l" r="r" t="t"/>
                  <a:pathLst>
                    <a:path extrusionOk="0" h="389" w="852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rect b="b" l="l" r="r" t="t"/>
                  <a:pathLst>
                    <a:path extrusionOk="0" h="76" w="14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rect b="b" l="l" r="r" t="t"/>
                  <a:pathLst>
                    <a:path extrusionOk="0" h="63" w="308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rect b="b" l="l" r="r" t="t"/>
                  <a:pathLst>
                    <a:path extrusionOk="0" h="575" w="5389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217B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rect b="b" l="l" r="r" t="t"/>
                  <a:pathLst>
                    <a:path extrusionOk="0" h="121" w="5436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217B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rect b="b" l="l" r="r" t="t"/>
                  <a:pathLst>
                    <a:path extrusionOk="0" h="507" w="326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1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rect b="b" l="l" r="r" t="t"/>
                  <a:pathLst>
                    <a:path extrusionOk="0" h="272" w="183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rect b="b" l="l" r="r" t="t"/>
                  <a:pathLst>
                    <a:path extrusionOk="0" h="187" w="213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rect b="b" l="l" r="r" t="t"/>
                  <a:pathLst>
                    <a:path extrusionOk="0" h="38" w="336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rect b="b" l="l" r="r" t="t"/>
                  <a:pathLst>
                    <a:path extrusionOk="0" h="56" w="388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rect b="b" l="l" r="r" t="t"/>
                  <a:pathLst>
                    <a:path extrusionOk="0" h="350" w="608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rect b="b" l="l" r="r" t="t"/>
                  <a:pathLst>
                    <a:path extrusionOk="0" h="396" w="312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rect b="b" l="l" r="r" t="t"/>
                  <a:pathLst>
                    <a:path extrusionOk="0" h="910" w="1156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rect b="b" l="l" r="r" t="t"/>
                  <a:pathLst>
                    <a:path extrusionOk="0" h="1315" w="4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rect b="b" l="l" r="r" t="t"/>
                  <a:pathLst>
                    <a:path extrusionOk="0" h="51" w="937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rect b="b" l="l" r="r" t="t"/>
                  <a:pathLst>
                    <a:path extrusionOk="0" h="185" w="109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rect b="b" l="l" r="r" t="t"/>
                  <a:pathLst>
                    <a:path extrusionOk="0" h="126" w="137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rect b="b" l="l" r="r" t="t"/>
                  <a:pathLst>
                    <a:path extrusionOk="0" h="51" w="105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rect b="b" l="l" r="r" t="t"/>
                  <a:pathLst>
                    <a:path extrusionOk="0" h="382" w="11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rect b="b" l="l" r="r" t="t"/>
                  <a:pathLst>
                    <a:path extrusionOk="0" h="478" w="2873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217B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1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rect b="b" l="l" r="r" t="t"/>
                  <a:pathLst>
                    <a:path extrusionOk="0" h="44" w="9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1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rect b="b" l="l" r="r" t="t"/>
                  <a:pathLst>
                    <a:path extrusionOk="0" h="231" w="327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217B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rect b="b" l="l" r="r" t="t"/>
                  <a:pathLst>
                    <a:path extrusionOk="0" h="227" w="34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1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rect b="b" l="l" r="r" t="t"/>
                  <a:pathLst>
                    <a:path extrusionOk="0" h="2610" w="5984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53A7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1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rect b="b" l="l" r="r" t="t"/>
                  <a:pathLst>
                    <a:path extrusionOk="0" h="396" w="85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1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rect b="b" l="l" r="r" t="t"/>
                  <a:pathLst>
                    <a:path extrusionOk="0" h="51" w="3077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1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rect b="b" l="l" r="r" t="t"/>
                  <a:pathLst>
                    <a:path extrusionOk="0" h="586" w="5388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217B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1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rect b="b" l="l" r="r" t="t"/>
                  <a:pathLst>
                    <a:path extrusionOk="0" h="141" w="5432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1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rect b="b" l="l" r="r" t="t"/>
                  <a:pathLst>
                    <a:path extrusionOk="0" h="508" w="327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1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rect b="b" l="l" r="r" t="t"/>
                  <a:pathLst>
                    <a:path extrusionOk="0" h="271" w="181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1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rect b="b" l="l" r="r" t="t"/>
                  <a:pathLst>
                    <a:path extrusionOk="0" h="186" w="213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1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rect b="b" l="l" r="r" t="t"/>
                  <a:pathLst>
                    <a:path extrusionOk="0" h="40" w="334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rect b="b" l="l" r="r" t="t"/>
                  <a:pathLst>
                    <a:path extrusionOk="0" h="56" w="385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rect b="b" l="l" r="r" t="t"/>
                  <a:pathLst>
                    <a:path extrusionOk="0" h="354" w="604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rect b="b" l="l" r="r" t="t"/>
                  <a:pathLst>
                    <a:path extrusionOk="0" h="396" w="317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rect b="b" l="l" r="r" t="t"/>
                  <a:pathLst>
                    <a:path extrusionOk="0" h="910" w="116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1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rect b="b" l="l" r="r" t="t"/>
                  <a:pathLst>
                    <a:path extrusionOk="0" h="1318" w="44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1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rect b="b" l="l" r="r" t="t"/>
                  <a:pathLst>
                    <a:path extrusionOk="0" h="55" w="941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1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rect b="b" l="l" r="r" t="t"/>
                  <a:pathLst>
                    <a:path extrusionOk="0" h="181" w="109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1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rect b="b" l="l" r="r" t="t"/>
                  <a:pathLst>
                    <a:path extrusionOk="0" h="123" w="138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1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1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rect b="b" l="l" r="r" t="t"/>
                  <a:pathLst>
                    <a:path extrusionOk="0" h="52" w="105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rect b="b" l="l" r="r" t="t"/>
                  <a:pathLst>
                    <a:path extrusionOk="0" h="389" w="11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rect b="b" l="l" r="r" t="t"/>
                  <a:pathLst>
                    <a:path extrusionOk="0" h="497" w="2875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217B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rect b="b" l="l" r="r" t="t"/>
                  <a:pathLst>
                    <a:path extrusionOk="0" h="41" w="8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1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rect b="b" l="l" r="r" t="t"/>
                  <a:pathLst>
                    <a:path extrusionOk="0" h="234" w="328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217BA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rect b="b" l="l" r="r" t="t"/>
                  <a:pathLst>
                    <a:path extrusionOk="0" h="228" w="33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7" name="Google Shape;177;p1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rect b="b" l="l" r="r" t="t"/>
                <a:pathLst>
                  <a:path extrusionOk="0" h="11636" w="10967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rect b="b" l="l" r="r" t="t"/>
                <a:pathLst>
                  <a:path extrusionOk="0" h="10275" w="5246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rect b="b" l="l" r="r" t="t"/>
                <a:pathLst>
                  <a:path extrusionOk="0" h="413" w="457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rect b="b" l="l" r="r" t="t"/>
                <a:pathLst>
                  <a:path extrusionOk="0" h="230" w="733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rect b="b" l="l" r="r" t="t"/>
                <a:pathLst>
                  <a:path extrusionOk="0" h="412" w="471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rect b="b" l="l" r="r" t="t"/>
                <a:pathLst>
                  <a:path extrusionOk="0" h="228" w="738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rect b="b" l="l" r="r" t="t"/>
                <a:pathLst>
                  <a:path extrusionOk="0" h="4300" w="5274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rect b="b" l="l" r="r" t="t"/>
                <a:pathLst>
                  <a:path extrusionOk="0" h="1081" w="1802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rect b="b" l="l" r="r" t="t"/>
                <a:pathLst>
                  <a:path extrusionOk="0" h="114" w="741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rect b="b" l="l" r="r" t="t"/>
                <a:pathLst>
                  <a:path extrusionOk="0" h="183" w="728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rect b="b" l="l" r="r" t="t"/>
                <a:pathLst>
                  <a:path extrusionOk="0" h="309" w="877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rect b="b" l="l" r="r" t="t"/>
                <a:pathLst>
                  <a:path extrusionOk="0" h="1604" w="1662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rect b="b" l="l" r="r" t="t"/>
                <a:pathLst>
                  <a:path extrusionOk="0" h="1629" w="989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rect b="b" l="l" r="r" t="t"/>
                <a:pathLst>
                  <a:path extrusionOk="0" h="912" w="453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rect b="b" l="l" r="r" t="t"/>
                <a:pathLst>
                  <a:path extrusionOk="0" h="16369" w="19727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71B8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rect b="b" l="l" r="r" t="t"/>
                <a:pathLst>
                  <a:path extrusionOk="0" h="5690" w="126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rect b="b" l="l" r="r" t="t"/>
                <a:pathLst>
                  <a:path extrusionOk="0" h="5960" w="743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rect b="b" l="l" r="r" t="t"/>
                <a:pathLst>
                  <a:path extrusionOk="0" h="873" w="1871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rect b="b" l="l" r="r" t="t"/>
                <a:pathLst>
                  <a:path extrusionOk="0" h="1014" w="1411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rect b="b" l="l" r="r" t="t"/>
                <a:pathLst>
                  <a:path extrusionOk="0" h="2708" w="31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rect b="b" l="l" r="r" t="t"/>
                <a:pathLst>
                  <a:path extrusionOk="0" h="816" w="3225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rect b="b" l="l" r="r" t="t"/>
                <a:pathLst>
                  <a:path extrusionOk="0" h="1232" w="294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rect b="b" l="l" r="r" t="t"/>
                <a:pathLst>
                  <a:path extrusionOk="0" h="2281" w="1595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rect b="b" l="l" r="r" t="t"/>
                <a:pathLst>
                  <a:path extrusionOk="0" h="1775" w="1821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rect b="b" l="l" r="r" t="t"/>
                <a:pathLst>
                  <a:path extrusionOk="0" h="825" w="873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rect b="b" l="l" r="r" t="t"/>
                <a:pathLst>
                  <a:path extrusionOk="0" h="825" w="874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rect b="b" l="l" r="r" t="t"/>
                <a:pathLst>
                  <a:path extrusionOk="0" h="464" w="489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rect b="b" l="l" r="r" t="t"/>
                <a:pathLst>
                  <a:path extrusionOk="0" h="463" w="49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rect b="b" l="l" r="r" t="t"/>
                <a:pathLst>
                  <a:path extrusionOk="0" h="462" w="492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rect b="b" l="l" r="r" t="t"/>
                <a:pathLst>
                  <a:path extrusionOk="0" h="462" w="49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rect b="b" l="l" r="r" t="t"/>
                <a:pathLst>
                  <a:path extrusionOk="0" h="34907" w="12244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rect b="b" l="l" r="r" t="t"/>
                <a:pathLst>
                  <a:path extrusionOk="0" h="34509" w="102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C1E5F8"/>
              </a:solidFill>
              <a:ln cap="flat" cmpd="sng" w="9525">
                <a:solidFill>
                  <a:srgbClr val="C1E5F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rect b="b" l="l" r="r" t="t"/>
                <a:pathLst>
                  <a:path extrusionOk="0" h="34214" w="186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1E5F8"/>
              </a:solidFill>
              <a:ln cap="flat" cmpd="sng" w="9525">
                <a:solidFill>
                  <a:srgbClr val="C1E5F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rect b="b" l="l" r="r" t="t"/>
                <a:pathLst>
                  <a:path extrusionOk="0" h="3775" w="547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C1E5F8"/>
              </a:solidFill>
              <a:ln cap="flat" cmpd="sng" w="9525">
                <a:solidFill>
                  <a:srgbClr val="C1E5F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rect b="b" l="l" r="r" t="t"/>
                <a:pathLst>
                  <a:path extrusionOk="0" h="509" w="528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C1E5F8"/>
              </a:solidFill>
              <a:ln cap="flat" cmpd="sng" w="9525">
                <a:solidFill>
                  <a:srgbClr val="C1E5F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rect b="b" l="l" r="r" t="t"/>
                <a:pathLst>
                  <a:path extrusionOk="0" h="5889" w="13819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" name="Google Shape;219;p1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19"/>
          <p:cNvGrpSpPr/>
          <p:nvPr/>
        </p:nvGrpSpPr>
        <p:grpSpPr>
          <a:xfrm>
            <a:off x="627321" y="4185899"/>
            <a:ext cx="519733" cy="485268"/>
            <a:chOff x="4694531" y="2250235"/>
            <a:chExt cx="1090502" cy="1018186"/>
          </a:xfrm>
        </p:grpSpPr>
        <p:sp>
          <p:nvSpPr>
            <p:cNvPr id="221" name="Google Shape;221;p19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A4D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C1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71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9"/>
          <p:cNvGrpSpPr/>
          <p:nvPr/>
        </p:nvGrpSpPr>
        <p:grpSpPr>
          <a:xfrm>
            <a:off x="1983340" y="4493725"/>
            <a:ext cx="335765" cy="313500"/>
            <a:chOff x="4694531" y="2250235"/>
            <a:chExt cx="1090502" cy="1018186"/>
          </a:xfrm>
        </p:grpSpPr>
        <p:sp>
          <p:nvSpPr>
            <p:cNvPr id="226" name="Google Shape;226;p19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A4D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C1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71B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7"/>
          <p:cNvSpPr txBox="1"/>
          <p:nvPr>
            <p:ph type="title"/>
          </p:nvPr>
        </p:nvSpPr>
        <p:spPr>
          <a:xfrm>
            <a:off x="3856319" y="181175"/>
            <a:ext cx="51414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Workclass</a:t>
            </a:r>
            <a:endParaRPr/>
          </a:p>
        </p:txBody>
      </p:sp>
      <p:pic>
        <p:nvPicPr>
          <p:cNvPr id="526" name="Google Shape;5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7313"/>
            <a:ext cx="8839199" cy="3028863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8"/>
          <p:cNvSpPr txBox="1"/>
          <p:nvPr>
            <p:ph type="title"/>
          </p:nvPr>
        </p:nvSpPr>
        <p:spPr>
          <a:xfrm>
            <a:off x="3856319" y="181175"/>
            <a:ext cx="51414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Occupation</a:t>
            </a:r>
            <a:endParaRPr/>
          </a:p>
        </p:txBody>
      </p:sp>
      <p:pic>
        <p:nvPicPr>
          <p:cNvPr id="532" name="Google Shape;5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9200"/>
            <a:ext cx="8839196" cy="3025108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"/>
          <p:cNvSpPr txBox="1"/>
          <p:nvPr>
            <p:ph type="title"/>
          </p:nvPr>
        </p:nvSpPr>
        <p:spPr>
          <a:xfrm>
            <a:off x="3856319" y="181175"/>
            <a:ext cx="51414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Education</a:t>
            </a:r>
            <a:endParaRPr/>
          </a:p>
        </p:txBody>
      </p:sp>
      <p:pic>
        <p:nvPicPr>
          <p:cNvPr id="538" name="Google Shape;5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8200"/>
            <a:ext cx="8839196" cy="2927093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0"/>
          <p:cNvSpPr txBox="1"/>
          <p:nvPr>
            <p:ph type="title"/>
          </p:nvPr>
        </p:nvSpPr>
        <p:spPr>
          <a:xfrm>
            <a:off x="410582" y="743430"/>
            <a:ext cx="72312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s"/>
              <a:t>Encoding</a:t>
            </a:r>
            <a:endParaRPr sz="7300"/>
          </a:p>
        </p:txBody>
      </p:sp>
      <p:sp>
        <p:nvSpPr>
          <p:cNvPr id="545" name="Google Shape;545;p40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0" name="Google Shape;550;p41"/>
          <p:cNvGraphicFramePr/>
          <p:nvPr/>
        </p:nvGraphicFramePr>
        <p:xfrm>
          <a:off x="384525" y="147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{687886C1-DC67-4B9A-930D-2DF247A1AF63}</a:tableStyleId>
              </a:tblPr>
              <a:tblGrid>
                <a:gridCol w="1372650"/>
                <a:gridCol w="13617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&gt;50k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&lt;=50k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1" name="Google Shape;551;p41"/>
          <p:cNvSpPr txBox="1"/>
          <p:nvPr/>
        </p:nvSpPr>
        <p:spPr>
          <a:xfrm>
            <a:off x="373575" y="1024250"/>
            <a:ext cx="27453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endParaRPr b="1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2" name="Google Shape;552;p41"/>
          <p:cNvGraphicFramePr/>
          <p:nvPr/>
        </p:nvGraphicFramePr>
        <p:xfrm>
          <a:off x="3318538" y="1477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{687886C1-DC67-4B9A-930D-2DF247A1AF63}</a:tableStyleId>
              </a:tblPr>
              <a:tblGrid>
                <a:gridCol w="1372650"/>
                <a:gridCol w="13617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Female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3" name="Google Shape;553;p41"/>
          <p:cNvSpPr txBox="1"/>
          <p:nvPr/>
        </p:nvSpPr>
        <p:spPr>
          <a:xfrm>
            <a:off x="3313075" y="1024238"/>
            <a:ext cx="27453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Sex</a:t>
            </a:r>
            <a:endParaRPr b="1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4" name="Google Shape;554;p41"/>
          <p:cNvGraphicFramePr/>
          <p:nvPr/>
        </p:nvGraphicFramePr>
        <p:xfrm>
          <a:off x="6252563" y="147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{687886C1-DC67-4B9A-930D-2DF247A1AF63}</a:tableStyleId>
              </a:tblPr>
              <a:tblGrid>
                <a:gridCol w="1372650"/>
                <a:gridCol w="13617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Non-USA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5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5" name="Google Shape;555;p41"/>
          <p:cNvSpPr txBox="1"/>
          <p:nvPr/>
        </p:nvSpPr>
        <p:spPr>
          <a:xfrm>
            <a:off x="6252563" y="1024250"/>
            <a:ext cx="27453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Native-Country</a:t>
            </a:r>
            <a:endParaRPr b="1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1"/>
          <p:cNvSpPr txBox="1"/>
          <p:nvPr/>
        </p:nvSpPr>
        <p:spPr>
          <a:xfrm>
            <a:off x="2471588" y="2725650"/>
            <a:ext cx="44283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Creación de variables</a:t>
            </a: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: variables dummies para workclass, marital-status, occupation, relationship</a:t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Eliminación de Variables</a:t>
            </a: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: education y fnlwgt</a:t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2"/>
          <p:cNvSpPr txBox="1"/>
          <p:nvPr>
            <p:ph type="title"/>
          </p:nvPr>
        </p:nvSpPr>
        <p:spPr>
          <a:xfrm>
            <a:off x="1075743" y="503495"/>
            <a:ext cx="4751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</a:pPr>
            <a:r>
              <a:rPr lang="es"/>
              <a:t>Análisis de Correlación</a:t>
            </a:r>
            <a:endParaRPr/>
          </a:p>
        </p:txBody>
      </p:sp>
      <p:sp>
        <p:nvSpPr>
          <p:cNvPr id="562" name="Google Shape;562;p42"/>
          <p:cNvSpPr txBox="1"/>
          <p:nvPr>
            <p:ph idx="12" type="sldNum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3" name="Google Shape;5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01" y="986200"/>
            <a:ext cx="5583002" cy="3781076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3"/>
          <p:cNvSpPr txBox="1"/>
          <p:nvPr>
            <p:ph type="title"/>
          </p:nvPr>
        </p:nvSpPr>
        <p:spPr>
          <a:xfrm>
            <a:off x="410582" y="743430"/>
            <a:ext cx="72312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s"/>
              <a:t>Modelos</a:t>
            </a:r>
            <a:endParaRPr sz="7300"/>
          </a:p>
        </p:txBody>
      </p:sp>
      <p:sp>
        <p:nvSpPr>
          <p:cNvPr id="570" name="Google Shape;570;p43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4"/>
          <p:cNvSpPr txBox="1"/>
          <p:nvPr/>
        </p:nvSpPr>
        <p:spPr>
          <a:xfrm>
            <a:off x="1852823" y="530656"/>
            <a:ext cx="4990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Partición Test - Train</a:t>
            </a:r>
            <a:endParaRPr b="1" sz="2600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4"/>
          <p:cNvSpPr/>
          <p:nvPr/>
        </p:nvSpPr>
        <p:spPr>
          <a:xfrm>
            <a:off x="1563750" y="2589950"/>
            <a:ext cx="5940000" cy="540000"/>
          </a:xfrm>
          <a:prstGeom prst="roundRect">
            <a:avLst>
              <a:gd fmla="val 1666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4"/>
          <p:cNvSpPr/>
          <p:nvPr/>
        </p:nvSpPr>
        <p:spPr>
          <a:xfrm>
            <a:off x="1563750" y="2589950"/>
            <a:ext cx="4637400" cy="540000"/>
          </a:xfrm>
          <a:prstGeom prst="roundRect">
            <a:avLst>
              <a:gd fmla="val 16667" name="adj"/>
            </a:avLst>
          </a:prstGeom>
          <a:solidFill>
            <a:srgbClr val="00558C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58C"/>
              </a:solidFill>
            </a:endParaRPr>
          </a:p>
        </p:txBody>
      </p:sp>
      <p:sp>
        <p:nvSpPr>
          <p:cNvPr id="578" name="Google Shape;578;p44"/>
          <p:cNvSpPr/>
          <p:nvPr/>
        </p:nvSpPr>
        <p:spPr>
          <a:xfrm rot="5400000">
            <a:off x="3731750" y="1015600"/>
            <a:ext cx="270000" cy="4605900"/>
          </a:xfrm>
          <a:prstGeom prst="rightBrace">
            <a:avLst>
              <a:gd fmla="val 50000" name="adj1"/>
              <a:gd fmla="val 49832" name="adj2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4"/>
          <p:cNvSpPr txBox="1"/>
          <p:nvPr/>
        </p:nvSpPr>
        <p:spPr>
          <a:xfrm>
            <a:off x="3459769" y="3884300"/>
            <a:ext cx="177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4"/>
          <p:cNvSpPr txBox="1"/>
          <p:nvPr/>
        </p:nvSpPr>
        <p:spPr>
          <a:xfrm>
            <a:off x="3566246" y="3453538"/>
            <a:ext cx="1044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b="1" sz="2300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4"/>
          <p:cNvSpPr txBox="1"/>
          <p:nvPr/>
        </p:nvSpPr>
        <p:spPr>
          <a:xfrm>
            <a:off x="3566250" y="2709875"/>
            <a:ext cx="1044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 b="1" sz="27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4"/>
          <p:cNvSpPr/>
          <p:nvPr/>
        </p:nvSpPr>
        <p:spPr>
          <a:xfrm>
            <a:off x="5381325" y="2589950"/>
            <a:ext cx="819900" cy="540000"/>
          </a:xfrm>
          <a:prstGeom prst="rect">
            <a:avLst/>
          </a:prstGeom>
          <a:solidFill>
            <a:srgbClr val="00558C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4"/>
          <p:cNvSpPr txBox="1"/>
          <p:nvPr/>
        </p:nvSpPr>
        <p:spPr>
          <a:xfrm>
            <a:off x="6298025" y="2613638"/>
            <a:ext cx="89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20%</a:t>
            </a:r>
            <a:endParaRPr sz="1100">
              <a:solidFill>
                <a:srgbClr val="2F4F78"/>
              </a:solidFill>
            </a:endParaRPr>
          </a:p>
        </p:txBody>
      </p:sp>
      <p:sp>
        <p:nvSpPr>
          <p:cNvPr id="584" name="Google Shape;584;p44"/>
          <p:cNvSpPr/>
          <p:nvPr/>
        </p:nvSpPr>
        <p:spPr>
          <a:xfrm rot="-5400000">
            <a:off x="6733225" y="1765950"/>
            <a:ext cx="270000" cy="1270800"/>
          </a:xfrm>
          <a:prstGeom prst="rightBrace">
            <a:avLst>
              <a:gd fmla="val 50000" name="adj1"/>
              <a:gd fmla="val 49832" name="adj2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4"/>
          <p:cNvSpPr txBox="1"/>
          <p:nvPr/>
        </p:nvSpPr>
        <p:spPr>
          <a:xfrm>
            <a:off x="6536246" y="1816325"/>
            <a:ext cx="1044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1" sz="2300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4"/>
          <p:cNvSpPr txBox="1"/>
          <p:nvPr/>
        </p:nvSpPr>
        <p:spPr>
          <a:xfrm>
            <a:off x="3503725" y="4390375"/>
            <a:ext cx="16884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Train: 26029 registros</a:t>
            </a:r>
            <a:endParaRPr sz="1200">
              <a:solidFill>
                <a:srgbClr val="42719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Test: 6508 registros</a:t>
            </a:r>
            <a:endParaRPr sz="1200">
              <a:solidFill>
                <a:srgbClr val="4271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75" y="1442500"/>
            <a:ext cx="2952950" cy="1251675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2" name="Google Shape;59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862" y="1442500"/>
            <a:ext cx="2968271" cy="1251675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3" name="Google Shape;59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950" y="1442500"/>
            <a:ext cx="2996749" cy="1251675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4" name="Google Shape;59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75" y="3235875"/>
            <a:ext cx="2952950" cy="1251675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5" name="Google Shape;59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79800" y="3235875"/>
            <a:ext cx="2984365" cy="1251675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6" name="Google Shape;596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9138" y="3234788"/>
            <a:ext cx="2984376" cy="1253858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7" name="Google Shape;597;p45"/>
          <p:cNvSpPr txBox="1"/>
          <p:nvPr/>
        </p:nvSpPr>
        <p:spPr>
          <a:xfrm>
            <a:off x="212700" y="1063800"/>
            <a:ext cx="8736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LGBM</a:t>
            </a:r>
            <a:endParaRPr b="1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5"/>
          <p:cNvSpPr txBox="1"/>
          <p:nvPr/>
        </p:nvSpPr>
        <p:spPr>
          <a:xfrm>
            <a:off x="3087850" y="1063800"/>
            <a:ext cx="8736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XG Boost</a:t>
            </a:r>
            <a:endParaRPr b="1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5"/>
          <p:cNvSpPr txBox="1"/>
          <p:nvPr/>
        </p:nvSpPr>
        <p:spPr>
          <a:xfrm>
            <a:off x="6099150" y="1063800"/>
            <a:ext cx="1722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1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45"/>
          <p:cNvSpPr txBox="1"/>
          <p:nvPr/>
        </p:nvSpPr>
        <p:spPr>
          <a:xfrm>
            <a:off x="212700" y="2880300"/>
            <a:ext cx="1670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1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5"/>
          <p:cNvSpPr txBox="1"/>
          <p:nvPr/>
        </p:nvSpPr>
        <p:spPr>
          <a:xfrm>
            <a:off x="3087850" y="2880300"/>
            <a:ext cx="2661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 b="1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5"/>
          <p:cNvSpPr txBox="1"/>
          <p:nvPr/>
        </p:nvSpPr>
        <p:spPr>
          <a:xfrm>
            <a:off x="6125400" y="2880300"/>
            <a:ext cx="1670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HistGradient Boost</a:t>
            </a:r>
            <a:endParaRPr b="1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5"/>
          <p:cNvSpPr txBox="1"/>
          <p:nvPr/>
        </p:nvSpPr>
        <p:spPr>
          <a:xfrm>
            <a:off x="3250200" y="208225"/>
            <a:ext cx="5757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u="sng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Modelos Utilizados</a:t>
            </a:r>
            <a:endParaRPr sz="2400" u="sng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6"/>
          <p:cNvSpPr txBox="1"/>
          <p:nvPr>
            <p:ph type="title"/>
          </p:nvPr>
        </p:nvSpPr>
        <p:spPr>
          <a:xfrm>
            <a:off x="4091743" y="252000"/>
            <a:ext cx="49347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Elegido</a:t>
            </a:r>
            <a:endParaRPr/>
          </a:p>
        </p:txBody>
      </p:sp>
      <p:sp>
        <p:nvSpPr>
          <p:cNvPr id="609" name="Google Shape;609;p46"/>
          <p:cNvSpPr txBox="1"/>
          <p:nvPr/>
        </p:nvSpPr>
        <p:spPr>
          <a:xfrm>
            <a:off x="380250" y="896300"/>
            <a:ext cx="41013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Light Gradient Boosting Machine</a:t>
            </a:r>
            <a:endParaRPr b="1" sz="21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6"/>
          <p:cNvSpPr txBox="1"/>
          <p:nvPr/>
        </p:nvSpPr>
        <p:spPr>
          <a:xfrm>
            <a:off x="507000" y="1557200"/>
            <a:ext cx="5332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00558C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model_LGBMg</a:t>
            </a:r>
            <a:r>
              <a:rPr lang="es">
                <a:solidFill>
                  <a:srgbClr val="00558C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 = lgb.LGBMClassifier(colsample_bytree=1.0, learning_rate= 0.1, n_estimators=100, subsample=1.0,max_depth= -1)</a:t>
            </a:r>
            <a:endParaRPr>
              <a:solidFill>
                <a:srgbClr val="00558C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1" name="Google Shape;6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650" y="1137063"/>
            <a:ext cx="2952950" cy="1251675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2" name="Google Shape;61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50" y="2388725"/>
            <a:ext cx="2478003" cy="2539000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3" name="Google Shape;61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6728" y="2522775"/>
            <a:ext cx="3214790" cy="2270913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410582" y="743430"/>
            <a:ext cx="7231275" cy="421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236" name="Google Shape;236;p20"/>
          <p:cNvSpPr txBox="1"/>
          <p:nvPr>
            <p:ph idx="12" type="sldNum"/>
          </p:nvPr>
        </p:nvSpPr>
        <p:spPr>
          <a:xfrm>
            <a:off x="6457950" y="4767266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/>
          <p:nvPr>
            <p:ph type="title"/>
          </p:nvPr>
        </p:nvSpPr>
        <p:spPr>
          <a:xfrm>
            <a:off x="410582" y="743430"/>
            <a:ext cx="72312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s"/>
              <a:t>Conclusiones</a:t>
            </a:r>
            <a:endParaRPr sz="7300"/>
          </a:p>
        </p:txBody>
      </p:sp>
      <p:sp>
        <p:nvSpPr>
          <p:cNvPr id="620" name="Google Shape;620;p47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719B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8"/>
          <p:cNvSpPr txBox="1"/>
          <p:nvPr>
            <p:ph type="title"/>
          </p:nvPr>
        </p:nvSpPr>
        <p:spPr>
          <a:xfrm>
            <a:off x="6694255" y="168300"/>
            <a:ext cx="2284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u="none">
                <a:solidFill>
                  <a:schemeClr val="lt2"/>
                </a:solidFill>
              </a:rPr>
              <a:t>Conclusiones</a:t>
            </a:r>
            <a:endParaRPr b="1" u="none">
              <a:solidFill>
                <a:schemeClr val="lt2"/>
              </a:solidFill>
            </a:endParaRPr>
          </a:p>
        </p:txBody>
      </p:sp>
      <p:sp>
        <p:nvSpPr>
          <p:cNvPr id="627" name="Google Shape;627;p48"/>
          <p:cNvSpPr txBox="1"/>
          <p:nvPr>
            <p:ph idx="1" type="body"/>
          </p:nvPr>
        </p:nvSpPr>
        <p:spPr>
          <a:xfrm>
            <a:off x="295775" y="617475"/>
            <a:ext cx="7251900" cy="4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Sobre la base: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s" sz="1600">
                <a:solidFill>
                  <a:schemeClr val="lt1"/>
                </a:solidFill>
              </a:rPr>
              <a:t>Es posible predecir si la persona va a obtener un salario mayor o menor a 50k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s" sz="1600">
                <a:solidFill>
                  <a:schemeClr val="lt1"/>
                </a:solidFill>
              </a:rPr>
              <a:t>Es un </a:t>
            </a:r>
            <a:r>
              <a:rPr lang="es" sz="1600">
                <a:solidFill>
                  <a:schemeClr val="lt1"/>
                </a:solidFill>
              </a:rPr>
              <a:t>análisis</a:t>
            </a:r>
            <a:r>
              <a:rPr lang="es" sz="1600">
                <a:solidFill>
                  <a:schemeClr val="lt1"/>
                </a:solidFill>
              </a:rPr>
              <a:t> que debe hacerse con cuidado ya que cuenta con </a:t>
            </a:r>
            <a:r>
              <a:rPr lang="es" sz="1600">
                <a:solidFill>
                  <a:schemeClr val="lt1"/>
                </a:solidFill>
              </a:rPr>
              <a:t>característica</a:t>
            </a:r>
            <a:r>
              <a:rPr lang="es" sz="1600">
                <a:solidFill>
                  <a:schemeClr val="lt1"/>
                </a:solidFill>
              </a:rPr>
              <a:t> que se pueden considerar como discriminatorias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Es necesario considerar más </a:t>
            </a:r>
            <a:r>
              <a:rPr lang="es" sz="1600">
                <a:solidFill>
                  <a:schemeClr val="lt1"/>
                </a:solidFill>
              </a:rPr>
              <a:t>características</a:t>
            </a:r>
            <a:r>
              <a:rPr lang="es" sz="1600">
                <a:solidFill>
                  <a:schemeClr val="lt1"/>
                </a:solidFill>
              </a:rPr>
              <a:t> de la persona para poder lograr una mejor predicción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Hipótesis</a:t>
            </a:r>
            <a:r>
              <a:rPr lang="es" sz="1600">
                <a:solidFill>
                  <a:schemeClr val="lt1"/>
                </a:solidFill>
              </a:rPr>
              <a:t>: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Si existe una </a:t>
            </a:r>
            <a:r>
              <a:rPr lang="es" sz="1600">
                <a:solidFill>
                  <a:schemeClr val="lt1"/>
                </a:solidFill>
              </a:rPr>
              <a:t>relación</a:t>
            </a:r>
            <a:r>
              <a:rPr lang="es" sz="1600">
                <a:solidFill>
                  <a:schemeClr val="lt1"/>
                </a:solidFill>
              </a:rPr>
              <a:t> positiva entre el nivel de </a:t>
            </a:r>
            <a:r>
              <a:rPr lang="es" sz="1600">
                <a:solidFill>
                  <a:schemeClr val="lt1"/>
                </a:solidFill>
              </a:rPr>
              <a:t>educación</a:t>
            </a:r>
            <a:r>
              <a:rPr lang="es" sz="1600">
                <a:solidFill>
                  <a:schemeClr val="lt1"/>
                </a:solidFill>
              </a:rPr>
              <a:t> alcanzado con el salario que se obtiene.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s" sz="1600">
                <a:solidFill>
                  <a:schemeClr val="lt1"/>
                </a:solidFill>
              </a:rPr>
              <a:t>Si bien la profesión que uno tiene puede influir en el salario, lo que más influye es el sector donde uno trabaja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s" sz="1600">
                <a:solidFill>
                  <a:schemeClr val="lt1"/>
                </a:solidFill>
              </a:rPr>
              <a:t>Se </a:t>
            </a:r>
            <a:r>
              <a:rPr lang="es" sz="1600">
                <a:solidFill>
                  <a:schemeClr val="lt1"/>
                </a:solidFill>
              </a:rPr>
              <a:t>puede confirmar que todavía existen desigualdades salariales basadas en características como género y país de origen</a:t>
            </a:r>
            <a:endParaRPr sz="1600">
              <a:solidFill>
                <a:schemeClr val="lt1"/>
              </a:solidFill>
            </a:endParaRPr>
          </a:p>
          <a:p>
            <a:pPr indent="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2719B"/>
              </a:solidFill>
            </a:endParaRPr>
          </a:p>
          <a:p>
            <a:pPr indent="-16510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300"/>
          </a:p>
          <a:p>
            <a:pPr indent="0" lvl="0" marL="88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628" name="Google Shape;628;p48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9"/>
          <p:cNvSpPr txBox="1"/>
          <p:nvPr>
            <p:ph type="ctrTitle"/>
          </p:nvPr>
        </p:nvSpPr>
        <p:spPr>
          <a:xfrm>
            <a:off x="685799" y="2299949"/>
            <a:ext cx="7772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s" sz="4400" u="none"/>
              <a:t>Gracias!</a:t>
            </a:r>
            <a:endParaRPr b="1" sz="4400" u="none"/>
          </a:p>
        </p:txBody>
      </p:sp>
      <p:sp>
        <p:nvSpPr>
          <p:cNvPr id="635" name="Google Shape;635;p49"/>
          <p:cNvSpPr txBox="1"/>
          <p:nvPr>
            <p:ph idx="12" type="sldNum"/>
          </p:nvPr>
        </p:nvSpPr>
        <p:spPr>
          <a:xfrm>
            <a:off x="6457950" y="4767266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1104075" y="1030594"/>
            <a:ext cx="1947375" cy="3964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u="none"/>
              <a:t>Base de Datos</a:t>
            </a:r>
            <a:endParaRPr b="1" u="none"/>
          </a:p>
        </p:txBody>
      </p:sp>
      <p:sp>
        <p:nvSpPr>
          <p:cNvPr id="243" name="Google Shape;243;p21"/>
          <p:cNvSpPr txBox="1"/>
          <p:nvPr>
            <p:ph idx="1" type="body"/>
          </p:nvPr>
        </p:nvSpPr>
        <p:spPr>
          <a:xfrm>
            <a:off x="6578900" y="1664075"/>
            <a:ext cx="23715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es" sz="1400">
                <a:solidFill>
                  <a:srgbClr val="00558C"/>
                </a:solidFill>
              </a:rPr>
              <a:t>Contiene </a:t>
            </a:r>
            <a:r>
              <a:rPr b="1" lang="es" sz="1400">
                <a:solidFill>
                  <a:srgbClr val="00558C"/>
                </a:solidFill>
              </a:rPr>
              <a:t>15 variables</a:t>
            </a:r>
            <a:r>
              <a:rPr lang="es" sz="1400">
                <a:solidFill>
                  <a:srgbClr val="00558C"/>
                </a:solidFill>
              </a:rPr>
              <a:t> y </a:t>
            </a:r>
            <a:r>
              <a:rPr b="1" lang="es" sz="1400">
                <a:solidFill>
                  <a:srgbClr val="00558C"/>
                </a:solidFill>
              </a:rPr>
              <a:t>32561</a:t>
            </a:r>
            <a:endParaRPr b="1" sz="1400">
              <a:solidFill>
                <a:srgbClr val="00558C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" sz="1400">
                <a:solidFill>
                  <a:srgbClr val="00558C"/>
                </a:solidFill>
              </a:rPr>
              <a:t>registros</a:t>
            </a:r>
            <a:endParaRPr b="1" sz="1400">
              <a:solidFill>
                <a:srgbClr val="00558C"/>
              </a:solidFill>
            </a:endParaRPr>
          </a:p>
        </p:txBody>
      </p:sp>
      <p:sp>
        <p:nvSpPr>
          <p:cNvPr id="244" name="Google Shape;244;p21"/>
          <p:cNvSpPr txBox="1"/>
          <p:nvPr>
            <p:ph idx="12" type="sldNum"/>
          </p:nvPr>
        </p:nvSpPr>
        <p:spPr>
          <a:xfrm>
            <a:off x="6457950" y="4767266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5" name="Google Shape;245;p21"/>
          <p:cNvSpPr txBox="1"/>
          <p:nvPr>
            <p:ph idx="1" type="body"/>
          </p:nvPr>
        </p:nvSpPr>
        <p:spPr>
          <a:xfrm>
            <a:off x="6578900" y="2357753"/>
            <a:ext cx="2127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b="1" lang="es" sz="1400">
                <a:solidFill>
                  <a:srgbClr val="00558C"/>
                </a:solidFill>
              </a:rPr>
              <a:t>Variables </a:t>
            </a:r>
            <a:r>
              <a:rPr b="1" lang="es" sz="1400">
                <a:solidFill>
                  <a:srgbClr val="00558C"/>
                </a:solidFill>
              </a:rPr>
              <a:t>Numéricas</a:t>
            </a:r>
            <a:r>
              <a:rPr lang="es" sz="1400">
                <a:solidFill>
                  <a:srgbClr val="00558C"/>
                </a:solidFill>
              </a:rPr>
              <a:t>: 6</a:t>
            </a:r>
            <a:endParaRPr sz="1400">
              <a:solidFill>
                <a:srgbClr val="00558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b="1" lang="es" sz="1400">
                <a:solidFill>
                  <a:srgbClr val="00558C"/>
                </a:solidFill>
              </a:rPr>
              <a:t>Variables Categóricas</a:t>
            </a:r>
            <a:r>
              <a:rPr lang="es" sz="1400">
                <a:solidFill>
                  <a:srgbClr val="00558C"/>
                </a:solidFill>
              </a:rPr>
              <a:t>: 9</a:t>
            </a:r>
            <a:endParaRPr sz="1400">
              <a:solidFill>
                <a:srgbClr val="00558C"/>
              </a:solidFill>
            </a:endParaRPr>
          </a:p>
        </p:txBody>
      </p:sp>
      <p:cxnSp>
        <p:nvCxnSpPr>
          <p:cNvPr id="246" name="Google Shape;246;p21"/>
          <p:cNvCxnSpPr/>
          <p:nvPr/>
        </p:nvCxnSpPr>
        <p:spPr>
          <a:xfrm rot="10800000">
            <a:off x="5793350" y="1832525"/>
            <a:ext cx="656700" cy="6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47" name="Google Shape;247;p21"/>
          <p:cNvCxnSpPr/>
          <p:nvPr/>
        </p:nvCxnSpPr>
        <p:spPr>
          <a:xfrm rot="10800000">
            <a:off x="5874725" y="2537988"/>
            <a:ext cx="656700" cy="6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48" name="Google Shape;248;p21"/>
          <p:cNvCxnSpPr/>
          <p:nvPr/>
        </p:nvCxnSpPr>
        <p:spPr>
          <a:xfrm rot="10800000">
            <a:off x="5874725" y="3174263"/>
            <a:ext cx="656700" cy="6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6651600" y="3009725"/>
            <a:ext cx="2127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b="1" lang="es" sz="1400">
                <a:solidFill>
                  <a:srgbClr val="00558C"/>
                </a:solidFill>
              </a:rPr>
              <a:t>Origen del Dataset</a:t>
            </a:r>
            <a:r>
              <a:rPr lang="es" sz="1400">
                <a:solidFill>
                  <a:srgbClr val="00558C"/>
                </a:solidFill>
              </a:rPr>
              <a:t>: Kaggle</a:t>
            </a:r>
            <a:endParaRPr sz="1400">
              <a:solidFill>
                <a:srgbClr val="00558C"/>
              </a:solidFill>
            </a:endParaRPr>
          </a:p>
        </p:txBody>
      </p:sp>
      <p:pic>
        <p:nvPicPr>
          <p:cNvPr id="250" name="Google Shape;2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50" y="1732900"/>
            <a:ext cx="5647766" cy="1515000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1" name="Google Shape;251;p21"/>
          <p:cNvSpPr txBox="1"/>
          <p:nvPr/>
        </p:nvSpPr>
        <p:spPr>
          <a:xfrm>
            <a:off x="272750" y="3568175"/>
            <a:ext cx="5574900" cy="1515000"/>
          </a:xfrm>
          <a:prstGeom prst="rect">
            <a:avLst/>
          </a:prstGeom>
          <a:noFill/>
          <a:ln cap="flat" cmpd="sng" w="19050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Hipótesis</a:t>
            </a: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Existe una relación positiva entre el nivel de educación y el salario</a:t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La ocupación/profesión influye significativamente en el salario</a:t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600"/>
              <a:buFont typeface="Calibri"/>
              <a:buChar char="●"/>
            </a:pP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Existe una relación significativa entre el salario y el género de una persona</a:t>
            </a:r>
            <a:endParaRPr sz="16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719B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6340752" y="179575"/>
            <a:ext cx="1834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u="none">
                <a:solidFill>
                  <a:schemeClr val="lt2"/>
                </a:solidFill>
              </a:rPr>
              <a:t>Variables</a:t>
            </a:r>
            <a:endParaRPr b="1" u="none">
              <a:solidFill>
                <a:schemeClr val="lt2"/>
              </a:solidFill>
            </a:endParaRPr>
          </a:p>
        </p:txBody>
      </p:sp>
      <p:sp>
        <p:nvSpPr>
          <p:cNvPr id="258" name="Google Shape;258;p22"/>
          <p:cNvSpPr txBox="1"/>
          <p:nvPr>
            <p:ph idx="1" type="body"/>
          </p:nvPr>
        </p:nvSpPr>
        <p:spPr>
          <a:xfrm>
            <a:off x="223900" y="854598"/>
            <a:ext cx="37998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Age: Edad de la persona encuestada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Fnlwg: peso final asignado a cada observación</a:t>
            </a:r>
            <a:endParaRPr sz="1500">
              <a:solidFill>
                <a:schemeClr val="lt1"/>
              </a:solidFill>
            </a:endParaRPr>
          </a:p>
          <a:p>
            <a:pPr indent="-24765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Education-num: Cantidad de años de educación completada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Capital-gain: ganancias obtenidas por la persona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Capital-loss: </a:t>
            </a:r>
            <a:r>
              <a:rPr lang="es" sz="1300">
                <a:solidFill>
                  <a:schemeClr val="lt1"/>
                </a:solidFill>
              </a:rPr>
              <a:t>pérdidas incurridas por la persona al vender activos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Hours-per-week: Cantidad de horas que una persona trabaja por semana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2719B"/>
              </a:buClr>
              <a:buSzPts val="1300"/>
              <a:buChar char="●"/>
            </a:pPr>
            <a:r>
              <a:rPr b="1" lang="es" sz="1300">
                <a:solidFill>
                  <a:srgbClr val="42719B"/>
                </a:solidFill>
              </a:rPr>
              <a:t>is_holiday: boolean field (1=holiday, 0=non holiday)</a:t>
            </a:r>
            <a:endParaRPr b="1">
              <a:solidFill>
                <a:srgbClr val="42719B"/>
              </a:solidFill>
            </a:endParaRPr>
          </a:p>
          <a:p>
            <a:pPr indent="-165100" lvl="0" marL="342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300"/>
          </a:p>
          <a:p>
            <a:pPr indent="0" lvl="0" marL="889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259" name="Google Shape;259;p22"/>
          <p:cNvSpPr txBox="1"/>
          <p:nvPr>
            <p:ph idx="12" type="sldNum"/>
          </p:nvPr>
        </p:nvSpPr>
        <p:spPr>
          <a:xfrm>
            <a:off x="6457950" y="4767266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4023700" y="854550"/>
            <a:ext cx="37998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0350" lvl="0" marL="3429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Workclass: Tipo de empleo de la persona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Education: nivel educativo alcanzado por una persona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Marital-status: Estado civil de una persona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Occupation: tipo de trabajo o profesión de la persona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Relationship: estado de relación de una persona con respecto a su vida personal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Race: pertenencia racial o étnica de la persona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Sex: Género de la persona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Native-Country: País de origen de la persona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1085725" y="608850"/>
            <a:ext cx="40689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" u="none"/>
              <a:t>Modificaciones en el Dataset</a:t>
            </a:r>
            <a:endParaRPr b="1" u="none"/>
          </a:p>
        </p:txBody>
      </p:sp>
      <p:sp>
        <p:nvSpPr>
          <p:cNvPr id="267" name="Google Shape;267;p23"/>
          <p:cNvSpPr txBox="1"/>
          <p:nvPr>
            <p:ph idx="12" type="sldNum"/>
          </p:nvPr>
        </p:nvSpPr>
        <p:spPr>
          <a:xfrm>
            <a:off x="6457950" y="4767266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8" name="Google Shape;268;p23"/>
          <p:cNvSpPr txBox="1"/>
          <p:nvPr/>
        </p:nvSpPr>
        <p:spPr>
          <a:xfrm>
            <a:off x="4179199" y="1922400"/>
            <a:ext cx="25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Se verificó que las variables </a:t>
            </a:r>
            <a:r>
              <a:rPr b="1"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no contienen</a:t>
            </a:r>
            <a:r>
              <a:rPr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 valores </a:t>
            </a:r>
            <a:r>
              <a:rPr b="1"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nulos</a:t>
            </a:r>
            <a:r>
              <a:rPr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4179200" y="2486725"/>
            <a:ext cx="257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Se encontraron 24 registros duplicados, los mismos fueron eliminados</a:t>
            </a:r>
            <a:endParaRPr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23"/>
          <p:cNvGrpSpPr/>
          <p:nvPr/>
        </p:nvGrpSpPr>
        <p:grpSpPr>
          <a:xfrm>
            <a:off x="6754091" y="2571758"/>
            <a:ext cx="2389917" cy="2067462"/>
            <a:chOff x="411609" y="1049416"/>
            <a:chExt cx="1718376" cy="1650536"/>
          </a:xfrm>
        </p:grpSpPr>
        <p:sp>
          <p:nvSpPr>
            <p:cNvPr id="271" name="Google Shape;271;p23"/>
            <p:cNvSpPr/>
            <p:nvPr/>
          </p:nvSpPr>
          <p:spPr>
            <a:xfrm>
              <a:off x="970600" y="1194197"/>
              <a:ext cx="557400" cy="399900"/>
            </a:xfrm>
            <a:prstGeom prst="roundRect">
              <a:avLst>
                <a:gd fmla="val 4313" name="adj"/>
              </a:avLst>
            </a:prstGeom>
            <a:solidFill>
              <a:srgbClr val="C1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957556" y="1172928"/>
              <a:ext cx="152647" cy="127132"/>
            </a:xfrm>
            <a:custGeom>
              <a:rect b="b" l="l" r="r" t="t"/>
              <a:pathLst>
                <a:path extrusionOk="0" h="8002" w="9608">
                  <a:moveTo>
                    <a:pt x="9509" y="0"/>
                  </a:moveTo>
                  <a:cubicBezTo>
                    <a:pt x="8961" y="0"/>
                    <a:pt x="8520" y="34"/>
                    <a:pt x="8520" y="79"/>
                  </a:cubicBezTo>
                  <a:cubicBezTo>
                    <a:pt x="8520" y="119"/>
                    <a:pt x="8908" y="153"/>
                    <a:pt x="9405" y="157"/>
                  </a:cubicBezTo>
                  <a:cubicBezTo>
                    <a:pt x="9356" y="209"/>
                    <a:pt x="9285" y="284"/>
                    <a:pt x="9192" y="385"/>
                  </a:cubicBezTo>
                  <a:cubicBezTo>
                    <a:pt x="8994" y="609"/>
                    <a:pt x="8729" y="904"/>
                    <a:pt x="8408" y="1267"/>
                  </a:cubicBezTo>
                  <a:cubicBezTo>
                    <a:pt x="7742" y="2032"/>
                    <a:pt x="6842" y="3067"/>
                    <a:pt x="5820" y="4243"/>
                  </a:cubicBezTo>
                  <a:cubicBezTo>
                    <a:pt x="5468" y="4008"/>
                    <a:pt x="5103" y="3762"/>
                    <a:pt x="4729" y="3515"/>
                  </a:cubicBezTo>
                  <a:cubicBezTo>
                    <a:pt x="4534" y="3384"/>
                    <a:pt x="4344" y="3257"/>
                    <a:pt x="4165" y="3138"/>
                  </a:cubicBezTo>
                  <a:lnTo>
                    <a:pt x="4105" y="3100"/>
                  </a:lnTo>
                  <a:lnTo>
                    <a:pt x="4060" y="3153"/>
                  </a:lnTo>
                  <a:cubicBezTo>
                    <a:pt x="2906" y="4501"/>
                    <a:pt x="1886" y="5708"/>
                    <a:pt x="1158" y="6578"/>
                  </a:cubicBezTo>
                  <a:cubicBezTo>
                    <a:pt x="807" y="7004"/>
                    <a:pt x="519" y="7351"/>
                    <a:pt x="302" y="7613"/>
                  </a:cubicBezTo>
                  <a:cubicBezTo>
                    <a:pt x="105" y="7856"/>
                    <a:pt x="0" y="7994"/>
                    <a:pt x="7" y="8001"/>
                  </a:cubicBezTo>
                  <a:cubicBezTo>
                    <a:pt x="7" y="8001"/>
                    <a:pt x="8" y="8001"/>
                    <a:pt x="8" y="8001"/>
                  </a:cubicBezTo>
                  <a:cubicBezTo>
                    <a:pt x="22" y="8001"/>
                    <a:pt x="140" y="7875"/>
                    <a:pt x="347" y="7649"/>
                  </a:cubicBezTo>
                  <a:cubicBezTo>
                    <a:pt x="571" y="7396"/>
                    <a:pt x="870" y="7059"/>
                    <a:pt x="1236" y="6649"/>
                  </a:cubicBezTo>
                  <a:cubicBezTo>
                    <a:pt x="1976" y="5804"/>
                    <a:pt x="2996" y="4632"/>
                    <a:pt x="4134" y="3306"/>
                  </a:cubicBezTo>
                  <a:cubicBezTo>
                    <a:pt x="4299" y="3414"/>
                    <a:pt x="4467" y="3526"/>
                    <a:pt x="4643" y="3642"/>
                  </a:cubicBezTo>
                  <a:cubicBezTo>
                    <a:pt x="5035" y="3907"/>
                    <a:pt x="5420" y="4161"/>
                    <a:pt x="5793" y="4408"/>
                  </a:cubicBezTo>
                  <a:lnTo>
                    <a:pt x="5849" y="4445"/>
                  </a:lnTo>
                  <a:lnTo>
                    <a:pt x="5894" y="4393"/>
                  </a:lnTo>
                  <a:cubicBezTo>
                    <a:pt x="6918" y="3182"/>
                    <a:pt x="7818" y="2118"/>
                    <a:pt x="8482" y="1330"/>
                  </a:cubicBezTo>
                  <a:cubicBezTo>
                    <a:pt x="8789" y="960"/>
                    <a:pt x="9042" y="654"/>
                    <a:pt x="9233" y="419"/>
                  </a:cubicBezTo>
                  <a:cubicBezTo>
                    <a:pt x="9330" y="299"/>
                    <a:pt x="9397" y="213"/>
                    <a:pt x="9442" y="157"/>
                  </a:cubicBezTo>
                  <a:lnTo>
                    <a:pt x="9454" y="157"/>
                  </a:lnTo>
                  <a:cubicBezTo>
                    <a:pt x="9457" y="657"/>
                    <a:pt x="9487" y="1050"/>
                    <a:pt x="9528" y="1050"/>
                  </a:cubicBezTo>
                  <a:cubicBezTo>
                    <a:pt x="9573" y="1050"/>
                    <a:pt x="9607" y="617"/>
                    <a:pt x="9607" y="79"/>
                  </a:cubicBezTo>
                  <a:lnTo>
                    <a:pt x="960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" name="Google Shape;273;p23"/>
            <p:cNvGrpSpPr/>
            <p:nvPr/>
          </p:nvGrpSpPr>
          <p:grpSpPr>
            <a:xfrm>
              <a:off x="1494120" y="1049416"/>
              <a:ext cx="285038" cy="281828"/>
              <a:chOff x="1494120" y="1049416"/>
              <a:chExt cx="285038" cy="281828"/>
            </a:xfrm>
          </p:grpSpPr>
          <p:sp>
            <p:nvSpPr>
              <p:cNvPr id="274" name="Google Shape;274;p23"/>
              <p:cNvSpPr/>
              <p:nvPr/>
            </p:nvSpPr>
            <p:spPr>
              <a:xfrm>
                <a:off x="1494120" y="1080031"/>
                <a:ext cx="251261" cy="251213"/>
              </a:xfrm>
              <a:custGeom>
                <a:rect b="b" l="l" r="r" t="t"/>
                <a:pathLst>
                  <a:path extrusionOk="0" h="15812" w="15815">
                    <a:moveTo>
                      <a:pt x="7725" y="1"/>
                    </a:moveTo>
                    <a:cubicBezTo>
                      <a:pt x="3459" y="101"/>
                      <a:pt x="0" y="3635"/>
                      <a:pt x="0" y="7904"/>
                    </a:cubicBezTo>
                    <a:cubicBezTo>
                      <a:pt x="0" y="12241"/>
                      <a:pt x="3572" y="15811"/>
                      <a:pt x="7908" y="15811"/>
                    </a:cubicBezTo>
                    <a:cubicBezTo>
                      <a:pt x="12244" y="15811"/>
                      <a:pt x="15815" y="12241"/>
                      <a:pt x="15815" y="7904"/>
                    </a:cubicBezTo>
                    <a:lnTo>
                      <a:pt x="7908" y="7904"/>
                    </a:lnTo>
                    <a:lnTo>
                      <a:pt x="772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>
                <a:off x="1650771" y="1049416"/>
                <a:ext cx="128387" cy="125575"/>
              </a:xfrm>
              <a:custGeom>
                <a:rect b="b" l="l" r="r" t="t"/>
                <a:pathLst>
                  <a:path extrusionOk="0" h="7904" w="8081">
                    <a:moveTo>
                      <a:pt x="1" y="0"/>
                    </a:moveTo>
                    <a:lnTo>
                      <a:pt x="177" y="7903"/>
                    </a:lnTo>
                    <a:lnTo>
                      <a:pt x="8080" y="7781"/>
                    </a:lnTo>
                    <a:cubicBezTo>
                      <a:pt x="8024" y="5722"/>
                      <a:pt x="7169" y="3676"/>
                      <a:pt x="5693" y="2238"/>
                    </a:cubicBezTo>
                    <a:cubicBezTo>
                      <a:pt x="4218" y="804"/>
                      <a:pt x="2059" y="0"/>
                      <a:pt x="1" y="0"/>
                    </a:cubicBezTo>
                    <a:close/>
                  </a:path>
                </a:pathLst>
              </a:custGeom>
              <a:solidFill>
                <a:srgbClr val="71B8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6" name="Google Shape;276;p23"/>
            <p:cNvSpPr/>
            <p:nvPr/>
          </p:nvSpPr>
          <p:spPr>
            <a:xfrm>
              <a:off x="726357" y="1601522"/>
              <a:ext cx="1316216" cy="487333"/>
            </a:xfrm>
            <a:custGeom>
              <a:rect b="b" l="l" r="r" t="t"/>
              <a:pathLst>
                <a:path extrusionOk="0" h="30674" w="82846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rgbClr val="C1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11609" y="2697807"/>
              <a:ext cx="1718376" cy="2145"/>
            </a:xfrm>
            <a:custGeom>
              <a:rect b="b" l="l" r="r" t="t"/>
              <a:pathLst>
                <a:path extrusionOk="0" h="135" w="108159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23"/>
            <p:cNvGrpSpPr/>
            <p:nvPr/>
          </p:nvGrpSpPr>
          <p:grpSpPr>
            <a:xfrm>
              <a:off x="1603188" y="1369374"/>
              <a:ext cx="209969" cy="294109"/>
              <a:chOff x="1603188" y="1369374"/>
              <a:chExt cx="209969" cy="294109"/>
            </a:xfrm>
          </p:grpSpPr>
          <p:sp>
            <p:nvSpPr>
              <p:cNvPr id="279" name="Google Shape;279;p23"/>
              <p:cNvSpPr/>
              <p:nvPr/>
            </p:nvSpPr>
            <p:spPr>
              <a:xfrm>
                <a:off x="1603188" y="1369374"/>
                <a:ext cx="209969" cy="294109"/>
              </a:xfrm>
              <a:custGeom>
                <a:rect b="b" l="l" r="r" t="t"/>
                <a:pathLst>
                  <a:path extrusionOk="0" h="18512" w="13216">
                    <a:moveTo>
                      <a:pt x="575" y="1"/>
                    </a:moveTo>
                    <a:cubicBezTo>
                      <a:pt x="270" y="1"/>
                      <a:pt x="1" y="266"/>
                      <a:pt x="1" y="573"/>
                    </a:cubicBezTo>
                    <a:lnTo>
                      <a:pt x="1" y="1368"/>
                    </a:lnTo>
                    <a:lnTo>
                      <a:pt x="1" y="2945"/>
                    </a:lnTo>
                    <a:lnTo>
                      <a:pt x="1" y="6026"/>
                    </a:lnTo>
                    <a:cubicBezTo>
                      <a:pt x="1" y="8043"/>
                      <a:pt x="4" y="9992"/>
                      <a:pt x="4" y="11849"/>
                    </a:cubicBezTo>
                    <a:cubicBezTo>
                      <a:pt x="4" y="13705"/>
                      <a:pt x="8" y="15469"/>
                      <a:pt x="12" y="17119"/>
                    </a:cubicBezTo>
                    <a:lnTo>
                      <a:pt x="12" y="17732"/>
                    </a:lnTo>
                    <a:cubicBezTo>
                      <a:pt x="15" y="17832"/>
                      <a:pt x="4" y="17929"/>
                      <a:pt x="23" y="18041"/>
                    </a:cubicBezTo>
                    <a:cubicBezTo>
                      <a:pt x="41" y="18153"/>
                      <a:pt x="94" y="18255"/>
                      <a:pt x="172" y="18333"/>
                    </a:cubicBezTo>
                    <a:cubicBezTo>
                      <a:pt x="247" y="18411"/>
                      <a:pt x="344" y="18472"/>
                      <a:pt x="453" y="18494"/>
                    </a:cubicBezTo>
                    <a:cubicBezTo>
                      <a:pt x="517" y="18509"/>
                      <a:pt x="578" y="18512"/>
                      <a:pt x="637" y="18512"/>
                    </a:cubicBezTo>
                    <a:cubicBezTo>
                      <a:pt x="662" y="18512"/>
                      <a:pt x="686" y="18511"/>
                      <a:pt x="710" y="18511"/>
                    </a:cubicBezTo>
                    <a:cubicBezTo>
                      <a:pt x="726" y="18511"/>
                      <a:pt x="742" y="18511"/>
                      <a:pt x="758" y="18512"/>
                    </a:cubicBezTo>
                    <a:cubicBezTo>
                      <a:pt x="953" y="18508"/>
                      <a:pt x="1147" y="18508"/>
                      <a:pt x="1337" y="18508"/>
                    </a:cubicBezTo>
                    <a:cubicBezTo>
                      <a:pt x="2103" y="18508"/>
                      <a:pt x="2839" y="18505"/>
                      <a:pt x="3542" y="18505"/>
                    </a:cubicBezTo>
                    <a:cubicBezTo>
                      <a:pt x="6343" y="18498"/>
                      <a:pt x="8614" y="18489"/>
                      <a:pt x="10186" y="18482"/>
                    </a:cubicBezTo>
                    <a:cubicBezTo>
                      <a:pt x="10970" y="18479"/>
                      <a:pt x="11576" y="18475"/>
                      <a:pt x="11994" y="18472"/>
                    </a:cubicBezTo>
                    <a:cubicBezTo>
                      <a:pt x="12199" y="18467"/>
                      <a:pt x="12356" y="18467"/>
                      <a:pt x="12465" y="18463"/>
                    </a:cubicBezTo>
                    <a:cubicBezTo>
                      <a:pt x="12573" y="18463"/>
                      <a:pt x="12625" y="18456"/>
                      <a:pt x="12625" y="18456"/>
                    </a:cubicBezTo>
                    <a:cubicBezTo>
                      <a:pt x="12625" y="18456"/>
                      <a:pt x="12573" y="18453"/>
                      <a:pt x="12465" y="18449"/>
                    </a:cubicBezTo>
                    <a:cubicBezTo>
                      <a:pt x="12356" y="18449"/>
                      <a:pt x="12199" y="18445"/>
                      <a:pt x="11994" y="18445"/>
                    </a:cubicBezTo>
                    <a:cubicBezTo>
                      <a:pt x="11576" y="18441"/>
                      <a:pt x="10970" y="18437"/>
                      <a:pt x="10186" y="18430"/>
                    </a:cubicBezTo>
                    <a:cubicBezTo>
                      <a:pt x="8614" y="18427"/>
                      <a:pt x="6343" y="18419"/>
                      <a:pt x="3542" y="18411"/>
                    </a:cubicBezTo>
                    <a:cubicBezTo>
                      <a:pt x="2839" y="18408"/>
                      <a:pt x="2103" y="18408"/>
                      <a:pt x="1337" y="18404"/>
                    </a:cubicBezTo>
                    <a:lnTo>
                      <a:pt x="758" y="18404"/>
                    </a:lnTo>
                    <a:cubicBezTo>
                      <a:pt x="738" y="18403"/>
                      <a:pt x="718" y="18403"/>
                      <a:pt x="697" y="18403"/>
                    </a:cubicBezTo>
                    <a:cubicBezTo>
                      <a:pt x="674" y="18403"/>
                      <a:pt x="650" y="18404"/>
                      <a:pt x="627" y="18404"/>
                    </a:cubicBezTo>
                    <a:cubicBezTo>
                      <a:pt x="573" y="18404"/>
                      <a:pt x="521" y="18402"/>
                      <a:pt x="475" y="18389"/>
                    </a:cubicBezTo>
                    <a:cubicBezTo>
                      <a:pt x="389" y="18370"/>
                      <a:pt x="310" y="18325"/>
                      <a:pt x="251" y="18258"/>
                    </a:cubicBezTo>
                    <a:cubicBezTo>
                      <a:pt x="187" y="18195"/>
                      <a:pt x="146" y="18113"/>
                      <a:pt x="127" y="18023"/>
                    </a:cubicBezTo>
                    <a:cubicBezTo>
                      <a:pt x="117" y="17941"/>
                      <a:pt x="124" y="17832"/>
                      <a:pt x="120" y="17732"/>
                    </a:cubicBezTo>
                    <a:cubicBezTo>
                      <a:pt x="120" y="17530"/>
                      <a:pt x="120" y="17324"/>
                      <a:pt x="124" y="17119"/>
                    </a:cubicBezTo>
                    <a:cubicBezTo>
                      <a:pt x="124" y="15469"/>
                      <a:pt x="127" y="13705"/>
                      <a:pt x="127" y="11849"/>
                    </a:cubicBezTo>
                    <a:cubicBezTo>
                      <a:pt x="131" y="9992"/>
                      <a:pt x="131" y="8043"/>
                      <a:pt x="131" y="6026"/>
                    </a:cubicBezTo>
                    <a:cubicBezTo>
                      <a:pt x="131" y="5013"/>
                      <a:pt x="131" y="3986"/>
                      <a:pt x="135" y="2945"/>
                    </a:cubicBezTo>
                    <a:lnTo>
                      <a:pt x="135" y="1368"/>
                    </a:lnTo>
                    <a:lnTo>
                      <a:pt x="135" y="576"/>
                    </a:lnTo>
                    <a:cubicBezTo>
                      <a:pt x="135" y="339"/>
                      <a:pt x="344" y="135"/>
                      <a:pt x="581" y="135"/>
                    </a:cubicBezTo>
                    <a:cubicBezTo>
                      <a:pt x="583" y="135"/>
                      <a:pt x="585" y="135"/>
                      <a:pt x="587" y="135"/>
                    </a:cubicBezTo>
                    <a:cubicBezTo>
                      <a:pt x="4868" y="135"/>
                      <a:pt x="8946" y="135"/>
                      <a:pt x="12655" y="132"/>
                    </a:cubicBezTo>
                    <a:cubicBezTo>
                      <a:pt x="12860" y="143"/>
                      <a:pt x="13044" y="311"/>
                      <a:pt x="13077" y="509"/>
                    </a:cubicBezTo>
                    <a:cubicBezTo>
                      <a:pt x="13089" y="718"/>
                      <a:pt x="13081" y="961"/>
                      <a:pt x="13084" y="1181"/>
                    </a:cubicBezTo>
                    <a:lnTo>
                      <a:pt x="13084" y="2519"/>
                    </a:lnTo>
                    <a:cubicBezTo>
                      <a:pt x="13084" y="3396"/>
                      <a:pt x="13089" y="4252"/>
                      <a:pt x="13089" y="5077"/>
                    </a:cubicBezTo>
                    <a:cubicBezTo>
                      <a:pt x="13092" y="6728"/>
                      <a:pt x="13092" y="8263"/>
                      <a:pt x="13096" y="9668"/>
                    </a:cubicBezTo>
                    <a:cubicBezTo>
                      <a:pt x="13107" y="12469"/>
                      <a:pt x="13115" y="14740"/>
                      <a:pt x="13118" y="16316"/>
                    </a:cubicBezTo>
                    <a:cubicBezTo>
                      <a:pt x="13122" y="16708"/>
                      <a:pt x="13122" y="17055"/>
                      <a:pt x="13125" y="17358"/>
                    </a:cubicBezTo>
                    <a:lnTo>
                      <a:pt x="13125" y="17777"/>
                    </a:lnTo>
                    <a:cubicBezTo>
                      <a:pt x="13125" y="17903"/>
                      <a:pt x="13137" y="18019"/>
                      <a:pt x="13099" y="18113"/>
                    </a:cubicBezTo>
                    <a:cubicBezTo>
                      <a:pt x="13029" y="18307"/>
                      <a:pt x="12875" y="18393"/>
                      <a:pt x="12782" y="18427"/>
                    </a:cubicBezTo>
                    <a:cubicBezTo>
                      <a:pt x="12681" y="18456"/>
                      <a:pt x="12625" y="18453"/>
                      <a:pt x="12625" y="18456"/>
                    </a:cubicBezTo>
                    <a:cubicBezTo>
                      <a:pt x="12625" y="18456"/>
                      <a:pt x="12635" y="18458"/>
                      <a:pt x="12654" y="18458"/>
                    </a:cubicBezTo>
                    <a:cubicBezTo>
                      <a:pt x="12681" y="18458"/>
                      <a:pt x="12725" y="18455"/>
                      <a:pt x="12786" y="18437"/>
                    </a:cubicBezTo>
                    <a:cubicBezTo>
                      <a:pt x="12883" y="18411"/>
                      <a:pt x="13044" y="18325"/>
                      <a:pt x="13125" y="18124"/>
                    </a:cubicBezTo>
                    <a:cubicBezTo>
                      <a:pt x="13167" y="18023"/>
                      <a:pt x="13160" y="17903"/>
                      <a:pt x="13160" y="17777"/>
                    </a:cubicBezTo>
                    <a:cubicBezTo>
                      <a:pt x="13163" y="17650"/>
                      <a:pt x="13163" y="17508"/>
                      <a:pt x="13163" y="17358"/>
                    </a:cubicBezTo>
                    <a:cubicBezTo>
                      <a:pt x="13167" y="17055"/>
                      <a:pt x="13167" y="16708"/>
                      <a:pt x="13170" y="16316"/>
                    </a:cubicBezTo>
                    <a:cubicBezTo>
                      <a:pt x="13174" y="14740"/>
                      <a:pt x="13182" y="12469"/>
                      <a:pt x="13193" y="9668"/>
                    </a:cubicBezTo>
                    <a:cubicBezTo>
                      <a:pt x="13193" y="8263"/>
                      <a:pt x="13196" y="6728"/>
                      <a:pt x="13201" y="5077"/>
                    </a:cubicBezTo>
                    <a:cubicBezTo>
                      <a:pt x="13201" y="4252"/>
                      <a:pt x="13204" y="3396"/>
                      <a:pt x="13204" y="2519"/>
                    </a:cubicBezTo>
                    <a:lnTo>
                      <a:pt x="13204" y="1181"/>
                    </a:lnTo>
                    <a:cubicBezTo>
                      <a:pt x="13201" y="950"/>
                      <a:pt x="13215" y="737"/>
                      <a:pt x="13196" y="490"/>
                    </a:cubicBezTo>
                    <a:cubicBezTo>
                      <a:pt x="13160" y="233"/>
                      <a:pt x="12927" y="19"/>
                      <a:pt x="12663" y="9"/>
                    </a:cubicBezTo>
                    <a:cubicBezTo>
                      <a:pt x="8950" y="9"/>
                      <a:pt x="4871" y="5"/>
                      <a:pt x="587" y="1"/>
                    </a:cubicBezTo>
                    <a:cubicBezTo>
                      <a:pt x="583" y="1"/>
                      <a:pt x="579" y="1"/>
                      <a:pt x="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>
                <a:off x="1647450" y="1426490"/>
                <a:ext cx="123462" cy="108972"/>
              </a:xfrm>
              <a:custGeom>
                <a:rect b="b" l="l" r="r" t="t"/>
                <a:pathLst>
                  <a:path extrusionOk="0" h="6859" w="7771">
                    <a:moveTo>
                      <a:pt x="4056" y="154"/>
                    </a:moveTo>
                    <a:cubicBezTo>
                      <a:pt x="4227" y="154"/>
                      <a:pt x="4398" y="167"/>
                      <a:pt x="4567" y="192"/>
                    </a:cubicBezTo>
                    <a:lnTo>
                      <a:pt x="4567" y="192"/>
                    </a:lnTo>
                    <a:cubicBezTo>
                      <a:pt x="4574" y="252"/>
                      <a:pt x="4610" y="309"/>
                      <a:pt x="4681" y="336"/>
                    </a:cubicBezTo>
                    <a:cubicBezTo>
                      <a:pt x="6216" y="899"/>
                      <a:pt x="7322" y="2558"/>
                      <a:pt x="6862" y="4223"/>
                    </a:cubicBezTo>
                    <a:cubicBezTo>
                      <a:pt x="6491" y="5568"/>
                      <a:pt x="5094" y="6534"/>
                      <a:pt x="3709" y="6534"/>
                    </a:cubicBezTo>
                    <a:cubicBezTo>
                      <a:pt x="3467" y="6534"/>
                      <a:pt x="3225" y="6504"/>
                      <a:pt x="2989" y="6442"/>
                    </a:cubicBezTo>
                    <a:cubicBezTo>
                      <a:pt x="1468" y="6035"/>
                      <a:pt x="487" y="4403"/>
                      <a:pt x="677" y="2879"/>
                    </a:cubicBezTo>
                    <a:cubicBezTo>
                      <a:pt x="890" y="1221"/>
                      <a:pt x="2473" y="154"/>
                      <a:pt x="4056" y="154"/>
                    </a:cubicBezTo>
                    <a:close/>
                    <a:moveTo>
                      <a:pt x="4713" y="0"/>
                    </a:moveTo>
                    <a:cubicBezTo>
                      <a:pt x="4652" y="0"/>
                      <a:pt x="4608" y="36"/>
                      <a:pt x="4584" y="85"/>
                    </a:cubicBezTo>
                    <a:lnTo>
                      <a:pt x="4584" y="85"/>
                    </a:lnTo>
                    <a:cubicBezTo>
                      <a:pt x="4350" y="39"/>
                      <a:pt x="4113" y="17"/>
                      <a:pt x="3878" y="17"/>
                    </a:cubicBezTo>
                    <a:cubicBezTo>
                      <a:pt x="2363" y="17"/>
                      <a:pt x="898" y="943"/>
                      <a:pt x="475" y="2491"/>
                    </a:cubicBezTo>
                    <a:cubicBezTo>
                      <a:pt x="1" y="4235"/>
                      <a:pt x="1151" y="6271"/>
                      <a:pt x="2903" y="6749"/>
                    </a:cubicBezTo>
                    <a:cubicBezTo>
                      <a:pt x="3178" y="6823"/>
                      <a:pt x="3460" y="6858"/>
                      <a:pt x="3741" y="6858"/>
                    </a:cubicBezTo>
                    <a:cubicBezTo>
                      <a:pt x="5212" y="6858"/>
                      <a:pt x="6666" y="5889"/>
                      <a:pt x="7143" y="4478"/>
                    </a:cubicBezTo>
                    <a:cubicBezTo>
                      <a:pt x="7770" y="2613"/>
                      <a:pt x="6574" y="605"/>
                      <a:pt x="4771" y="10"/>
                    </a:cubicBezTo>
                    <a:cubicBezTo>
                      <a:pt x="4750" y="3"/>
                      <a:pt x="4731" y="0"/>
                      <a:pt x="47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>
                <a:off x="1692190" y="1423757"/>
                <a:ext cx="80550" cy="111451"/>
              </a:xfrm>
              <a:custGeom>
                <a:rect b="b" l="l" r="r" t="t"/>
                <a:pathLst>
                  <a:path extrusionOk="0" h="7015" w="5070">
                    <a:moveTo>
                      <a:pt x="1888" y="0"/>
                    </a:moveTo>
                    <a:cubicBezTo>
                      <a:pt x="1550" y="0"/>
                      <a:pt x="1458" y="529"/>
                      <a:pt x="1820" y="672"/>
                    </a:cubicBezTo>
                    <a:cubicBezTo>
                      <a:pt x="3381" y="1284"/>
                      <a:pt x="4420" y="2976"/>
                      <a:pt x="3800" y="4638"/>
                    </a:cubicBezTo>
                    <a:cubicBezTo>
                      <a:pt x="3304" y="5975"/>
                      <a:pt x="1931" y="6687"/>
                      <a:pt x="566" y="6687"/>
                    </a:cubicBezTo>
                    <a:cubicBezTo>
                      <a:pt x="421" y="6687"/>
                      <a:pt x="276" y="6679"/>
                      <a:pt x="132" y="6662"/>
                    </a:cubicBezTo>
                    <a:cubicBezTo>
                      <a:pt x="127" y="6662"/>
                      <a:pt x="123" y="6662"/>
                      <a:pt x="119" y="6662"/>
                    </a:cubicBezTo>
                    <a:cubicBezTo>
                      <a:pt x="11" y="6662"/>
                      <a:pt x="1" y="6836"/>
                      <a:pt x="102" y="6864"/>
                    </a:cubicBezTo>
                    <a:cubicBezTo>
                      <a:pt x="432" y="6966"/>
                      <a:pt x="771" y="7015"/>
                      <a:pt x="1108" y="7015"/>
                    </a:cubicBezTo>
                    <a:cubicBezTo>
                      <a:pt x="2614" y="7015"/>
                      <a:pt x="4078" y="6045"/>
                      <a:pt x="4520" y="4523"/>
                    </a:cubicBezTo>
                    <a:cubicBezTo>
                      <a:pt x="5070" y="2629"/>
                      <a:pt x="3845" y="582"/>
                      <a:pt x="2000" y="18"/>
                    </a:cubicBezTo>
                    <a:cubicBezTo>
                      <a:pt x="1960" y="6"/>
                      <a:pt x="1923" y="0"/>
                      <a:pt x="1888" y="0"/>
                    </a:cubicBezTo>
                    <a:close/>
                  </a:path>
                </a:pathLst>
              </a:custGeom>
              <a:solidFill>
                <a:srgbClr val="A4D8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>
                <a:off x="1651486" y="1580996"/>
                <a:ext cx="113961" cy="2208"/>
              </a:xfrm>
              <a:custGeom>
                <a:rect b="b" l="l" r="r" t="t"/>
                <a:pathLst>
                  <a:path extrusionOk="0" h="139" w="7173">
                    <a:moveTo>
                      <a:pt x="3586" y="1"/>
                    </a:moveTo>
                    <a:cubicBezTo>
                      <a:pt x="1607" y="1"/>
                      <a:pt x="1" y="34"/>
                      <a:pt x="1" y="71"/>
                    </a:cubicBezTo>
                    <a:cubicBezTo>
                      <a:pt x="1" y="109"/>
                      <a:pt x="1607" y="139"/>
                      <a:pt x="3586" y="139"/>
                    </a:cubicBezTo>
                    <a:cubicBezTo>
                      <a:pt x="5567" y="139"/>
                      <a:pt x="7172" y="109"/>
                      <a:pt x="7172" y="71"/>
                    </a:cubicBezTo>
                    <a:cubicBezTo>
                      <a:pt x="7172" y="34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>
                <a:off x="1651486" y="1598313"/>
                <a:ext cx="113961" cy="2161"/>
              </a:xfrm>
              <a:custGeom>
                <a:rect b="b" l="l" r="r" t="t"/>
                <a:pathLst>
                  <a:path extrusionOk="0" h="136" w="7173">
                    <a:moveTo>
                      <a:pt x="3586" y="1"/>
                    </a:moveTo>
                    <a:cubicBezTo>
                      <a:pt x="1607" y="1"/>
                      <a:pt x="1" y="31"/>
                      <a:pt x="1" y="68"/>
                    </a:cubicBezTo>
                    <a:cubicBezTo>
                      <a:pt x="1" y="106"/>
                      <a:pt x="1607" y="135"/>
                      <a:pt x="3586" y="135"/>
                    </a:cubicBezTo>
                    <a:cubicBezTo>
                      <a:pt x="5567" y="135"/>
                      <a:pt x="7172" y="106"/>
                      <a:pt x="7172" y="68"/>
                    </a:cubicBezTo>
                    <a:cubicBezTo>
                      <a:pt x="7172" y="31"/>
                      <a:pt x="5567" y="1"/>
                      <a:pt x="35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4" name="Google Shape;284;p23"/>
            <p:cNvSpPr/>
            <p:nvPr/>
          </p:nvSpPr>
          <p:spPr>
            <a:xfrm>
              <a:off x="1019624" y="1242830"/>
              <a:ext cx="462231" cy="99678"/>
            </a:xfrm>
            <a:custGeom>
              <a:rect b="b" l="l" r="r" t="t"/>
              <a:pathLst>
                <a:path extrusionOk="0" h="6274" w="29094">
                  <a:moveTo>
                    <a:pt x="25522" y="0"/>
                  </a:moveTo>
                  <a:cubicBezTo>
                    <a:pt x="25196" y="0"/>
                    <a:pt x="24852" y="21"/>
                    <a:pt x="24491" y="70"/>
                  </a:cubicBezTo>
                  <a:cubicBezTo>
                    <a:pt x="23763" y="175"/>
                    <a:pt x="22967" y="387"/>
                    <a:pt x="22187" y="780"/>
                  </a:cubicBezTo>
                  <a:cubicBezTo>
                    <a:pt x="21403" y="1161"/>
                    <a:pt x="20659" y="1732"/>
                    <a:pt x="19931" y="2371"/>
                  </a:cubicBezTo>
                  <a:cubicBezTo>
                    <a:pt x="19199" y="3009"/>
                    <a:pt x="18481" y="3726"/>
                    <a:pt x="17671" y="4376"/>
                  </a:cubicBezTo>
                  <a:cubicBezTo>
                    <a:pt x="16857" y="5019"/>
                    <a:pt x="15935" y="5621"/>
                    <a:pt x="14877" y="5890"/>
                  </a:cubicBezTo>
                  <a:cubicBezTo>
                    <a:pt x="14538" y="5981"/>
                    <a:pt x="14196" y="6023"/>
                    <a:pt x="13857" y="6023"/>
                  </a:cubicBezTo>
                  <a:cubicBezTo>
                    <a:pt x="13135" y="6023"/>
                    <a:pt x="12426" y="5832"/>
                    <a:pt x="11796" y="5527"/>
                  </a:cubicBezTo>
                  <a:cubicBezTo>
                    <a:pt x="10855" y="5090"/>
                    <a:pt x="10025" y="4500"/>
                    <a:pt x="9196" y="3999"/>
                  </a:cubicBezTo>
                  <a:cubicBezTo>
                    <a:pt x="8371" y="3492"/>
                    <a:pt x="7519" y="3077"/>
                    <a:pt x="6664" y="2890"/>
                  </a:cubicBezTo>
                  <a:cubicBezTo>
                    <a:pt x="6089" y="2756"/>
                    <a:pt x="5529" y="2699"/>
                    <a:pt x="5000" y="2699"/>
                  </a:cubicBezTo>
                  <a:cubicBezTo>
                    <a:pt x="4745" y="2699"/>
                    <a:pt x="4498" y="2713"/>
                    <a:pt x="4259" y="2737"/>
                  </a:cubicBezTo>
                  <a:cubicBezTo>
                    <a:pt x="2780" y="2890"/>
                    <a:pt x="1677" y="3439"/>
                    <a:pt x="994" y="3883"/>
                  </a:cubicBezTo>
                  <a:cubicBezTo>
                    <a:pt x="651" y="4107"/>
                    <a:pt x="396" y="4306"/>
                    <a:pt x="239" y="4455"/>
                  </a:cubicBezTo>
                  <a:cubicBezTo>
                    <a:pt x="82" y="4600"/>
                    <a:pt x="1" y="4679"/>
                    <a:pt x="4" y="4687"/>
                  </a:cubicBezTo>
                  <a:cubicBezTo>
                    <a:pt x="5" y="4687"/>
                    <a:pt x="6" y="4688"/>
                    <a:pt x="7" y="4688"/>
                  </a:cubicBezTo>
                  <a:cubicBezTo>
                    <a:pt x="45" y="4688"/>
                    <a:pt x="374" y="4374"/>
                    <a:pt x="1046" y="3966"/>
                  </a:cubicBezTo>
                  <a:cubicBezTo>
                    <a:pt x="1734" y="3551"/>
                    <a:pt x="2828" y="3040"/>
                    <a:pt x="4273" y="2912"/>
                  </a:cubicBezTo>
                  <a:cubicBezTo>
                    <a:pt x="4472" y="2896"/>
                    <a:pt x="4676" y="2887"/>
                    <a:pt x="4886" y="2887"/>
                  </a:cubicBezTo>
                  <a:cubicBezTo>
                    <a:pt x="5436" y="2887"/>
                    <a:pt x="6020" y="2948"/>
                    <a:pt x="6615" y="3092"/>
                  </a:cubicBezTo>
                  <a:cubicBezTo>
                    <a:pt x="7445" y="3282"/>
                    <a:pt x="8262" y="3685"/>
                    <a:pt x="9077" y="4197"/>
                  </a:cubicBezTo>
                  <a:cubicBezTo>
                    <a:pt x="9895" y="4698"/>
                    <a:pt x="10724" y="5295"/>
                    <a:pt x="11691" y="5751"/>
                  </a:cubicBezTo>
                  <a:cubicBezTo>
                    <a:pt x="12173" y="5976"/>
                    <a:pt x="12696" y="6158"/>
                    <a:pt x="13253" y="6233"/>
                  </a:cubicBezTo>
                  <a:cubicBezTo>
                    <a:pt x="13443" y="6260"/>
                    <a:pt x="13637" y="6273"/>
                    <a:pt x="13832" y="6273"/>
                  </a:cubicBezTo>
                  <a:cubicBezTo>
                    <a:pt x="14202" y="6273"/>
                    <a:pt x="14575" y="6225"/>
                    <a:pt x="14937" y="6132"/>
                  </a:cubicBezTo>
                  <a:cubicBezTo>
                    <a:pt x="16050" y="5848"/>
                    <a:pt x="16999" y="5228"/>
                    <a:pt x="17824" y="4571"/>
                  </a:cubicBezTo>
                  <a:cubicBezTo>
                    <a:pt x="18650" y="3902"/>
                    <a:pt x="19364" y="3181"/>
                    <a:pt x="20084" y="2547"/>
                  </a:cubicBezTo>
                  <a:cubicBezTo>
                    <a:pt x="20801" y="1908"/>
                    <a:pt x="21526" y="1344"/>
                    <a:pt x="22284" y="963"/>
                  </a:cubicBezTo>
                  <a:cubicBezTo>
                    <a:pt x="23034" y="575"/>
                    <a:pt x="23808" y="361"/>
                    <a:pt x="24518" y="246"/>
                  </a:cubicBezTo>
                  <a:cubicBezTo>
                    <a:pt x="24921" y="185"/>
                    <a:pt x="25304" y="159"/>
                    <a:pt x="25664" y="159"/>
                  </a:cubicBezTo>
                  <a:cubicBezTo>
                    <a:pt x="26586" y="159"/>
                    <a:pt x="27355" y="327"/>
                    <a:pt x="27906" y="496"/>
                  </a:cubicBezTo>
                  <a:cubicBezTo>
                    <a:pt x="28646" y="731"/>
                    <a:pt x="29041" y="949"/>
                    <a:pt x="29086" y="949"/>
                  </a:cubicBezTo>
                  <a:cubicBezTo>
                    <a:pt x="29088" y="949"/>
                    <a:pt x="29089" y="949"/>
                    <a:pt x="29090" y="948"/>
                  </a:cubicBezTo>
                  <a:cubicBezTo>
                    <a:pt x="29093" y="940"/>
                    <a:pt x="28996" y="880"/>
                    <a:pt x="28806" y="780"/>
                  </a:cubicBezTo>
                  <a:cubicBezTo>
                    <a:pt x="28615" y="675"/>
                    <a:pt x="28328" y="537"/>
                    <a:pt x="27939" y="402"/>
                  </a:cubicBezTo>
                  <a:cubicBezTo>
                    <a:pt x="27358" y="199"/>
                    <a:pt x="26528" y="0"/>
                    <a:pt x="255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1108817" y="1347370"/>
              <a:ext cx="49617" cy="134249"/>
            </a:xfrm>
            <a:custGeom>
              <a:rect b="b" l="l" r="r" t="t"/>
              <a:pathLst>
                <a:path extrusionOk="0" h="8450" w="3123">
                  <a:moveTo>
                    <a:pt x="0" y="1"/>
                  </a:moveTo>
                  <a:lnTo>
                    <a:pt x="0" y="8450"/>
                  </a:lnTo>
                  <a:lnTo>
                    <a:pt x="3122" y="8450"/>
                  </a:lnTo>
                  <a:lnTo>
                    <a:pt x="312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1319421" y="1347370"/>
              <a:ext cx="49680" cy="134249"/>
            </a:xfrm>
            <a:custGeom>
              <a:rect b="b" l="l" r="r" t="t"/>
              <a:pathLst>
                <a:path extrusionOk="0" h="8450" w="3127">
                  <a:moveTo>
                    <a:pt x="1" y="1"/>
                  </a:moveTo>
                  <a:lnTo>
                    <a:pt x="1" y="8450"/>
                  </a:lnTo>
                  <a:lnTo>
                    <a:pt x="3126" y="8450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1389628" y="1268504"/>
              <a:ext cx="49664" cy="213115"/>
            </a:xfrm>
            <a:custGeom>
              <a:rect b="b" l="l" r="r" t="t"/>
              <a:pathLst>
                <a:path extrusionOk="0" h="13414" w="3126">
                  <a:moveTo>
                    <a:pt x="0" y="0"/>
                  </a:moveTo>
                  <a:lnTo>
                    <a:pt x="0" y="13414"/>
                  </a:lnTo>
                  <a:lnTo>
                    <a:pt x="3126" y="13414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1044552" y="1439343"/>
              <a:ext cx="49680" cy="45184"/>
            </a:xfrm>
            <a:custGeom>
              <a:rect b="b" l="l" r="r" t="t"/>
              <a:pathLst>
                <a:path extrusionOk="0" h="2844" w="3127">
                  <a:moveTo>
                    <a:pt x="0" y="1"/>
                  </a:moveTo>
                  <a:lnTo>
                    <a:pt x="0" y="2843"/>
                  </a:lnTo>
                  <a:lnTo>
                    <a:pt x="3126" y="2843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1179008" y="1407965"/>
              <a:ext cx="49633" cy="73654"/>
            </a:xfrm>
            <a:custGeom>
              <a:rect b="b" l="l" r="r" t="t"/>
              <a:pathLst>
                <a:path extrusionOk="0" h="4636" w="3124">
                  <a:moveTo>
                    <a:pt x="1" y="0"/>
                  </a:moveTo>
                  <a:lnTo>
                    <a:pt x="1" y="4636"/>
                  </a:lnTo>
                  <a:lnTo>
                    <a:pt x="3124" y="4636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1249214" y="1391092"/>
              <a:ext cx="49633" cy="90527"/>
            </a:xfrm>
            <a:custGeom>
              <a:rect b="b" l="l" r="r" t="t"/>
              <a:pathLst>
                <a:path extrusionOk="0" h="5698" w="3124">
                  <a:moveTo>
                    <a:pt x="0" y="1"/>
                  </a:moveTo>
                  <a:lnTo>
                    <a:pt x="0" y="5698"/>
                  </a:lnTo>
                  <a:lnTo>
                    <a:pt x="3123" y="5698"/>
                  </a:lnTo>
                  <a:lnTo>
                    <a:pt x="312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1106783" y="1495426"/>
              <a:ext cx="53668" cy="4004"/>
            </a:xfrm>
            <a:custGeom>
              <a:rect b="b" l="l" r="r" t="t"/>
              <a:pathLst>
                <a:path extrusionOk="0" h="252" w="3378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19" y="251"/>
                    <a:pt x="3378" y="195"/>
                    <a:pt x="3378" y="127"/>
                  </a:cubicBezTo>
                  <a:cubicBezTo>
                    <a:pt x="3378" y="57"/>
                    <a:pt x="2619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045028" y="1495426"/>
              <a:ext cx="53652" cy="4004"/>
            </a:xfrm>
            <a:custGeom>
              <a:rect b="b" l="l" r="r" t="t"/>
              <a:pathLst>
                <a:path extrusionOk="0" h="252" w="3377">
                  <a:moveTo>
                    <a:pt x="1688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8" y="251"/>
                  </a:cubicBezTo>
                  <a:cubicBezTo>
                    <a:pt x="2622" y="251"/>
                    <a:pt x="3377" y="195"/>
                    <a:pt x="3377" y="127"/>
                  </a:cubicBezTo>
                  <a:cubicBezTo>
                    <a:pt x="3377" y="57"/>
                    <a:pt x="2622" y="0"/>
                    <a:pt x="16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1388421" y="1495426"/>
              <a:ext cx="60674" cy="4004"/>
            </a:xfrm>
            <a:custGeom>
              <a:rect b="b" l="l" r="r" t="t"/>
              <a:pathLst>
                <a:path extrusionOk="0" h="252" w="3819">
                  <a:moveTo>
                    <a:pt x="1910" y="0"/>
                  </a:moveTo>
                  <a:cubicBezTo>
                    <a:pt x="857" y="0"/>
                    <a:pt x="1" y="57"/>
                    <a:pt x="1" y="127"/>
                  </a:cubicBezTo>
                  <a:cubicBezTo>
                    <a:pt x="1" y="195"/>
                    <a:pt x="857" y="251"/>
                    <a:pt x="1910" y="251"/>
                  </a:cubicBezTo>
                  <a:cubicBezTo>
                    <a:pt x="2963" y="251"/>
                    <a:pt x="3819" y="195"/>
                    <a:pt x="3819" y="127"/>
                  </a:cubicBezTo>
                  <a:cubicBezTo>
                    <a:pt x="3819" y="57"/>
                    <a:pt x="2963" y="0"/>
                    <a:pt x="191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1314671" y="1495426"/>
              <a:ext cx="60674" cy="4004"/>
            </a:xfrm>
            <a:custGeom>
              <a:rect b="b" l="l" r="r" t="t"/>
              <a:pathLst>
                <a:path extrusionOk="0" h="252" w="3819">
                  <a:moveTo>
                    <a:pt x="1909" y="0"/>
                  </a:moveTo>
                  <a:cubicBezTo>
                    <a:pt x="855" y="0"/>
                    <a:pt x="0" y="57"/>
                    <a:pt x="0" y="127"/>
                  </a:cubicBezTo>
                  <a:cubicBezTo>
                    <a:pt x="0" y="195"/>
                    <a:pt x="855" y="251"/>
                    <a:pt x="1909" y="251"/>
                  </a:cubicBezTo>
                  <a:cubicBezTo>
                    <a:pt x="2962" y="251"/>
                    <a:pt x="3818" y="195"/>
                    <a:pt x="3818" y="127"/>
                  </a:cubicBezTo>
                  <a:cubicBezTo>
                    <a:pt x="3818" y="57"/>
                    <a:pt x="2962" y="0"/>
                    <a:pt x="1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1245243" y="1495426"/>
              <a:ext cx="53604" cy="4004"/>
            </a:xfrm>
            <a:custGeom>
              <a:rect b="b" l="l" r="r" t="t"/>
              <a:pathLst>
                <a:path extrusionOk="0" h="252" w="3374">
                  <a:moveTo>
                    <a:pt x="1689" y="0"/>
                  </a:moveTo>
                  <a:cubicBezTo>
                    <a:pt x="755" y="0"/>
                    <a:pt x="0" y="57"/>
                    <a:pt x="0" y="127"/>
                  </a:cubicBezTo>
                  <a:cubicBezTo>
                    <a:pt x="0" y="195"/>
                    <a:pt x="755" y="251"/>
                    <a:pt x="1689" y="251"/>
                  </a:cubicBezTo>
                  <a:cubicBezTo>
                    <a:pt x="2619" y="251"/>
                    <a:pt x="3373" y="195"/>
                    <a:pt x="3373" y="127"/>
                  </a:cubicBezTo>
                  <a:cubicBezTo>
                    <a:pt x="3373" y="57"/>
                    <a:pt x="2619" y="0"/>
                    <a:pt x="16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1172653" y="1495426"/>
              <a:ext cx="53668" cy="4004"/>
            </a:xfrm>
            <a:custGeom>
              <a:rect b="b" l="l" r="r" t="t"/>
              <a:pathLst>
                <a:path extrusionOk="0" h="252" w="3378">
                  <a:moveTo>
                    <a:pt x="1690" y="0"/>
                  </a:moveTo>
                  <a:cubicBezTo>
                    <a:pt x="756" y="0"/>
                    <a:pt x="1" y="57"/>
                    <a:pt x="1" y="127"/>
                  </a:cubicBezTo>
                  <a:cubicBezTo>
                    <a:pt x="1" y="195"/>
                    <a:pt x="756" y="251"/>
                    <a:pt x="1690" y="251"/>
                  </a:cubicBezTo>
                  <a:cubicBezTo>
                    <a:pt x="2623" y="251"/>
                    <a:pt x="3378" y="195"/>
                    <a:pt x="3378" y="127"/>
                  </a:cubicBezTo>
                  <a:cubicBezTo>
                    <a:pt x="3378" y="57"/>
                    <a:pt x="2623" y="0"/>
                    <a:pt x="16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" name="Google Shape;297;p23"/>
            <p:cNvGrpSpPr/>
            <p:nvPr/>
          </p:nvGrpSpPr>
          <p:grpSpPr>
            <a:xfrm>
              <a:off x="957552" y="1663722"/>
              <a:ext cx="438257" cy="210144"/>
              <a:chOff x="957552" y="1663722"/>
              <a:chExt cx="438257" cy="210144"/>
            </a:xfrm>
          </p:grpSpPr>
          <p:sp>
            <p:nvSpPr>
              <p:cNvPr id="298" name="Google Shape;298;p23"/>
              <p:cNvSpPr/>
              <p:nvPr/>
            </p:nvSpPr>
            <p:spPr>
              <a:xfrm>
                <a:off x="957552" y="1663722"/>
                <a:ext cx="438257" cy="210144"/>
              </a:xfrm>
              <a:custGeom>
                <a:rect b="b" l="l" r="r" t="t"/>
                <a:pathLst>
                  <a:path extrusionOk="0" h="13227" w="27585">
                    <a:moveTo>
                      <a:pt x="27103" y="67"/>
                    </a:moveTo>
                    <a:lnTo>
                      <a:pt x="27103" y="67"/>
                    </a:lnTo>
                    <a:cubicBezTo>
                      <a:pt x="27098" y="71"/>
                      <a:pt x="27177" y="60"/>
                      <a:pt x="27300" y="124"/>
                    </a:cubicBezTo>
                    <a:cubicBezTo>
                      <a:pt x="27360" y="157"/>
                      <a:pt x="27431" y="213"/>
                      <a:pt x="27476" y="303"/>
                    </a:cubicBezTo>
                    <a:cubicBezTo>
                      <a:pt x="27529" y="393"/>
                      <a:pt x="27524" y="516"/>
                      <a:pt x="27521" y="650"/>
                    </a:cubicBezTo>
                    <a:cubicBezTo>
                      <a:pt x="27517" y="1203"/>
                      <a:pt x="27513" y="2006"/>
                      <a:pt x="27510" y="3044"/>
                    </a:cubicBezTo>
                    <a:cubicBezTo>
                      <a:pt x="27506" y="4082"/>
                      <a:pt x="27502" y="5353"/>
                      <a:pt x="27498" y="6832"/>
                    </a:cubicBezTo>
                    <a:cubicBezTo>
                      <a:pt x="27495" y="7568"/>
                      <a:pt x="27495" y="8359"/>
                      <a:pt x="27491" y="9196"/>
                    </a:cubicBezTo>
                    <a:lnTo>
                      <a:pt x="27491" y="9831"/>
                    </a:lnTo>
                    <a:lnTo>
                      <a:pt x="27491" y="10156"/>
                    </a:lnTo>
                    <a:cubicBezTo>
                      <a:pt x="27491" y="10271"/>
                      <a:pt x="27491" y="10366"/>
                      <a:pt x="27439" y="10455"/>
                    </a:cubicBezTo>
                    <a:cubicBezTo>
                      <a:pt x="27390" y="10540"/>
                      <a:pt x="27305" y="10608"/>
                      <a:pt x="27210" y="10634"/>
                    </a:cubicBezTo>
                    <a:cubicBezTo>
                      <a:pt x="27165" y="10647"/>
                      <a:pt x="27113" y="10650"/>
                      <a:pt x="27058" y="10650"/>
                    </a:cubicBezTo>
                    <a:cubicBezTo>
                      <a:pt x="27015" y="10650"/>
                      <a:pt x="26970" y="10648"/>
                      <a:pt x="26925" y="10648"/>
                    </a:cubicBezTo>
                    <a:cubicBezTo>
                      <a:pt x="26912" y="10648"/>
                      <a:pt x="26899" y="10648"/>
                      <a:pt x="26886" y="10649"/>
                    </a:cubicBezTo>
                    <a:lnTo>
                      <a:pt x="26195" y="10649"/>
                    </a:lnTo>
                    <a:lnTo>
                      <a:pt x="26146" y="10645"/>
                    </a:lnTo>
                    <a:lnTo>
                      <a:pt x="26146" y="10697"/>
                    </a:lnTo>
                    <a:cubicBezTo>
                      <a:pt x="26146" y="11404"/>
                      <a:pt x="26146" y="12163"/>
                      <a:pt x="26143" y="12950"/>
                    </a:cubicBezTo>
                    <a:lnTo>
                      <a:pt x="26143" y="12950"/>
                    </a:lnTo>
                    <a:cubicBezTo>
                      <a:pt x="25505" y="12225"/>
                      <a:pt x="24827" y="11455"/>
                      <a:pt x="24122" y="10660"/>
                    </a:cubicBezTo>
                    <a:lnTo>
                      <a:pt x="24107" y="10638"/>
                    </a:lnTo>
                    <a:lnTo>
                      <a:pt x="24081" y="10638"/>
                    </a:lnTo>
                    <a:cubicBezTo>
                      <a:pt x="17836" y="10638"/>
                      <a:pt x="10321" y="10634"/>
                      <a:pt x="2238" y="10626"/>
                    </a:cubicBezTo>
                    <a:lnTo>
                      <a:pt x="710" y="10626"/>
                    </a:lnTo>
                    <a:cubicBezTo>
                      <a:pt x="655" y="10626"/>
                      <a:pt x="595" y="10628"/>
                      <a:pt x="541" y="10628"/>
                    </a:cubicBezTo>
                    <a:cubicBezTo>
                      <a:pt x="513" y="10628"/>
                      <a:pt x="487" y="10628"/>
                      <a:pt x="464" y="10626"/>
                    </a:cubicBezTo>
                    <a:cubicBezTo>
                      <a:pt x="393" y="10619"/>
                      <a:pt x="326" y="10593"/>
                      <a:pt x="269" y="10548"/>
                    </a:cubicBezTo>
                    <a:cubicBezTo>
                      <a:pt x="214" y="10504"/>
                      <a:pt x="172" y="10440"/>
                      <a:pt x="150" y="10373"/>
                    </a:cubicBezTo>
                    <a:cubicBezTo>
                      <a:pt x="127" y="10309"/>
                      <a:pt x="135" y="10235"/>
                      <a:pt x="135" y="10145"/>
                    </a:cubicBezTo>
                    <a:lnTo>
                      <a:pt x="135" y="9644"/>
                    </a:lnTo>
                    <a:lnTo>
                      <a:pt x="135" y="8644"/>
                    </a:lnTo>
                    <a:cubicBezTo>
                      <a:pt x="135" y="7318"/>
                      <a:pt x="131" y="6010"/>
                      <a:pt x="131" y="4725"/>
                    </a:cubicBezTo>
                    <a:lnTo>
                      <a:pt x="131" y="945"/>
                    </a:lnTo>
                    <a:lnTo>
                      <a:pt x="131" y="486"/>
                    </a:lnTo>
                    <a:cubicBezTo>
                      <a:pt x="135" y="352"/>
                      <a:pt x="217" y="228"/>
                      <a:pt x="333" y="169"/>
                    </a:cubicBezTo>
                    <a:cubicBezTo>
                      <a:pt x="385" y="142"/>
                      <a:pt x="438" y="130"/>
                      <a:pt x="500" y="130"/>
                    </a:cubicBezTo>
                    <a:cubicBezTo>
                      <a:pt x="509" y="130"/>
                      <a:pt x="518" y="131"/>
                      <a:pt x="527" y="131"/>
                    </a:cubicBezTo>
                    <a:lnTo>
                      <a:pt x="1207" y="131"/>
                    </a:lnTo>
                    <a:cubicBezTo>
                      <a:pt x="1812" y="127"/>
                      <a:pt x="2410" y="127"/>
                      <a:pt x="3000" y="127"/>
                    </a:cubicBezTo>
                    <a:cubicBezTo>
                      <a:pt x="7721" y="124"/>
                      <a:pt x="11971" y="116"/>
                      <a:pt x="15546" y="112"/>
                    </a:cubicBezTo>
                    <a:cubicBezTo>
                      <a:pt x="19113" y="105"/>
                      <a:pt x="22000" y="97"/>
                      <a:pt x="24002" y="93"/>
                    </a:cubicBezTo>
                    <a:cubicBezTo>
                      <a:pt x="24996" y="86"/>
                      <a:pt x="25769" y="83"/>
                      <a:pt x="26300" y="79"/>
                    </a:cubicBezTo>
                    <a:cubicBezTo>
                      <a:pt x="26560" y="75"/>
                      <a:pt x="26759" y="75"/>
                      <a:pt x="26897" y="71"/>
                    </a:cubicBezTo>
                    <a:cubicBezTo>
                      <a:pt x="27031" y="71"/>
                      <a:pt x="27103" y="67"/>
                      <a:pt x="27103" y="67"/>
                    </a:cubicBezTo>
                    <a:close/>
                    <a:moveTo>
                      <a:pt x="527" y="0"/>
                    </a:moveTo>
                    <a:cubicBezTo>
                      <a:pt x="445" y="0"/>
                      <a:pt x="352" y="15"/>
                      <a:pt x="277" y="57"/>
                    </a:cubicBezTo>
                    <a:cubicBezTo>
                      <a:pt x="116" y="135"/>
                      <a:pt x="8" y="303"/>
                      <a:pt x="4" y="478"/>
                    </a:cubicBezTo>
                    <a:lnTo>
                      <a:pt x="0" y="945"/>
                    </a:lnTo>
                    <a:lnTo>
                      <a:pt x="0" y="4725"/>
                    </a:lnTo>
                    <a:lnTo>
                      <a:pt x="0" y="8644"/>
                    </a:lnTo>
                    <a:lnTo>
                      <a:pt x="0" y="9644"/>
                    </a:lnTo>
                    <a:lnTo>
                      <a:pt x="0" y="10145"/>
                    </a:lnTo>
                    <a:lnTo>
                      <a:pt x="0" y="10271"/>
                    </a:lnTo>
                    <a:cubicBezTo>
                      <a:pt x="0" y="10321"/>
                      <a:pt x="8" y="10369"/>
                      <a:pt x="23" y="10414"/>
                    </a:cubicBezTo>
                    <a:cubicBezTo>
                      <a:pt x="53" y="10507"/>
                      <a:pt x="109" y="10590"/>
                      <a:pt x="188" y="10652"/>
                    </a:cubicBezTo>
                    <a:cubicBezTo>
                      <a:pt x="262" y="10712"/>
                      <a:pt x="355" y="10750"/>
                      <a:pt x="452" y="10761"/>
                    </a:cubicBezTo>
                    <a:cubicBezTo>
                      <a:pt x="501" y="10763"/>
                      <a:pt x="544" y="10763"/>
                      <a:pt x="585" y="10763"/>
                    </a:cubicBezTo>
                    <a:cubicBezTo>
                      <a:pt x="627" y="10763"/>
                      <a:pt x="667" y="10763"/>
                      <a:pt x="710" y="10764"/>
                    </a:cubicBezTo>
                    <a:lnTo>
                      <a:pt x="2238" y="10764"/>
                    </a:lnTo>
                    <a:cubicBezTo>
                      <a:pt x="10311" y="10757"/>
                      <a:pt x="17818" y="10754"/>
                      <a:pt x="24059" y="10754"/>
                    </a:cubicBezTo>
                    <a:lnTo>
                      <a:pt x="24060" y="10754"/>
                    </a:lnTo>
                    <a:cubicBezTo>
                      <a:pt x="24792" y="11582"/>
                      <a:pt x="25495" y="12378"/>
                      <a:pt x="26157" y="13122"/>
                    </a:cubicBezTo>
                    <a:lnTo>
                      <a:pt x="26247" y="13226"/>
                    </a:lnTo>
                    <a:lnTo>
                      <a:pt x="26247" y="13088"/>
                    </a:lnTo>
                    <a:cubicBezTo>
                      <a:pt x="26247" y="12268"/>
                      <a:pt x="26247" y="11477"/>
                      <a:pt x="26243" y="10742"/>
                    </a:cubicBezTo>
                    <a:lnTo>
                      <a:pt x="26886" y="10742"/>
                    </a:lnTo>
                    <a:cubicBezTo>
                      <a:pt x="26897" y="10742"/>
                      <a:pt x="26907" y="10742"/>
                      <a:pt x="26918" y="10742"/>
                    </a:cubicBezTo>
                    <a:cubicBezTo>
                      <a:pt x="26964" y="10742"/>
                      <a:pt x="27010" y="10744"/>
                      <a:pt x="27058" y="10744"/>
                    </a:cubicBezTo>
                    <a:cubicBezTo>
                      <a:pt x="27114" y="10744"/>
                      <a:pt x="27172" y="10740"/>
                      <a:pt x="27233" y="10724"/>
                    </a:cubicBezTo>
                    <a:cubicBezTo>
                      <a:pt x="27353" y="10690"/>
                      <a:pt x="27457" y="10608"/>
                      <a:pt x="27517" y="10500"/>
                    </a:cubicBezTo>
                    <a:cubicBezTo>
                      <a:pt x="27584" y="10395"/>
                      <a:pt x="27584" y="10261"/>
                      <a:pt x="27581" y="10156"/>
                    </a:cubicBezTo>
                    <a:lnTo>
                      <a:pt x="27581" y="9831"/>
                    </a:lnTo>
                    <a:cubicBezTo>
                      <a:pt x="27581" y="9618"/>
                      <a:pt x="27581" y="9405"/>
                      <a:pt x="27577" y="9196"/>
                    </a:cubicBezTo>
                    <a:cubicBezTo>
                      <a:pt x="27577" y="8359"/>
                      <a:pt x="27577" y="7568"/>
                      <a:pt x="27573" y="6832"/>
                    </a:cubicBezTo>
                    <a:cubicBezTo>
                      <a:pt x="27569" y="5353"/>
                      <a:pt x="27565" y="4082"/>
                      <a:pt x="27562" y="3044"/>
                    </a:cubicBezTo>
                    <a:cubicBezTo>
                      <a:pt x="27555" y="2006"/>
                      <a:pt x="27551" y="1203"/>
                      <a:pt x="27547" y="650"/>
                    </a:cubicBezTo>
                    <a:cubicBezTo>
                      <a:pt x="27551" y="519"/>
                      <a:pt x="27555" y="388"/>
                      <a:pt x="27495" y="295"/>
                    </a:cubicBezTo>
                    <a:cubicBezTo>
                      <a:pt x="27446" y="202"/>
                      <a:pt x="27372" y="142"/>
                      <a:pt x="27308" y="109"/>
                    </a:cubicBezTo>
                    <a:cubicBezTo>
                      <a:pt x="27244" y="79"/>
                      <a:pt x="27192" y="67"/>
                      <a:pt x="27155" y="67"/>
                    </a:cubicBezTo>
                    <a:cubicBezTo>
                      <a:pt x="27143" y="66"/>
                      <a:pt x="27134" y="66"/>
                      <a:pt x="27126" y="66"/>
                    </a:cubicBezTo>
                    <a:cubicBezTo>
                      <a:pt x="27111" y="66"/>
                      <a:pt x="27103" y="67"/>
                      <a:pt x="27103" y="67"/>
                    </a:cubicBezTo>
                    <a:cubicBezTo>
                      <a:pt x="27103" y="67"/>
                      <a:pt x="27031" y="60"/>
                      <a:pt x="26897" y="60"/>
                    </a:cubicBezTo>
                    <a:cubicBezTo>
                      <a:pt x="26759" y="57"/>
                      <a:pt x="26560" y="57"/>
                      <a:pt x="26300" y="52"/>
                    </a:cubicBezTo>
                    <a:cubicBezTo>
                      <a:pt x="25769" y="49"/>
                      <a:pt x="24996" y="45"/>
                      <a:pt x="24002" y="41"/>
                    </a:cubicBezTo>
                    <a:cubicBezTo>
                      <a:pt x="22000" y="34"/>
                      <a:pt x="19113" y="26"/>
                      <a:pt x="15546" y="19"/>
                    </a:cubicBezTo>
                    <a:cubicBezTo>
                      <a:pt x="11971" y="15"/>
                      <a:pt x="7721" y="7"/>
                      <a:pt x="3000" y="4"/>
                    </a:cubicBezTo>
                    <a:lnTo>
                      <a:pt x="1207" y="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980636" y="1708207"/>
                <a:ext cx="392326" cy="95563"/>
              </a:xfrm>
              <a:custGeom>
                <a:rect b="b" l="l" r="r" t="t"/>
                <a:pathLst>
                  <a:path extrusionOk="0" h="6015" w="24694">
                    <a:moveTo>
                      <a:pt x="12464" y="1"/>
                    </a:moveTo>
                    <a:cubicBezTo>
                      <a:pt x="11988" y="1"/>
                      <a:pt x="11506" y="114"/>
                      <a:pt x="11078" y="322"/>
                    </a:cubicBezTo>
                    <a:cubicBezTo>
                      <a:pt x="10149" y="775"/>
                      <a:pt x="9454" y="1611"/>
                      <a:pt x="8946" y="2515"/>
                    </a:cubicBezTo>
                    <a:cubicBezTo>
                      <a:pt x="8610" y="3120"/>
                      <a:pt x="8337" y="3766"/>
                      <a:pt x="7896" y="4297"/>
                    </a:cubicBezTo>
                    <a:cubicBezTo>
                      <a:pt x="7498" y="4776"/>
                      <a:pt x="6916" y="5158"/>
                      <a:pt x="6300" y="5158"/>
                    </a:cubicBezTo>
                    <a:cubicBezTo>
                      <a:pt x="6235" y="5158"/>
                      <a:pt x="6169" y="5154"/>
                      <a:pt x="6103" y="5145"/>
                    </a:cubicBezTo>
                    <a:cubicBezTo>
                      <a:pt x="4867" y="4980"/>
                      <a:pt x="4281" y="3370"/>
                      <a:pt x="3074" y="3057"/>
                    </a:cubicBezTo>
                    <a:cubicBezTo>
                      <a:pt x="2943" y="3023"/>
                      <a:pt x="2811" y="3008"/>
                      <a:pt x="2678" y="3008"/>
                    </a:cubicBezTo>
                    <a:cubicBezTo>
                      <a:pt x="2037" y="3008"/>
                      <a:pt x="1400" y="3373"/>
                      <a:pt x="979" y="3875"/>
                    </a:cubicBezTo>
                    <a:cubicBezTo>
                      <a:pt x="471" y="4480"/>
                      <a:pt x="221" y="5257"/>
                      <a:pt x="0" y="6015"/>
                    </a:cubicBezTo>
                    <a:lnTo>
                      <a:pt x="24693" y="5956"/>
                    </a:lnTo>
                    <a:cubicBezTo>
                      <a:pt x="24555" y="5014"/>
                      <a:pt x="24174" y="4073"/>
                      <a:pt x="23445" y="3460"/>
                    </a:cubicBezTo>
                    <a:cubicBezTo>
                      <a:pt x="23004" y="3089"/>
                      <a:pt x="22417" y="2869"/>
                      <a:pt x="21843" y="2869"/>
                    </a:cubicBezTo>
                    <a:cubicBezTo>
                      <a:pt x="21475" y="2869"/>
                      <a:pt x="21112" y="2959"/>
                      <a:pt x="20797" y="3158"/>
                    </a:cubicBezTo>
                    <a:cubicBezTo>
                      <a:pt x="20106" y="3599"/>
                      <a:pt x="19767" y="4442"/>
                      <a:pt x="19106" y="4932"/>
                    </a:cubicBezTo>
                    <a:cubicBezTo>
                      <a:pt x="18746" y="5199"/>
                      <a:pt x="18299" y="5334"/>
                      <a:pt x="17853" y="5334"/>
                    </a:cubicBezTo>
                    <a:cubicBezTo>
                      <a:pt x="17450" y="5334"/>
                      <a:pt x="17048" y="5224"/>
                      <a:pt x="16712" y="5003"/>
                    </a:cubicBezTo>
                    <a:cubicBezTo>
                      <a:pt x="15221" y="4032"/>
                      <a:pt x="15415" y="1604"/>
                      <a:pt x="14022" y="506"/>
                    </a:cubicBezTo>
                    <a:cubicBezTo>
                      <a:pt x="13580" y="160"/>
                      <a:pt x="13027" y="1"/>
                      <a:pt x="12464" y="1"/>
                    </a:cubicBezTo>
                    <a:close/>
                  </a:path>
                </a:pathLst>
              </a:custGeom>
              <a:solidFill>
                <a:srgbClr val="71B8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3"/>
              <p:cNvSpPr/>
              <p:nvPr/>
            </p:nvSpPr>
            <p:spPr>
              <a:xfrm>
                <a:off x="988580" y="1725937"/>
                <a:ext cx="376438" cy="51110"/>
              </a:xfrm>
              <a:custGeom>
                <a:rect b="b" l="l" r="r" t="t"/>
                <a:pathLst>
                  <a:path extrusionOk="0" h="3217" w="23694">
                    <a:moveTo>
                      <a:pt x="21574" y="0"/>
                    </a:moveTo>
                    <a:cubicBezTo>
                      <a:pt x="21133" y="0"/>
                      <a:pt x="20636" y="53"/>
                      <a:pt x="20103" y="185"/>
                    </a:cubicBezTo>
                    <a:cubicBezTo>
                      <a:pt x="19547" y="323"/>
                      <a:pt x="18956" y="540"/>
                      <a:pt x="18348" y="820"/>
                    </a:cubicBezTo>
                    <a:cubicBezTo>
                      <a:pt x="17739" y="1097"/>
                      <a:pt x="17108" y="1437"/>
                      <a:pt x="16443" y="1780"/>
                    </a:cubicBezTo>
                    <a:cubicBezTo>
                      <a:pt x="15774" y="2120"/>
                      <a:pt x="15065" y="2468"/>
                      <a:pt x="14295" y="2721"/>
                    </a:cubicBezTo>
                    <a:cubicBezTo>
                      <a:pt x="13651" y="2937"/>
                      <a:pt x="12960" y="3083"/>
                      <a:pt x="12250" y="3083"/>
                    </a:cubicBezTo>
                    <a:cubicBezTo>
                      <a:pt x="12112" y="3083"/>
                      <a:pt x="11973" y="3077"/>
                      <a:pt x="11833" y="3066"/>
                    </a:cubicBezTo>
                    <a:cubicBezTo>
                      <a:pt x="10975" y="2998"/>
                      <a:pt x="10161" y="2755"/>
                      <a:pt x="9409" y="2452"/>
                    </a:cubicBezTo>
                    <a:cubicBezTo>
                      <a:pt x="8651" y="2154"/>
                      <a:pt x="7949" y="1795"/>
                      <a:pt x="7277" y="1459"/>
                    </a:cubicBezTo>
                    <a:cubicBezTo>
                      <a:pt x="5939" y="783"/>
                      <a:pt x="4674" y="237"/>
                      <a:pt x="3534" y="80"/>
                    </a:cubicBezTo>
                    <a:cubicBezTo>
                      <a:pt x="3214" y="32"/>
                      <a:pt x="2908" y="11"/>
                      <a:pt x="2622" y="11"/>
                    </a:cubicBezTo>
                    <a:cubicBezTo>
                      <a:pt x="1893" y="11"/>
                      <a:pt x="1287" y="147"/>
                      <a:pt x="864" y="316"/>
                    </a:cubicBezTo>
                    <a:cubicBezTo>
                      <a:pt x="565" y="432"/>
                      <a:pt x="352" y="559"/>
                      <a:pt x="210" y="649"/>
                    </a:cubicBezTo>
                    <a:cubicBezTo>
                      <a:pt x="147" y="694"/>
                      <a:pt x="95" y="727"/>
                      <a:pt x="53" y="757"/>
                    </a:cubicBezTo>
                    <a:cubicBezTo>
                      <a:pt x="19" y="783"/>
                      <a:pt x="1" y="798"/>
                      <a:pt x="1" y="798"/>
                    </a:cubicBezTo>
                    <a:cubicBezTo>
                      <a:pt x="1" y="798"/>
                      <a:pt x="2" y="799"/>
                      <a:pt x="3" y="799"/>
                    </a:cubicBezTo>
                    <a:cubicBezTo>
                      <a:pt x="34" y="799"/>
                      <a:pt x="311" y="573"/>
                      <a:pt x="883" y="365"/>
                    </a:cubicBezTo>
                    <a:cubicBezTo>
                      <a:pt x="1290" y="215"/>
                      <a:pt x="1860" y="93"/>
                      <a:pt x="2542" y="93"/>
                    </a:cubicBezTo>
                    <a:cubicBezTo>
                      <a:pt x="2847" y="93"/>
                      <a:pt x="3174" y="118"/>
                      <a:pt x="3519" y="175"/>
                    </a:cubicBezTo>
                    <a:cubicBezTo>
                      <a:pt x="4640" y="342"/>
                      <a:pt x="5887" y="887"/>
                      <a:pt x="7221" y="1571"/>
                    </a:cubicBezTo>
                    <a:cubicBezTo>
                      <a:pt x="7894" y="1907"/>
                      <a:pt x="8595" y="2273"/>
                      <a:pt x="9357" y="2576"/>
                    </a:cubicBezTo>
                    <a:cubicBezTo>
                      <a:pt x="10119" y="2882"/>
                      <a:pt x="10945" y="3133"/>
                      <a:pt x="11823" y="3200"/>
                    </a:cubicBezTo>
                    <a:cubicBezTo>
                      <a:pt x="11963" y="3211"/>
                      <a:pt x="12104" y="3217"/>
                      <a:pt x="12243" y="3217"/>
                    </a:cubicBezTo>
                    <a:cubicBezTo>
                      <a:pt x="12973" y="3217"/>
                      <a:pt x="13684" y="3068"/>
                      <a:pt x="14336" y="2849"/>
                    </a:cubicBezTo>
                    <a:cubicBezTo>
                      <a:pt x="15117" y="2587"/>
                      <a:pt x="15831" y="2236"/>
                      <a:pt x="16499" y="1889"/>
                    </a:cubicBezTo>
                    <a:cubicBezTo>
                      <a:pt x="17164" y="1545"/>
                      <a:pt x="17791" y="1201"/>
                      <a:pt x="18396" y="921"/>
                    </a:cubicBezTo>
                    <a:cubicBezTo>
                      <a:pt x="18998" y="641"/>
                      <a:pt x="19580" y="421"/>
                      <a:pt x="20125" y="279"/>
                    </a:cubicBezTo>
                    <a:cubicBezTo>
                      <a:pt x="20687" y="133"/>
                      <a:pt x="21208" y="77"/>
                      <a:pt x="21665" y="77"/>
                    </a:cubicBezTo>
                    <a:cubicBezTo>
                      <a:pt x="22098" y="77"/>
                      <a:pt x="22473" y="128"/>
                      <a:pt x="22770" y="201"/>
                    </a:cubicBezTo>
                    <a:cubicBezTo>
                      <a:pt x="23076" y="275"/>
                      <a:pt x="23304" y="372"/>
                      <a:pt x="23461" y="435"/>
                    </a:cubicBezTo>
                    <a:cubicBezTo>
                      <a:pt x="23528" y="466"/>
                      <a:pt x="23585" y="492"/>
                      <a:pt x="23633" y="514"/>
                    </a:cubicBezTo>
                    <a:cubicBezTo>
                      <a:pt x="23664" y="530"/>
                      <a:pt x="23685" y="538"/>
                      <a:pt x="23691" y="538"/>
                    </a:cubicBezTo>
                    <a:cubicBezTo>
                      <a:pt x="23693" y="538"/>
                      <a:pt x="23693" y="537"/>
                      <a:pt x="23693" y="537"/>
                    </a:cubicBezTo>
                    <a:cubicBezTo>
                      <a:pt x="23693" y="537"/>
                      <a:pt x="23402" y="323"/>
                      <a:pt x="22785" y="152"/>
                    </a:cubicBezTo>
                    <a:cubicBezTo>
                      <a:pt x="22464" y="62"/>
                      <a:pt x="22052" y="0"/>
                      <a:pt x="2157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>
                <a:off x="1172494" y="1703885"/>
                <a:ext cx="8675" cy="8675"/>
              </a:xfrm>
              <a:custGeom>
                <a:rect b="b" l="l" r="r" t="t"/>
                <a:pathLst>
                  <a:path extrusionOk="0" h="546" w="546">
                    <a:moveTo>
                      <a:pt x="273" y="1"/>
                    </a:moveTo>
                    <a:cubicBezTo>
                      <a:pt x="119" y="1"/>
                      <a:pt x="0" y="120"/>
                      <a:pt x="0" y="273"/>
                    </a:cubicBezTo>
                    <a:cubicBezTo>
                      <a:pt x="0" y="423"/>
                      <a:pt x="119" y="546"/>
                      <a:pt x="273" y="546"/>
                    </a:cubicBezTo>
                    <a:cubicBezTo>
                      <a:pt x="422" y="546"/>
                      <a:pt x="545" y="423"/>
                      <a:pt x="545" y="273"/>
                    </a:cubicBezTo>
                    <a:cubicBezTo>
                      <a:pt x="545" y="120"/>
                      <a:pt x="422" y="1"/>
                      <a:pt x="27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>
                <a:off x="1017193" y="1722172"/>
                <a:ext cx="8675" cy="8690"/>
              </a:xfrm>
              <a:custGeom>
                <a:rect b="b" l="l" r="r" t="t"/>
                <a:pathLst>
                  <a:path extrusionOk="0" h="547" w="546">
                    <a:moveTo>
                      <a:pt x="273" y="0"/>
                    </a:moveTo>
                    <a:cubicBezTo>
                      <a:pt x="123" y="0"/>
                      <a:pt x="0" y="124"/>
                      <a:pt x="0" y="273"/>
                    </a:cubicBezTo>
                    <a:cubicBezTo>
                      <a:pt x="0" y="426"/>
                      <a:pt x="123" y="546"/>
                      <a:pt x="273" y="546"/>
                    </a:cubicBezTo>
                    <a:cubicBezTo>
                      <a:pt x="423" y="546"/>
                      <a:pt x="545" y="426"/>
                      <a:pt x="545" y="273"/>
                    </a:cubicBezTo>
                    <a:cubicBezTo>
                      <a:pt x="545" y="124"/>
                      <a:pt x="423" y="0"/>
                      <a:pt x="2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>
                <a:off x="1326110" y="1722220"/>
                <a:ext cx="8690" cy="8690"/>
              </a:xfrm>
              <a:custGeom>
                <a:rect b="b" l="l" r="r" t="t"/>
                <a:pathLst>
                  <a:path extrusionOk="0" h="547" w="547">
                    <a:moveTo>
                      <a:pt x="274" y="1"/>
                    </a:moveTo>
                    <a:cubicBezTo>
                      <a:pt x="125" y="1"/>
                      <a:pt x="1" y="121"/>
                      <a:pt x="1" y="274"/>
                    </a:cubicBezTo>
                    <a:cubicBezTo>
                      <a:pt x="1" y="423"/>
                      <a:pt x="125" y="547"/>
                      <a:pt x="274" y="547"/>
                    </a:cubicBezTo>
                    <a:cubicBezTo>
                      <a:pt x="423" y="547"/>
                      <a:pt x="547" y="423"/>
                      <a:pt x="547" y="274"/>
                    </a:cubicBezTo>
                    <a:cubicBezTo>
                      <a:pt x="547" y="121"/>
                      <a:pt x="423" y="1"/>
                      <a:pt x="2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4" name="Google Shape;304;p23"/>
            <p:cNvSpPr/>
            <p:nvPr/>
          </p:nvSpPr>
          <p:spPr>
            <a:xfrm>
              <a:off x="1270043" y="2677853"/>
              <a:ext cx="6673" cy="9612"/>
            </a:xfrm>
            <a:custGeom>
              <a:rect b="b" l="l" r="r" t="t"/>
              <a:pathLst>
                <a:path extrusionOk="0" h="605" w="420">
                  <a:moveTo>
                    <a:pt x="54" y="0"/>
                  </a:moveTo>
                  <a:cubicBezTo>
                    <a:pt x="47" y="0"/>
                    <a:pt x="42" y="2"/>
                    <a:pt x="38" y="5"/>
                  </a:cubicBezTo>
                  <a:cubicBezTo>
                    <a:pt x="1" y="35"/>
                    <a:pt x="64" y="173"/>
                    <a:pt x="154" y="334"/>
                  </a:cubicBezTo>
                  <a:cubicBezTo>
                    <a:pt x="238" y="483"/>
                    <a:pt x="318" y="604"/>
                    <a:pt x="365" y="604"/>
                  </a:cubicBezTo>
                  <a:cubicBezTo>
                    <a:pt x="368" y="604"/>
                    <a:pt x="371" y="604"/>
                    <a:pt x="374" y="603"/>
                  </a:cubicBezTo>
                  <a:cubicBezTo>
                    <a:pt x="419" y="588"/>
                    <a:pt x="397" y="423"/>
                    <a:pt x="299" y="252"/>
                  </a:cubicBezTo>
                  <a:cubicBezTo>
                    <a:pt x="214" y="100"/>
                    <a:pt x="101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" name="Google Shape;305;p23"/>
            <p:cNvGrpSpPr/>
            <p:nvPr/>
          </p:nvGrpSpPr>
          <p:grpSpPr>
            <a:xfrm>
              <a:off x="1215819" y="1694083"/>
              <a:ext cx="599658" cy="1005154"/>
              <a:chOff x="1215819" y="1694083"/>
              <a:chExt cx="599658" cy="1005154"/>
            </a:xfrm>
          </p:grpSpPr>
          <p:sp>
            <p:nvSpPr>
              <p:cNvPr id="306" name="Google Shape;306;p23"/>
              <p:cNvSpPr/>
              <p:nvPr/>
            </p:nvSpPr>
            <p:spPr>
              <a:xfrm>
                <a:off x="1670185" y="1715451"/>
                <a:ext cx="145291" cy="100616"/>
              </a:xfrm>
              <a:custGeom>
                <a:rect b="b" l="l" r="r" t="t"/>
                <a:pathLst>
                  <a:path extrusionOk="0" h="6333" w="9145">
                    <a:moveTo>
                      <a:pt x="508" y="1"/>
                    </a:moveTo>
                    <a:cubicBezTo>
                      <a:pt x="258" y="1"/>
                      <a:pt x="53" y="199"/>
                      <a:pt x="45" y="454"/>
                    </a:cubicBezTo>
                    <a:cubicBezTo>
                      <a:pt x="1" y="1902"/>
                      <a:pt x="82" y="6332"/>
                      <a:pt x="82" y="6332"/>
                    </a:cubicBezTo>
                    <a:lnTo>
                      <a:pt x="1390" y="5025"/>
                    </a:lnTo>
                    <a:lnTo>
                      <a:pt x="8681" y="5025"/>
                    </a:lnTo>
                    <a:cubicBezTo>
                      <a:pt x="8934" y="5025"/>
                      <a:pt x="9144" y="4819"/>
                      <a:pt x="9144" y="4562"/>
                    </a:cubicBezTo>
                    <a:lnTo>
                      <a:pt x="9144" y="464"/>
                    </a:lnTo>
                    <a:cubicBezTo>
                      <a:pt x="9144" y="211"/>
                      <a:pt x="8934" y="1"/>
                      <a:pt x="86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1719262" y="1750070"/>
                <a:ext cx="10931" cy="10915"/>
              </a:xfrm>
              <a:custGeom>
                <a:rect b="b" l="l" r="r" t="t"/>
                <a:pathLst>
                  <a:path extrusionOk="0" h="687" w="688">
                    <a:moveTo>
                      <a:pt x="344" y="0"/>
                    </a:moveTo>
                    <a:cubicBezTo>
                      <a:pt x="153" y="0"/>
                      <a:pt x="1" y="153"/>
                      <a:pt x="1" y="344"/>
                    </a:cubicBezTo>
                    <a:cubicBezTo>
                      <a:pt x="1" y="534"/>
                      <a:pt x="153" y="687"/>
                      <a:pt x="344" y="687"/>
                    </a:cubicBezTo>
                    <a:cubicBezTo>
                      <a:pt x="531" y="687"/>
                      <a:pt x="687" y="534"/>
                      <a:pt x="687" y="344"/>
                    </a:cubicBezTo>
                    <a:cubicBezTo>
                      <a:pt x="687" y="153"/>
                      <a:pt x="531" y="0"/>
                      <a:pt x="344" y="0"/>
                    </a:cubicBezTo>
                    <a:close/>
                  </a:path>
                </a:pathLst>
              </a:custGeom>
              <a:solidFill>
                <a:srgbClr val="C1E5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1737596" y="1750070"/>
                <a:ext cx="10946" cy="10915"/>
              </a:xfrm>
              <a:custGeom>
                <a:rect b="b" l="l" r="r" t="t"/>
                <a:pathLst>
                  <a:path extrusionOk="0" h="687" w="689">
                    <a:moveTo>
                      <a:pt x="344" y="0"/>
                    </a:moveTo>
                    <a:cubicBezTo>
                      <a:pt x="154" y="0"/>
                      <a:pt x="0" y="153"/>
                      <a:pt x="0" y="344"/>
                    </a:cubicBezTo>
                    <a:cubicBezTo>
                      <a:pt x="0" y="534"/>
                      <a:pt x="154" y="687"/>
                      <a:pt x="344" y="687"/>
                    </a:cubicBezTo>
                    <a:cubicBezTo>
                      <a:pt x="535" y="687"/>
                      <a:pt x="688" y="534"/>
                      <a:pt x="688" y="344"/>
                    </a:cubicBezTo>
                    <a:cubicBezTo>
                      <a:pt x="688" y="153"/>
                      <a:pt x="535" y="0"/>
                      <a:pt x="344" y="0"/>
                    </a:cubicBezTo>
                    <a:close/>
                  </a:path>
                </a:pathLst>
              </a:custGeom>
              <a:solidFill>
                <a:srgbClr val="C1E5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3"/>
              <p:cNvSpPr/>
              <p:nvPr/>
            </p:nvSpPr>
            <p:spPr>
              <a:xfrm>
                <a:off x="1755994" y="1750070"/>
                <a:ext cx="10867" cy="10915"/>
              </a:xfrm>
              <a:custGeom>
                <a:rect b="b" l="l" r="r" t="t"/>
                <a:pathLst>
                  <a:path extrusionOk="0" h="687" w="684">
                    <a:moveTo>
                      <a:pt x="344" y="0"/>
                    </a:moveTo>
                    <a:cubicBezTo>
                      <a:pt x="154" y="0"/>
                      <a:pt x="1" y="153"/>
                      <a:pt x="1" y="344"/>
                    </a:cubicBezTo>
                    <a:cubicBezTo>
                      <a:pt x="1" y="534"/>
                      <a:pt x="154" y="687"/>
                      <a:pt x="344" y="687"/>
                    </a:cubicBezTo>
                    <a:cubicBezTo>
                      <a:pt x="530" y="687"/>
                      <a:pt x="684" y="534"/>
                      <a:pt x="684" y="344"/>
                    </a:cubicBezTo>
                    <a:cubicBezTo>
                      <a:pt x="684" y="153"/>
                      <a:pt x="530" y="0"/>
                      <a:pt x="344" y="0"/>
                    </a:cubicBezTo>
                    <a:close/>
                  </a:path>
                </a:pathLst>
              </a:custGeom>
              <a:solidFill>
                <a:srgbClr val="C1E5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>
                <a:off x="1322631" y="2295218"/>
                <a:ext cx="395948" cy="403670"/>
              </a:xfrm>
              <a:custGeom>
                <a:rect b="b" l="l" r="r" t="t"/>
                <a:pathLst>
                  <a:path extrusionOk="0" h="25408" w="24922">
                    <a:moveTo>
                      <a:pt x="16924" y="2668"/>
                    </a:moveTo>
                    <a:lnTo>
                      <a:pt x="19265" y="11072"/>
                    </a:lnTo>
                    <a:lnTo>
                      <a:pt x="13876" y="11240"/>
                    </a:lnTo>
                    <a:lnTo>
                      <a:pt x="13611" y="11248"/>
                    </a:lnTo>
                    <a:lnTo>
                      <a:pt x="12949" y="11271"/>
                    </a:lnTo>
                    <a:lnTo>
                      <a:pt x="13125" y="2668"/>
                    </a:lnTo>
                    <a:close/>
                    <a:moveTo>
                      <a:pt x="10887" y="2769"/>
                    </a:moveTo>
                    <a:lnTo>
                      <a:pt x="11153" y="11326"/>
                    </a:lnTo>
                    <a:lnTo>
                      <a:pt x="4912" y="11521"/>
                    </a:lnTo>
                    <a:lnTo>
                      <a:pt x="7291" y="3681"/>
                    </a:lnTo>
                    <a:lnTo>
                      <a:pt x="7560" y="2791"/>
                    </a:lnTo>
                    <a:cubicBezTo>
                      <a:pt x="8557" y="2791"/>
                      <a:pt x="9722" y="2769"/>
                      <a:pt x="10887" y="2769"/>
                    </a:cubicBezTo>
                    <a:close/>
                    <a:moveTo>
                      <a:pt x="14010" y="0"/>
                    </a:moveTo>
                    <a:cubicBezTo>
                      <a:pt x="13382" y="0"/>
                      <a:pt x="12711" y="9"/>
                      <a:pt x="11994" y="28"/>
                    </a:cubicBezTo>
                    <a:cubicBezTo>
                      <a:pt x="3328" y="248"/>
                      <a:pt x="2757" y="1529"/>
                      <a:pt x="3197" y="2276"/>
                    </a:cubicBezTo>
                    <a:cubicBezTo>
                      <a:pt x="3389" y="2605"/>
                      <a:pt x="3756" y="2787"/>
                      <a:pt x="4133" y="2787"/>
                    </a:cubicBezTo>
                    <a:cubicBezTo>
                      <a:pt x="4158" y="2787"/>
                      <a:pt x="4184" y="2786"/>
                      <a:pt x="4209" y="2784"/>
                    </a:cubicBezTo>
                    <a:cubicBezTo>
                      <a:pt x="4422" y="2769"/>
                      <a:pt x="4702" y="2765"/>
                      <a:pt x="5035" y="2765"/>
                    </a:cubicBezTo>
                    <a:lnTo>
                      <a:pt x="4826" y="3681"/>
                    </a:lnTo>
                    <a:lnTo>
                      <a:pt x="0" y="25004"/>
                    </a:lnTo>
                    <a:lnTo>
                      <a:pt x="844" y="24929"/>
                    </a:lnTo>
                    <a:lnTo>
                      <a:pt x="4403" y="13190"/>
                    </a:lnTo>
                    <a:lnTo>
                      <a:pt x="11201" y="12929"/>
                    </a:lnTo>
                    <a:lnTo>
                      <a:pt x="11594" y="25407"/>
                    </a:lnTo>
                    <a:lnTo>
                      <a:pt x="12658" y="25407"/>
                    </a:lnTo>
                    <a:lnTo>
                      <a:pt x="12916" y="12862"/>
                    </a:lnTo>
                    <a:lnTo>
                      <a:pt x="12949" y="12862"/>
                    </a:lnTo>
                    <a:lnTo>
                      <a:pt x="13666" y="12835"/>
                    </a:lnTo>
                    <a:lnTo>
                      <a:pt x="19695" y="12604"/>
                    </a:lnTo>
                    <a:lnTo>
                      <a:pt x="23263" y="25407"/>
                    </a:lnTo>
                    <a:lnTo>
                      <a:pt x="24285" y="25407"/>
                    </a:lnTo>
                    <a:lnTo>
                      <a:pt x="19187" y="2668"/>
                    </a:lnTo>
                    <a:lnTo>
                      <a:pt x="21619" y="2668"/>
                    </a:lnTo>
                    <a:cubicBezTo>
                      <a:pt x="22689" y="2668"/>
                      <a:pt x="24921" y="0"/>
                      <a:pt x="1401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>
                <a:off x="1215819" y="2631286"/>
                <a:ext cx="145688" cy="67951"/>
              </a:xfrm>
              <a:custGeom>
                <a:rect b="b" l="l" r="r" t="t"/>
                <a:pathLst>
                  <a:path extrusionOk="0" h="4277" w="9170">
                    <a:moveTo>
                      <a:pt x="9128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0" y="3806"/>
                      <a:pt x="1016" y="4120"/>
                    </a:cubicBezTo>
                    <a:cubicBezTo>
                      <a:pt x="1394" y="4237"/>
                      <a:pt x="2565" y="4277"/>
                      <a:pt x="3905" y="4277"/>
                    </a:cubicBezTo>
                    <a:cubicBezTo>
                      <a:pt x="5812" y="4277"/>
                      <a:pt x="8062" y="4197"/>
                      <a:pt x="8863" y="4147"/>
                    </a:cubicBezTo>
                    <a:lnTo>
                      <a:pt x="9170" y="4124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rgbClr val="53A7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>
                <a:off x="1230118" y="2691389"/>
                <a:ext cx="131151" cy="2701"/>
              </a:xfrm>
              <a:custGeom>
                <a:rect b="b" l="l" r="r" t="t"/>
                <a:pathLst>
                  <a:path extrusionOk="0" h="170" w="8255">
                    <a:moveTo>
                      <a:pt x="4127" y="1"/>
                    </a:moveTo>
                    <a:cubicBezTo>
                      <a:pt x="1848" y="1"/>
                      <a:pt x="0" y="38"/>
                      <a:pt x="0" y="87"/>
                    </a:cubicBezTo>
                    <a:cubicBezTo>
                      <a:pt x="0" y="131"/>
                      <a:pt x="1848" y="169"/>
                      <a:pt x="4127" y="169"/>
                    </a:cubicBezTo>
                    <a:cubicBezTo>
                      <a:pt x="6406" y="169"/>
                      <a:pt x="8254" y="131"/>
                      <a:pt x="8254" y="87"/>
                    </a:cubicBezTo>
                    <a:cubicBezTo>
                      <a:pt x="8254" y="38"/>
                      <a:pt x="6406" y="1"/>
                      <a:pt x="41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3"/>
              <p:cNvSpPr/>
              <p:nvPr/>
            </p:nvSpPr>
            <p:spPr>
              <a:xfrm>
                <a:off x="1274618" y="2676502"/>
                <a:ext cx="7006" cy="8134"/>
              </a:xfrm>
              <a:custGeom>
                <a:rect b="b" l="l" r="r" t="t"/>
                <a:pathLst>
                  <a:path extrusionOk="0" h="512" w="441">
                    <a:moveTo>
                      <a:pt x="56" y="0"/>
                    </a:moveTo>
                    <a:cubicBezTo>
                      <a:pt x="46" y="0"/>
                      <a:pt x="39" y="3"/>
                      <a:pt x="34" y="8"/>
                    </a:cubicBezTo>
                    <a:cubicBezTo>
                      <a:pt x="0" y="41"/>
                      <a:pt x="68" y="165"/>
                      <a:pt x="164" y="296"/>
                    </a:cubicBezTo>
                    <a:cubicBezTo>
                      <a:pt x="256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1" y="486"/>
                      <a:pt x="407" y="341"/>
                      <a:pt x="302" y="198"/>
                    </a:cubicBezTo>
                    <a:cubicBezTo>
                      <a:pt x="211" y="75"/>
                      <a:pt x="107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1337279" y="2677074"/>
                <a:ext cx="23100" cy="15427"/>
              </a:xfrm>
              <a:custGeom>
                <a:rect b="b" l="l" r="r" t="t"/>
                <a:pathLst>
                  <a:path extrusionOk="0" h="971" w="1454">
                    <a:moveTo>
                      <a:pt x="1148" y="0"/>
                    </a:moveTo>
                    <a:cubicBezTo>
                      <a:pt x="975" y="0"/>
                      <a:pt x="745" y="69"/>
                      <a:pt x="549" y="222"/>
                    </a:cubicBezTo>
                    <a:cubicBezTo>
                      <a:pt x="340" y="383"/>
                      <a:pt x="210" y="577"/>
                      <a:pt x="123" y="719"/>
                    </a:cubicBezTo>
                    <a:cubicBezTo>
                      <a:pt x="37" y="861"/>
                      <a:pt x="1" y="955"/>
                      <a:pt x="19" y="969"/>
                    </a:cubicBezTo>
                    <a:cubicBezTo>
                      <a:pt x="21" y="970"/>
                      <a:pt x="23" y="971"/>
                      <a:pt x="25" y="971"/>
                    </a:cubicBezTo>
                    <a:cubicBezTo>
                      <a:pt x="51" y="971"/>
                      <a:pt x="122" y="899"/>
                      <a:pt x="221" y="790"/>
                    </a:cubicBezTo>
                    <a:cubicBezTo>
                      <a:pt x="325" y="667"/>
                      <a:pt x="468" y="498"/>
                      <a:pt x="654" y="353"/>
                    </a:cubicBezTo>
                    <a:cubicBezTo>
                      <a:pt x="837" y="211"/>
                      <a:pt x="1039" y="140"/>
                      <a:pt x="1188" y="122"/>
                    </a:cubicBezTo>
                    <a:cubicBezTo>
                      <a:pt x="1251" y="114"/>
                      <a:pt x="1304" y="113"/>
                      <a:pt x="1346" y="113"/>
                    </a:cubicBezTo>
                    <a:cubicBezTo>
                      <a:pt x="1354" y="113"/>
                      <a:pt x="1362" y="113"/>
                      <a:pt x="1369" y="113"/>
                    </a:cubicBezTo>
                    <a:cubicBezTo>
                      <a:pt x="1413" y="113"/>
                      <a:pt x="1440" y="112"/>
                      <a:pt x="1446" y="99"/>
                    </a:cubicBezTo>
                    <a:cubicBezTo>
                      <a:pt x="1454" y="84"/>
                      <a:pt x="1360" y="13"/>
                      <a:pt x="1185" y="2"/>
                    </a:cubicBezTo>
                    <a:cubicBezTo>
                      <a:pt x="1173" y="1"/>
                      <a:pt x="1160" y="0"/>
                      <a:pt x="11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1280370" y="2675994"/>
                <a:ext cx="8087" cy="3813"/>
              </a:xfrm>
              <a:custGeom>
                <a:rect b="b" l="l" r="r" t="t"/>
                <a:pathLst>
                  <a:path extrusionOk="0" h="240" w="509">
                    <a:moveTo>
                      <a:pt x="79" y="1"/>
                    </a:moveTo>
                    <a:cubicBezTo>
                      <a:pt x="52" y="1"/>
                      <a:pt x="32" y="7"/>
                      <a:pt x="23" y="21"/>
                    </a:cubicBezTo>
                    <a:cubicBezTo>
                      <a:pt x="1" y="59"/>
                      <a:pt x="87" y="156"/>
                      <a:pt x="225" y="208"/>
                    </a:cubicBezTo>
                    <a:cubicBezTo>
                      <a:pt x="285" y="230"/>
                      <a:pt x="343" y="240"/>
                      <a:pt x="390" y="240"/>
                    </a:cubicBezTo>
                    <a:cubicBezTo>
                      <a:pt x="453" y="240"/>
                      <a:pt x="497" y="223"/>
                      <a:pt x="501" y="197"/>
                    </a:cubicBezTo>
                    <a:cubicBezTo>
                      <a:pt x="509" y="148"/>
                      <a:pt x="408" y="96"/>
                      <a:pt x="285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1281911" y="2670815"/>
                <a:ext cx="9517" cy="2685"/>
              </a:xfrm>
              <a:custGeom>
                <a:rect b="b" l="l" r="r" t="t"/>
                <a:pathLst>
                  <a:path extrusionOk="0" h="169" w="599">
                    <a:moveTo>
                      <a:pt x="303" y="0"/>
                    </a:moveTo>
                    <a:cubicBezTo>
                      <a:pt x="143" y="0"/>
                      <a:pt x="8" y="33"/>
                      <a:pt x="4" y="82"/>
                    </a:cubicBezTo>
                    <a:cubicBezTo>
                      <a:pt x="0" y="127"/>
                      <a:pt x="131" y="168"/>
                      <a:pt x="300" y="168"/>
                    </a:cubicBezTo>
                    <a:cubicBezTo>
                      <a:pt x="307" y="168"/>
                      <a:pt x="315" y="168"/>
                      <a:pt x="322" y="168"/>
                    </a:cubicBezTo>
                    <a:cubicBezTo>
                      <a:pt x="479" y="168"/>
                      <a:pt x="598" y="133"/>
                      <a:pt x="595" y="90"/>
                    </a:cubicBezTo>
                    <a:cubicBezTo>
                      <a:pt x="591" y="41"/>
                      <a:pt x="460" y="4"/>
                      <a:pt x="3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>
                <a:off x="1381430" y="2631286"/>
                <a:ext cx="145704" cy="67951"/>
              </a:xfrm>
              <a:custGeom>
                <a:rect b="b" l="l" r="r" t="t"/>
                <a:pathLst>
                  <a:path extrusionOk="0" h="4277" w="9171">
                    <a:moveTo>
                      <a:pt x="9133" y="1"/>
                    </a:moveTo>
                    <a:lnTo>
                      <a:pt x="4191" y="34"/>
                    </a:lnTo>
                    <a:lnTo>
                      <a:pt x="4191" y="2790"/>
                    </a:lnTo>
                    <a:cubicBezTo>
                      <a:pt x="4191" y="2790"/>
                      <a:pt x="1" y="3806"/>
                      <a:pt x="1020" y="4120"/>
                    </a:cubicBezTo>
                    <a:cubicBezTo>
                      <a:pt x="1396" y="4237"/>
                      <a:pt x="2567" y="4277"/>
                      <a:pt x="3908" y="4277"/>
                    </a:cubicBezTo>
                    <a:cubicBezTo>
                      <a:pt x="5815" y="4277"/>
                      <a:pt x="8066" y="4197"/>
                      <a:pt x="8864" y="4147"/>
                    </a:cubicBezTo>
                    <a:lnTo>
                      <a:pt x="9170" y="4124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53A7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1395792" y="2691389"/>
                <a:ext cx="131088" cy="2701"/>
              </a:xfrm>
              <a:custGeom>
                <a:rect b="b" l="l" r="r" t="t"/>
                <a:pathLst>
                  <a:path extrusionOk="0" h="170" w="8251">
                    <a:moveTo>
                      <a:pt x="4124" y="1"/>
                    </a:moveTo>
                    <a:cubicBezTo>
                      <a:pt x="1845" y="1"/>
                      <a:pt x="0" y="38"/>
                      <a:pt x="0" y="87"/>
                    </a:cubicBezTo>
                    <a:cubicBezTo>
                      <a:pt x="0" y="131"/>
                      <a:pt x="1845" y="169"/>
                      <a:pt x="4124" y="169"/>
                    </a:cubicBezTo>
                    <a:cubicBezTo>
                      <a:pt x="6402" y="169"/>
                      <a:pt x="8251" y="131"/>
                      <a:pt x="8251" y="87"/>
                    </a:cubicBezTo>
                    <a:cubicBezTo>
                      <a:pt x="8251" y="38"/>
                      <a:pt x="6402" y="1"/>
                      <a:pt x="41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1440293" y="2676502"/>
                <a:ext cx="7022" cy="8134"/>
              </a:xfrm>
              <a:custGeom>
                <a:rect b="b" l="l" r="r" t="t"/>
                <a:pathLst>
                  <a:path extrusionOk="0" h="512" w="442">
                    <a:moveTo>
                      <a:pt x="55" y="0"/>
                    </a:moveTo>
                    <a:cubicBezTo>
                      <a:pt x="46" y="0"/>
                      <a:pt x="39" y="3"/>
                      <a:pt x="35" y="8"/>
                    </a:cubicBezTo>
                    <a:cubicBezTo>
                      <a:pt x="1" y="41"/>
                      <a:pt x="68" y="165"/>
                      <a:pt x="165" y="296"/>
                    </a:cubicBezTo>
                    <a:cubicBezTo>
                      <a:pt x="253" y="418"/>
                      <a:pt x="341" y="511"/>
                      <a:pt x="387" y="511"/>
                    </a:cubicBezTo>
                    <a:cubicBezTo>
                      <a:pt x="392" y="511"/>
                      <a:pt x="396" y="510"/>
                      <a:pt x="400" y="508"/>
                    </a:cubicBezTo>
                    <a:cubicBezTo>
                      <a:pt x="442" y="486"/>
                      <a:pt x="404" y="341"/>
                      <a:pt x="299" y="198"/>
                    </a:cubicBezTo>
                    <a:cubicBezTo>
                      <a:pt x="211" y="75"/>
                      <a:pt x="104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1435670" y="2677853"/>
                <a:ext cx="6657" cy="9612"/>
              </a:xfrm>
              <a:custGeom>
                <a:rect b="b" l="l" r="r" t="t"/>
                <a:pathLst>
                  <a:path extrusionOk="0" h="605" w="419">
                    <a:moveTo>
                      <a:pt x="54" y="0"/>
                    </a:moveTo>
                    <a:cubicBezTo>
                      <a:pt x="48" y="0"/>
                      <a:pt x="42" y="2"/>
                      <a:pt x="38" y="5"/>
                    </a:cubicBezTo>
                    <a:cubicBezTo>
                      <a:pt x="0" y="35"/>
                      <a:pt x="64" y="173"/>
                      <a:pt x="153" y="334"/>
                    </a:cubicBezTo>
                    <a:cubicBezTo>
                      <a:pt x="237" y="483"/>
                      <a:pt x="321" y="604"/>
                      <a:pt x="368" y="604"/>
                    </a:cubicBezTo>
                    <a:cubicBezTo>
                      <a:pt x="371" y="604"/>
                      <a:pt x="375" y="604"/>
                      <a:pt x="378" y="603"/>
                    </a:cubicBezTo>
                    <a:cubicBezTo>
                      <a:pt x="419" y="588"/>
                      <a:pt x="396" y="423"/>
                      <a:pt x="299" y="252"/>
                    </a:cubicBezTo>
                    <a:cubicBezTo>
                      <a:pt x="213" y="100"/>
                      <a:pt x="104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1502954" y="2677074"/>
                <a:ext cx="23053" cy="15427"/>
              </a:xfrm>
              <a:custGeom>
                <a:rect b="b" l="l" r="r" t="t"/>
                <a:pathLst>
                  <a:path extrusionOk="0" h="971" w="1451">
                    <a:moveTo>
                      <a:pt x="1144" y="0"/>
                    </a:moveTo>
                    <a:cubicBezTo>
                      <a:pt x="972" y="0"/>
                      <a:pt x="745" y="69"/>
                      <a:pt x="550" y="222"/>
                    </a:cubicBezTo>
                    <a:cubicBezTo>
                      <a:pt x="341" y="383"/>
                      <a:pt x="206" y="577"/>
                      <a:pt x="120" y="719"/>
                    </a:cubicBezTo>
                    <a:cubicBezTo>
                      <a:pt x="38" y="861"/>
                      <a:pt x="1" y="955"/>
                      <a:pt x="20" y="969"/>
                    </a:cubicBezTo>
                    <a:cubicBezTo>
                      <a:pt x="21" y="970"/>
                      <a:pt x="23" y="971"/>
                      <a:pt x="26" y="971"/>
                    </a:cubicBezTo>
                    <a:cubicBezTo>
                      <a:pt x="51" y="971"/>
                      <a:pt x="119" y="899"/>
                      <a:pt x="218" y="790"/>
                    </a:cubicBezTo>
                    <a:cubicBezTo>
                      <a:pt x="326" y="667"/>
                      <a:pt x="468" y="498"/>
                      <a:pt x="651" y="353"/>
                    </a:cubicBezTo>
                    <a:cubicBezTo>
                      <a:pt x="834" y="211"/>
                      <a:pt x="1035" y="140"/>
                      <a:pt x="1185" y="122"/>
                    </a:cubicBezTo>
                    <a:cubicBezTo>
                      <a:pt x="1248" y="114"/>
                      <a:pt x="1302" y="113"/>
                      <a:pt x="1344" y="113"/>
                    </a:cubicBezTo>
                    <a:cubicBezTo>
                      <a:pt x="1352" y="113"/>
                      <a:pt x="1360" y="113"/>
                      <a:pt x="1367" y="113"/>
                    </a:cubicBezTo>
                    <a:cubicBezTo>
                      <a:pt x="1412" y="113"/>
                      <a:pt x="1439" y="112"/>
                      <a:pt x="1442" y="99"/>
                    </a:cubicBezTo>
                    <a:cubicBezTo>
                      <a:pt x="1450" y="84"/>
                      <a:pt x="1361" y="13"/>
                      <a:pt x="1181" y="2"/>
                    </a:cubicBezTo>
                    <a:cubicBezTo>
                      <a:pt x="1169" y="1"/>
                      <a:pt x="1157" y="0"/>
                      <a:pt x="11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1445997" y="2675994"/>
                <a:ext cx="8087" cy="3813"/>
              </a:xfrm>
              <a:custGeom>
                <a:rect b="b" l="l" r="r" t="t"/>
                <a:pathLst>
                  <a:path extrusionOk="0" h="240" w="509">
                    <a:moveTo>
                      <a:pt x="79" y="1"/>
                    </a:moveTo>
                    <a:cubicBezTo>
                      <a:pt x="53" y="1"/>
                      <a:pt x="34" y="7"/>
                      <a:pt x="26" y="21"/>
                    </a:cubicBezTo>
                    <a:cubicBezTo>
                      <a:pt x="0" y="59"/>
                      <a:pt x="86" y="156"/>
                      <a:pt x="228" y="208"/>
                    </a:cubicBezTo>
                    <a:cubicBezTo>
                      <a:pt x="289" y="230"/>
                      <a:pt x="346" y="240"/>
                      <a:pt x="392" y="240"/>
                    </a:cubicBezTo>
                    <a:cubicBezTo>
                      <a:pt x="454" y="240"/>
                      <a:pt x="496" y="223"/>
                      <a:pt x="500" y="197"/>
                    </a:cubicBezTo>
                    <a:cubicBezTo>
                      <a:pt x="508" y="148"/>
                      <a:pt x="407" y="96"/>
                      <a:pt x="284" y="51"/>
                    </a:cubicBezTo>
                    <a:cubicBezTo>
                      <a:pt x="204" y="22"/>
                      <a:pt x="129" y="1"/>
                      <a:pt x="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1447522" y="2670815"/>
                <a:ext cx="9517" cy="2685"/>
              </a:xfrm>
              <a:custGeom>
                <a:rect b="b" l="l" r="r" t="t"/>
                <a:pathLst>
                  <a:path extrusionOk="0" h="169" w="599">
                    <a:moveTo>
                      <a:pt x="304" y="0"/>
                    </a:moveTo>
                    <a:cubicBezTo>
                      <a:pt x="143" y="0"/>
                      <a:pt x="13" y="33"/>
                      <a:pt x="9" y="82"/>
                    </a:cubicBezTo>
                    <a:cubicBezTo>
                      <a:pt x="1" y="127"/>
                      <a:pt x="135" y="168"/>
                      <a:pt x="300" y="168"/>
                    </a:cubicBezTo>
                    <a:cubicBezTo>
                      <a:pt x="308" y="168"/>
                      <a:pt x="315" y="168"/>
                      <a:pt x="323" y="168"/>
                    </a:cubicBezTo>
                    <a:cubicBezTo>
                      <a:pt x="480" y="168"/>
                      <a:pt x="599" y="133"/>
                      <a:pt x="599" y="90"/>
                    </a:cubicBezTo>
                    <a:cubicBezTo>
                      <a:pt x="595" y="41"/>
                      <a:pt x="464" y="4"/>
                      <a:pt x="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1553984" y="1743541"/>
                <a:ext cx="130103" cy="183199"/>
              </a:xfrm>
              <a:custGeom>
                <a:rect b="b" l="l" r="r" t="t"/>
                <a:pathLst>
                  <a:path extrusionOk="0" h="11531" w="8189">
                    <a:moveTo>
                      <a:pt x="2218" y="77"/>
                    </a:moveTo>
                    <a:cubicBezTo>
                      <a:pt x="2453" y="77"/>
                      <a:pt x="2717" y="126"/>
                      <a:pt x="2981" y="261"/>
                    </a:cubicBezTo>
                    <a:cubicBezTo>
                      <a:pt x="3516" y="527"/>
                      <a:pt x="3994" y="1151"/>
                      <a:pt x="4136" y="1935"/>
                    </a:cubicBezTo>
                    <a:cubicBezTo>
                      <a:pt x="4214" y="2327"/>
                      <a:pt x="4214" y="2753"/>
                      <a:pt x="4162" y="3186"/>
                    </a:cubicBezTo>
                    <a:cubicBezTo>
                      <a:pt x="4129" y="3507"/>
                      <a:pt x="4039" y="3836"/>
                      <a:pt x="3998" y="4187"/>
                    </a:cubicBezTo>
                    <a:cubicBezTo>
                      <a:pt x="3960" y="3940"/>
                      <a:pt x="3953" y="3690"/>
                      <a:pt x="3941" y="3444"/>
                    </a:cubicBezTo>
                    <a:cubicBezTo>
                      <a:pt x="3915" y="2842"/>
                      <a:pt x="3860" y="2230"/>
                      <a:pt x="3636" y="1670"/>
                    </a:cubicBezTo>
                    <a:cubicBezTo>
                      <a:pt x="3412" y="1110"/>
                      <a:pt x="3004" y="601"/>
                      <a:pt x="2443" y="374"/>
                    </a:cubicBezTo>
                    <a:cubicBezTo>
                      <a:pt x="2266" y="302"/>
                      <a:pt x="2072" y="267"/>
                      <a:pt x="1879" y="267"/>
                    </a:cubicBezTo>
                    <a:cubicBezTo>
                      <a:pt x="1665" y="267"/>
                      <a:pt x="1452" y="310"/>
                      <a:pt x="1260" y="396"/>
                    </a:cubicBezTo>
                    <a:cubicBezTo>
                      <a:pt x="1331" y="339"/>
                      <a:pt x="1443" y="265"/>
                      <a:pt x="1604" y="198"/>
                    </a:cubicBezTo>
                    <a:cubicBezTo>
                      <a:pt x="1758" y="131"/>
                      <a:pt x="1973" y="77"/>
                      <a:pt x="2218" y="77"/>
                    </a:cubicBezTo>
                    <a:close/>
                    <a:moveTo>
                      <a:pt x="2267" y="0"/>
                    </a:moveTo>
                    <a:cubicBezTo>
                      <a:pt x="1990" y="0"/>
                      <a:pt x="1750" y="68"/>
                      <a:pt x="1581" y="149"/>
                    </a:cubicBezTo>
                    <a:cubicBezTo>
                      <a:pt x="1424" y="224"/>
                      <a:pt x="1316" y="306"/>
                      <a:pt x="1249" y="370"/>
                    </a:cubicBezTo>
                    <a:cubicBezTo>
                      <a:pt x="1226" y="392"/>
                      <a:pt x="1211" y="411"/>
                      <a:pt x="1197" y="426"/>
                    </a:cubicBezTo>
                    <a:cubicBezTo>
                      <a:pt x="1043" y="504"/>
                      <a:pt x="909" y="608"/>
                      <a:pt x="800" y="743"/>
                    </a:cubicBezTo>
                    <a:lnTo>
                      <a:pt x="1" y="7948"/>
                    </a:lnTo>
                    <a:lnTo>
                      <a:pt x="5862" y="11530"/>
                    </a:lnTo>
                    <a:cubicBezTo>
                      <a:pt x="6313" y="11486"/>
                      <a:pt x="6777" y="11441"/>
                      <a:pt x="7195" y="11258"/>
                    </a:cubicBezTo>
                    <a:cubicBezTo>
                      <a:pt x="7613" y="11079"/>
                      <a:pt x="7991" y="10734"/>
                      <a:pt x="8087" y="10286"/>
                    </a:cubicBezTo>
                    <a:cubicBezTo>
                      <a:pt x="8189" y="9842"/>
                      <a:pt x="7931" y="9312"/>
                      <a:pt x="7482" y="9214"/>
                    </a:cubicBezTo>
                    <a:cubicBezTo>
                      <a:pt x="7281" y="9169"/>
                      <a:pt x="7027" y="9196"/>
                      <a:pt x="6908" y="9028"/>
                    </a:cubicBezTo>
                    <a:cubicBezTo>
                      <a:pt x="6796" y="8871"/>
                      <a:pt x="6874" y="8662"/>
                      <a:pt x="6937" y="8483"/>
                    </a:cubicBezTo>
                    <a:cubicBezTo>
                      <a:pt x="7143" y="7911"/>
                      <a:pt x="7177" y="7264"/>
                      <a:pt x="6956" y="6697"/>
                    </a:cubicBezTo>
                    <a:cubicBezTo>
                      <a:pt x="6810" y="6320"/>
                      <a:pt x="6545" y="5983"/>
                      <a:pt x="6213" y="5759"/>
                    </a:cubicBezTo>
                    <a:cubicBezTo>
                      <a:pt x="6261" y="5711"/>
                      <a:pt x="6306" y="5659"/>
                      <a:pt x="6339" y="5599"/>
                    </a:cubicBezTo>
                    <a:cubicBezTo>
                      <a:pt x="6441" y="5420"/>
                      <a:pt x="6477" y="5218"/>
                      <a:pt x="6477" y="5031"/>
                    </a:cubicBezTo>
                    <a:cubicBezTo>
                      <a:pt x="6470" y="4661"/>
                      <a:pt x="6355" y="4303"/>
                      <a:pt x="6101" y="4087"/>
                    </a:cubicBezTo>
                    <a:cubicBezTo>
                      <a:pt x="5972" y="3979"/>
                      <a:pt x="5809" y="3924"/>
                      <a:pt x="5656" y="3924"/>
                    </a:cubicBezTo>
                    <a:cubicBezTo>
                      <a:pt x="5511" y="3924"/>
                      <a:pt x="5375" y="3973"/>
                      <a:pt x="5286" y="4075"/>
                    </a:cubicBezTo>
                    <a:cubicBezTo>
                      <a:pt x="5100" y="4266"/>
                      <a:pt x="5115" y="4568"/>
                      <a:pt x="5275" y="4680"/>
                    </a:cubicBezTo>
                    <a:cubicBezTo>
                      <a:pt x="5356" y="4743"/>
                      <a:pt x="5441" y="4765"/>
                      <a:pt x="5516" y="4765"/>
                    </a:cubicBezTo>
                    <a:cubicBezTo>
                      <a:pt x="5578" y="4765"/>
                      <a:pt x="5633" y="4749"/>
                      <a:pt x="5671" y="4728"/>
                    </a:cubicBezTo>
                    <a:cubicBezTo>
                      <a:pt x="5757" y="4684"/>
                      <a:pt x="5768" y="4632"/>
                      <a:pt x="5768" y="4632"/>
                    </a:cubicBezTo>
                    <a:cubicBezTo>
                      <a:pt x="5768" y="4631"/>
                      <a:pt x="5768" y="4631"/>
                      <a:pt x="5767" y="4631"/>
                    </a:cubicBezTo>
                    <a:cubicBezTo>
                      <a:pt x="5761" y="4631"/>
                      <a:pt x="5733" y="4675"/>
                      <a:pt x="5660" y="4706"/>
                    </a:cubicBezTo>
                    <a:cubicBezTo>
                      <a:pt x="5630" y="4718"/>
                      <a:pt x="5590" y="4726"/>
                      <a:pt x="5545" y="4726"/>
                    </a:cubicBezTo>
                    <a:cubicBezTo>
                      <a:pt x="5472" y="4726"/>
                      <a:pt x="5385" y="4704"/>
                      <a:pt x="5308" y="4639"/>
                    </a:cubicBezTo>
                    <a:cubicBezTo>
                      <a:pt x="5182" y="4542"/>
                      <a:pt x="5174" y="4288"/>
                      <a:pt x="5343" y="4127"/>
                    </a:cubicBezTo>
                    <a:cubicBezTo>
                      <a:pt x="5414" y="4048"/>
                      <a:pt x="5524" y="4009"/>
                      <a:pt x="5642" y="4009"/>
                    </a:cubicBezTo>
                    <a:cubicBezTo>
                      <a:pt x="5776" y="4009"/>
                      <a:pt x="5922" y="4060"/>
                      <a:pt x="6037" y="4161"/>
                    </a:cubicBezTo>
                    <a:cubicBezTo>
                      <a:pt x="6258" y="4347"/>
                      <a:pt x="6365" y="4687"/>
                      <a:pt x="6365" y="5031"/>
                    </a:cubicBezTo>
                    <a:cubicBezTo>
                      <a:pt x="6365" y="5203"/>
                      <a:pt x="6329" y="5382"/>
                      <a:pt x="6235" y="5539"/>
                    </a:cubicBezTo>
                    <a:cubicBezTo>
                      <a:pt x="6201" y="5595"/>
                      <a:pt x="6156" y="5647"/>
                      <a:pt x="6108" y="5692"/>
                    </a:cubicBezTo>
                    <a:cubicBezTo>
                      <a:pt x="5970" y="5610"/>
                      <a:pt x="5820" y="5550"/>
                      <a:pt x="5663" y="5509"/>
                    </a:cubicBezTo>
                    <a:cubicBezTo>
                      <a:pt x="5327" y="5431"/>
                      <a:pt x="4965" y="5449"/>
                      <a:pt x="4659" y="5289"/>
                    </a:cubicBezTo>
                    <a:cubicBezTo>
                      <a:pt x="4401" y="5158"/>
                      <a:pt x="4218" y="4908"/>
                      <a:pt x="4114" y="4635"/>
                    </a:cubicBezTo>
                    <a:cubicBezTo>
                      <a:pt x="4110" y="4606"/>
                      <a:pt x="4106" y="4575"/>
                      <a:pt x="4106" y="4546"/>
                    </a:cubicBezTo>
                    <a:cubicBezTo>
                      <a:pt x="4106" y="4090"/>
                      <a:pt x="4248" y="3645"/>
                      <a:pt x="4293" y="3201"/>
                    </a:cubicBezTo>
                    <a:cubicBezTo>
                      <a:pt x="4345" y="2756"/>
                      <a:pt x="4341" y="2320"/>
                      <a:pt x="4259" y="1913"/>
                    </a:cubicBezTo>
                    <a:cubicBezTo>
                      <a:pt x="4102" y="1094"/>
                      <a:pt x="3594" y="444"/>
                      <a:pt x="3023" y="175"/>
                    </a:cubicBezTo>
                    <a:cubicBezTo>
                      <a:pt x="2758" y="48"/>
                      <a:pt x="2500" y="0"/>
                      <a:pt x="2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1466889" y="1696005"/>
                <a:ext cx="118330" cy="251801"/>
              </a:xfrm>
              <a:custGeom>
                <a:rect b="b" l="l" r="r" t="t"/>
                <a:pathLst>
                  <a:path extrusionOk="0" h="15849" w="7448">
                    <a:moveTo>
                      <a:pt x="3208" y="0"/>
                    </a:moveTo>
                    <a:lnTo>
                      <a:pt x="1476" y="900"/>
                    </a:lnTo>
                    <a:cubicBezTo>
                      <a:pt x="568" y="1371"/>
                      <a:pt x="0" y="2312"/>
                      <a:pt x="11" y="3331"/>
                    </a:cubicBezTo>
                    <a:cubicBezTo>
                      <a:pt x="23" y="4665"/>
                      <a:pt x="56" y="6473"/>
                      <a:pt x="145" y="7500"/>
                    </a:cubicBezTo>
                    <a:cubicBezTo>
                      <a:pt x="295" y="9263"/>
                      <a:pt x="2081" y="9409"/>
                      <a:pt x="2081" y="9409"/>
                    </a:cubicBezTo>
                    <a:cubicBezTo>
                      <a:pt x="2081" y="9409"/>
                      <a:pt x="2155" y="10044"/>
                      <a:pt x="2211" y="10675"/>
                    </a:cubicBezTo>
                    <a:cubicBezTo>
                      <a:pt x="2211" y="10679"/>
                      <a:pt x="1823" y="15849"/>
                      <a:pt x="3628" y="15849"/>
                    </a:cubicBezTo>
                    <a:cubicBezTo>
                      <a:pt x="3636" y="15849"/>
                      <a:pt x="3645" y="15849"/>
                      <a:pt x="3653" y="15848"/>
                    </a:cubicBezTo>
                    <a:cubicBezTo>
                      <a:pt x="5009" y="15814"/>
                      <a:pt x="5917" y="12968"/>
                      <a:pt x="6305" y="11475"/>
                    </a:cubicBezTo>
                    <a:lnTo>
                      <a:pt x="6506" y="10653"/>
                    </a:lnTo>
                    <a:lnTo>
                      <a:pt x="6506" y="10608"/>
                    </a:lnTo>
                    <a:cubicBezTo>
                      <a:pt x="6510" y="10589"/>
                      <a:pt x="6514" y="10575"/>
                      <a:pt x="6514" y="10575"/>
                    </a:cubicBezTo>
                    <a:lnTo>
                      <a:pt x="6506" y="10575"/>
                    </a:lnTo>
                    <a:lnTo>
                      <a:pt x="6465" y="5622"/>
                    </a:lnTo>
                    <a:lnTo>
                      <a:pt x="6522" y="5677"/>
                    </a:lnTo>
                    <a:cubicBezTo>
                      <a:pt x="6579" y="5743"/>
                      <a:pt x="6663" y="5771"/>
                      <a:pt x="6751" y="5771"/>
                    </a:cubicBezTo>
                    <a:cubicBezTo>
                      <a:pt x="6818" y="5771"/>
                      <a:pt x="6886" y="5755"/>
                      <a:pt x="6947" y="5729"/>
                    </a:cubicBezTo>
                    <a:cubicBezTo>
                      <a:pt x="7146" y="5648"/>
                      <a:pt x="7298" y="5476"/>
                      <a:pt x="7373" y="5278"/>
                    </a:cubicBezTo>
                    <a:cubicBezTo>
                      <a:pt x="7448" y="5080"/>
                      <a:pt x="7444" y="4855"/>
                      <a:pt x="7384" y="4654"/>
                    </a:cubicBezTo>
                    <a:cubicBezTo>
                      <a:pt x="7343" y="4516"/>
                      <a:pt x="7272" y="4385"/>
                      <a:pt x="7156" y="4303"/>
                    </a:cubicBezTo>
                    <a:cubicBezTo>
                      <a:pt x="7066" y="4243"/>
                      <a:pt x="6951" y="4222"/>
                      <a:pt x="6831" y="4222"/>
                    </a:cubicBezTo>
                    <a:cubicBezTo>
                      <a:pt x="6703" y="4222"/>
                      <a:pt x="6570" y="4246"/>
                      <a:pt x="6454" y="4273"/>
                    </a:cubicBezTo>
                    <a:lnTo>
                      <a:pt x="6439" y="2619"/>
                    </a:lnTo>
                    <a:lnTo>
                      <a:pt x="320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>
                <a:off x="1473641" y="1765783"/>
                <a:ext cx="7308" cy="7197"/>
              </a:xfrm>
              <a:custGeom>
                <a:rect b="b" l="l" r="r" t="t"/>
                <a:pathLst>
                  <a:path extrusionOk="0" h="453" w="460">
                    <a:moveTo>
                      <a:pt x="232" y="1"/>
                    </a:moveTo>
                    <a:cubicBezTo>
                      <a:pt x="229" y="1"/>
                      <a:pt x="227" y="1"/>
                      <a:pt x="225" y="1"/>
                    </a:cubicBezTo>
                    <a:cubicBezTo>
                      <a:pt x="98" y="1"/>
                      <a:pt x="1" y="105"/>
                      <a:pt x="5" y="232"/>
                    </a:cubicBezTo>
                    <a:cubicBezTo>
                      <a:pt x="8" y="356"/>
                      <a:pt x="109" y="453"/>
                      <a:pt x="236" y="453"/>
                    </a:cubicBezTo>
                    <a:cubicBezTo>
                      <a:pt x="360" y="449"/>
                      <a:pt x="460" y="344"/>
                      <a:pt x="456" y="221"/>
                    </a:cubicBezTo>
                    <a:cubicBezTo>
                      <a:pt x="453" y="96"/>
                      <a:pt x="352" y="1"/>
                      <a:pt x="2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>
                <a:off x="1469908" y="1761080"/>
                <a:ext cx="14553" cy="4607"/>
              </a:xfrm>
              <a:custGeom>
                <a:rect b="b" l="l" r="r" t="t"/>
                <a:pathLst>
                  <a:path extrusionOk="0" h="290" w="916">
                    <a:moveTo>
                      <a:pt x="487" y="0"/>
                    </a:moveTo>
                    <a:cubicBezTo>
                      <a:pt x="471" y="0"/>
                      <a:pt x="454" y="1"/>
                      <a:pt x="438" y="2"/>
                    </a:cubicBezTo>
                    <a:cubicBezTo>
                      <a:pt x="288" y="16"/>
                      <a:pt x="161" y="83"/>
                      <a:pt x="93" y="151"/>
                    </a:cubicBezTo>
                    <a:cubicBezTo>
                      <a:pt x="23" y="214"/>
                      <a:pt x="0" y="274"/>
                      <a:pt x="15" y="285"/>
                    </a:cubicBezTo>
                    <a:cubicBezTo>
                      <a:pt x="18" y="288"/>
                      <a:pt x="22" y="289"/>
                      <a:pt x="27" y="289"/>
                    </a:cubicBezTo>
                    <a:cubicBezTo>
                      <a:pt x="76" y="289"/>
                      <a:pt x="228" y="168"/>
                      <a:pt x="448" y="151"/>
                    </a:cubicBezTo>
                    <a:cubicBezTo>
                      <a:pt x="470" y="149"/>
                      <a:pt x="491" y="148"/>
                      <a:pt x="512" y="148"/>
                    </a:cubicBezTo>
                    <a:cubicBezTo>
                      <a:pt x="694" y="148"/>
                      <a:pt x="835" y="217"/>
                      <a:pt x="887" y="217"/>
                    </a:cubicBezTo>
                    <a:cubicBezTo>
                      <a:pt x="895" y="217"/>
                      <a:pt x="901" y="215"/>
                      <a:pt x="905" y="211"/>
                    </a:cubicBezTo>
                    <a:cubicBezTo>
                      <a:pt x="915" y="196"/>
                      <a:pt x="886" y="144"/>
                      <a:pt x="803" y="87"/>
                    </a:cubicBezTo>
                    <a:cubicBezTo>
                      <a:pt x="730" y="41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>
                <a:off x="1515314" y="1764528"/>
                <a:ext cx="7245" cy="7197"/>
              </a:xfrm>
              <a:custGeom>
                <a:rect b="b" l="l" r="r" t="t"/>
                <a:pathLst>
                  <a:path extrusionOk="0" h="453" w="456">
                    <a:moveTo>
                      <a:pt x="231" y="1"/>
                    </a:moveTo>
                    <a:cubicBezTo>
                      <a:pt x="229" y="1"/>
                      <a:pt x="226" y="1"/>
                      <a:pt x="224" y="1"/>
                    </a:cubicBezTo>
                    <a:cubicBezTo>
                      <a:pt x="97" y="5"/>
                      <a:pt x="0" y="106"/>
                      <a:pt x="4" y="233"/>
                    </a:cubicBezTo>
                    <a:cubicBezTo>
                      <a:pt x="4" y="353"/>
                      <a:pt x="104" y="453"/>
                      <a:pt x="227" y="453"/>
                    </a:cubicBezTo>
                    <a:cubicBezTo>
                      <a:pt x="229" y="453"/>
                      <a:pt x="232" y="453"/>
                      <a:pt x="235" y="453"/>
                    </a:cubicBezTo>
                    <a:cubicBezTo>
                      <a:pt x="359" y="449"/>
                      <a:pt x="455" y="345"/>
                      <a:pt x="455" y="221"/>
                    </a:cubicBezTo>
                    <a:cubicBezTo>
                      <a:pt x="452" y="96"/>
                      <a:pt x="351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>
                <a:off x="1512820" y="1759825"/>
                <a:ext cx="14553" cy="4607"/>
              </a:xfrm>
              <a:custGeom>
                <a:rect b="b" l="l" r="r" t="t"/>
                <a:pathLst>
                  <a:path extrusionOk="0" h="290" w="916">
                    <a:moveTo>
                      <a:pt x="482" y="0"/>
                    </a:moveTo>
                    <a:cubicBezTo>
                      <a:pt x="467" y="0"/>
                      <a:pt x="452" y="1"/>
                      <a:pt x="437" y="2"/>
                    </a:cubicBezTo>
                    <a:cubicBezTo>
                      <a:pt x="283" y="14"/>
                      <a:pt x="161" y="85"/>
                      <a:pt x="93" y="148"/>
                    </a:cubicBezTo>
                    <a:cubicBezTo>
                      <a:pt x="19" y="215"/>
                      <a:pt x="0" y="271"/>
                      <a:pt x="11" y="286"/>
                    </a:cubicBezTo>
                    <a:cubicBezTo>
                      <a:pt x="13" y="288"/>
                      <a:pt x="17" y="289"/>
                      <a:pt x="21" y="289"/>
                    </a:cubicBezTo>
                    <a:cubicBezTo>
                      <a:pt x="69" y="289"/>
                      <a:pt x="225" y="165"/>
                      <a:pt x="448" y="148"/>
                    </a:cubicBezTo>
                    <a:cubicBezTo>
                      <a:pt x="470" y="146"/>
                      <a:pt x="491" y="145"/>
                      <a:pt x="512" y="145"/>
                    </a:cubicBezTo>
                    <a:cubicBezTo>
                      <a:pt x="693" y="145"/>
                      <a:pt x="834" y="214"/>
                      <a:pt x="883" y="214"/>
                    </a:cubicBezTo>
                    <a:cubicBezTo>
                      <a:pt x="892" y="214"/>
                      <a:pt x="897" y="212"/>
                      <a:pt x="900" y="207"/>
                    </a:cubicBezTo>
                    <a:cubicBezTo>
                      <a:pt x="915" y="193"/>
                      <a:pt x="881" y="140"/>
                      <a:pt x="803" y="88"/>
                    </a:cubicBezTo>
                    <a:cubicBezTo>
                      <a:pt x="729" y="41"/>
                      <a:pt x="613" y="0"/>
                      <a:pt x="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>
                <a:off x="1489481" y="1763829"/>
                <a:ext cx="10581" cy="34253"/>
              </a:xfrm>
              <a:custGeom>
                <a:rect b="b" l="l" r="r" t="t"/>
                <a:pathLst>
                  <a:path extrusionOk="0" h="2156" w="666">
                    <a:moveTo>
                      <a:pt x="639" y="0"/>
                    </a:moveTo>
                    <a:cubicBezTo>
                      <a:pt x="607" y="0"/>
                      <a:pt x="415" y="576"/>
                      <a:pt x="202" y="1293"/>
                    </a:cubicBezTo>
                    <a:cubicBezTo>
                      <a:pt x="150" y="1472"/>
                      <a:pt x="102" y="1644"/>
                      <a:pt x="54" y="1805"/>
                    </a:cubicBezTo>
                    <a:cubicBezTo>
                      <a:pt x="35" y="1879"/>
                      <a:pt x="1" y="1969"/>
                      <a:pt x="38" y="2062"/>
                    </a:cubicBezTo>
                    <a:cubicBezTo>
                      <a:pt x="57" y="2107"/>
                      <a:pt x="106" y="2141"/>
                      <a:pt x="143" y="2148"/>
                    </a:cubicBezTo>
                    <a:cubicBezTo>
                      <a:pt x="166" y="2155"/>
                      <a:pt x="188" y="2156"/>
                      <a:pt x="208" y="2156"/>
                    </a:cubicBezTo>
                    <a:cubicBezTo>
                      <a:pt x="224" y="2156"/>
                      <a:pt x="238" y="2155"/>
                      <a:pt x="251" y="2155"/>
                    </a:cubicBezTo>
                    <a:cubicBezTo>
                      <a:pt x="497" y="2148"/>
                      <a:pt x="651" y="2137"/>
                      <a:pt x="651" y="2122"/>
                    </a:cubicBezTo>
                    <a:cubicBezTo>
                      <a:pt x="651" y="2107"/>
                      <a:pt x="497" y="2092"/>
                      <a:pt x="251" y="2081"/>
                    </a:cubicBezTo>
                    <a:cubicBezTo>
                      <a:pt x="188" y="2077"/>
                      <a:pt x="132" y="2070"/>
                      <a:pt x="116" y="2029"/>
                    </a:cubicBezTo>
                    <a:cubicBezTo>
                      <a:pt x="99" y="1980"/>
                      <a:pt x="121" y="1909"/>
                      <a:pt x="147" y="1831"/>
                    </a:cubicBezTo>
                    <a:cubicBezTo>
                      <a:pt x="195" y="1670"/>
                      <a:pt x="247" y="1502"/>
                      <a:pt x="304" y="1322"/>
                    </a:cubicBezTo>
                    <a:cubicBezTo>
                      <a:pt x="516" y="602"/>
                      <a:pt x="666" y="8"/>
                      <a:pt x="640" y="0"/>
                    </a:cubicBezTo>
                    <a:cubicBezTo>
                      <a:pt x="640" y="0"/>
                      <a:pt x="640" y="0"/>
                      <a:pt x="6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>
                <a:off x="1494120" y="1800720"/>
                <a:ext cx="21067" cy="11439"/>
              </a:xfrm>
              <a:custGeom>
                <a:rect b="b" l="l" r="r" t="t"/>
                <a:pathLst>
                  <a:path extrusionOk="0" h="720" w="1326">
                    <a:moveTo>
                      <a:pt x="1200" y="1"/>
                    </a:moveTo>
                    <a:lnTo>
                      <a:pt x="1200" y="1"/>
                    </a:lnTo>
                    <a:cubicBezTo>
                      <a:pt x="1184" y="1"/>
                      <a:pt x="485" y="435"/>
                      <a:pt x="0" y="446"/>
                    </a:cubicBezTo>
                    <a:cubicBezTo>
                      <a:pt x="0" y="446"/>
                      <a:pt x="200" y="720"/>
                      <a:pt x="532" y="720"/>
                    </a:cubicBezTo>
                    <a:cubicBezTo>
                      <a:pt x="618" y="720"/>
                      <a:pt x="713" y="701"/>
                      <a:pt x="815" y="655"/>
                    </a:cubicBezTo>
                    <a:cubicBezTo>
                      <a:pt x="1326" y="424"/>
                      <a:pt x="1200" y="2"/>
                      <a:pt x="1200" y="2"/>
                    </a:cubicBezTo>
                    <a:cubicBezTo>
                      <a:pt x="1200" y="1"/>
                      <a:pt x="1200" y="1"/>
                      <a:pt x="120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>
                <a:off x="1499935" y="1832018"/>
                <a:ext cx="36859" cy="20320"/>
              </a:xfrm>
              <a:custGeom>
                <a:rect b="b" l="l" r="r" t="t"/>
                <a:pathLst>
                  <a:path extrusionOk="0" h="1279" w="2320">
                    <a:moveTo>
                      <a:pt x="2320" y="0"/>
                    </a:moveTo>
                    <a:cubicBezTo>
                      <a:pt x="1189" y="833"/>
                      <a:pt x="1" y="848"/>
                      <a:pt x="1" y="848"/>
                    </a:cubicBezTo>
                    <a:lnTo>
                      <a:pt x="49" y="1278"/>
                    </a:lnTo>
                    <a:cubicBezTo>
                      <a:pt x="71" y="1278"/>
                      <a:pt x="93" y="1278"/>
                      <a:pt x="115" y="1278"/>
                    </a:cubicBezTo>
                    <a:cubicBezTo>
                      <a:pt x="1832" y="1278"/>
                      <a:pt x="2320" y="0"/>
                      <a:pt x="232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>
                <a:off x="1462091" y="1694083"/>
                <a:ext cx="120824" cy="69953"/>
              </a:xfrm>
              <a:custGeom>
                <a:rect b="b" l="l" r="r" t="t"/>
                <a:pathLst>
                  <a:path extrusionOk="0" h="4403" w="7605">
                    <a:moveTo>
                      <a:pt x="3713" y="1"/>
                    </a:moveTo>
                    <a:cubicBezTo>
                      <a:pt x="0" y="1"/>
                      <a:pt x="63" y="3666"/>
                      <a:pt x="63" y="3666"/>
                    </a:cubicBezTo>
                    <a:cubicBezTo>
                      <a:pt x="209" y="3686"/>
                      <a:pt x="347" y="3695"/>
                      <a:pt x="481" y="3695"/>
                    </a:cubicBezTo>
                    <a:cubicBezTo>
                      <a:pt x="1054" y="3695"/>
                      <a:pt x="1543" y="3529"/>
                      <a:pt x="2154" y="3374"/>
                    </a:cubicBezTo>
                    <a:cubicBezTo>
                      <a:pt x="2905" y="3184"/>
                      <a:pt x="3619" y="2687"/>
                      <a:pt x="3884" y="1959"/>
                    </a:cubicBezTo>
                    <a:cubicBezTo>
                      <a:pt x="3969" y="2437"/>
                      <a:pt x="4198" y="2892"/>
                      <a:pt x="4526" y="3251"/>
                    </a:cubicBezTo>
                    <a:cubicBezTo>
                      <a:pt x="4574" y="3307"/>
                      <a:pt x="4651" y="3357"/>
                      <a:pt x="4716" y="3357"/>
                    </a:cubicBezTo>
                    <a:cubicBezTo>
                      <a:pt x="4747" y="3357"/>
                      <a:pt x="4775" y="3346"/>
                      <a:pt x="4795" y="3318"/>
                    </a:cubicBezTo>
                    <a:cubicBezTo>
                      <a:pt x="4829" y="3273"/>
                      <a:pt x="4817" y="3210"/>
                      <a:pt x="4803" y="3158"/>
                    </a:cubicBezTo>
                    <a:cubicBezTo>
                      <a:pt x="4754" y="2952"/>
                      <a:pt x="4702" y="2747"/>
                      <a:pt x="4650" y="2542"/>
                    </a:cubicBezTo>
                    <a:lnTo>
                      <a:pt x="4650" y="2542"/>
                    </a:lnTo>
                    <a:cubicBezTo>
                      <a:pt x="4941" y="3009"/>
                      <a:pt x="5243" y="3483"/>
                      <a:pt x="5673" y="3826"/>
                    </a:cubicBezTo>
                    <a:cubicBezTo>
                      <a:pt x="5975" y="4067"/>
                      <a:pt x="6711" y="4402"/>
                      <a:pt x="7054" y="4402"/>
                    </a:cubicBezTo>
                    <a:cubicBezTo>
                      <a:pt x="7200" y="4402"/>
                      <a:pt x="7274" y="4342"/>
                      <a:pt x="7215" y="4188"/>
                    </a:cubicBezTo>
                    <a:cubicBezTo>
                      <a:pt x="7163" y="4062"/>
                      <a:pt x="7604" y="61"/>
                      <a:pt x="3802" y="1"/>
                    </a:cubicBezTo>
                    <a:cubicBezTo>
                      <a:pt x="3772" y="1"/>
                      <a:pt x="3742" y="1"/>
                      <a:pt x="37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>
                <a:off x="1569951" y="1769056"/>
                <a:ext cx="10168" cy="13536"/>
              </a:xfrm>
              <a:custGeom>
                <a:rect b="b" l="l" r="r" t="t"/>
                <a:pathLst>
                  <a:path extrusionOk="0" h="852" w="640">
                    <a:moveTo>
                      <a:pt x="233" y="0"/>
                    </a:moveTo>
                    <a:cubicBezTo>
                      <a:pt x="76" y="0"/>
                      <a:pt x="4" y="75"/>
                      <a:pt x="12" y="86"/>
                    </a:cubicBezTo>
                    <a:cubicBezTo>
                      <a:pt x="15" y="90"/>
                      <a:pt x="20" y="92"/>
                      <a:pt x="29" y="92"/>
                    </a:cubicBezTo>
                    <a:cubicBezTo>
                      <a:pt x="49" y="92"/>
                      <a:pt x="83" y="85"/>
                      <a:pt x="129" y="85"/>
                    </a:cubicBezTo>
                    <a:cubicBezTo>
                      <a:pt x="159" y="85"/>
                      <a:pt x="194" y="88"/>
                      <a:pt x="233" y="97"/>
                    </a:cubicBezTo>
                    <a:cubicBezTo>
                      <a:pt x="356" y="116"/>
                      <a:pt x="509" y="235"/>
                      <a:pt x="505" y="426"/>
                    </a:cubicBezTo>
                    <a:cubicBezTo>
                      <a:pt x="509" y="616"/>
                      <a:pt x="356" y="733"/>
                      <a:pt x="228" y="755"/>
                    </a:cubicBezTo>
                    <a:cubicBezTo>
                      <a:pt x="194" y="762"/>
                      <a:pt x="163" y="764"/>
                      <a:pt x="136" y="764"/>
                    </a:cubicBezTo>
                    <a:cubicBezTo>
                      <a:pt x="85" y="764"/>
                      <a:pt x="48" y="757"/>
                      <a:pt x="28" y="757"/>
                    </a:cubicBezTo>
                    <a:cubicBezTo>
                      <a:pt x="19" y="757"/>
                      <a:pt x="14" y="758"/>
                      <a:pt x="12" y="762"/>
                    </a:cubicBezTo>
                    <a:cubicBezTo>
                      <a:pt x="1" y="773"/>
                      <a:pt x="76" y="852"/>
                      <a:pt x="230" y="852"/>
                    </a:cubicBezTo>
                    <a:cubicBezTo>
                      <a:pt x="233" y="852"/>
                      <a:pt x="237" y="852"/>
                      <a:pt x="240" y="852"/>
                    </a:cubicBezTo>
                    <a:cubicBezTo>
                      <a:pt x="318" y="848"/>
                      <a:pt x="419" y="818"/>
                      <a:pt x="502" y="747"/>
                    </a:cubicBezTo>
                    <a:cubicBezTo>
                      <a:pt x="587" y="672"/>
                      <a:pt x="640" y="553"/>
                      <a:pt x="640" y="426"/>
                    </a:cubicBezTo>
                    <a:cubicBezTo>
                      <a:pt x="640" y="299"/>
                      <a:pt x="587" y="179"/>
                      <a:pt x="502" y="105"/>
                    </a:cubicBezTo>
                    <a:cubicBezTo>
                      <a:pt x="419" y="30"/>
                      <a:pt x="322" y="4"/>
                      <a:pt x="244" y="0"/>
                    </a:cubicBezTo>
                    <a:cubicBezTo>
                      <a:pt x="240" y="0"/>
                      <a:pt x="236" y="0"/>
                      <a:pt x="233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3"/>
              <p:cNvSpPr/>
              <p:nvPr/>
            </p:nvSpPr>
            <p:spPr>
              <a:xfrm>
                <a:off x="1376505" y="1864000"/>
                <a:ext cx="304547" cy="330905"/>
              </a:xfrm>
              <a:custGeom>
                <a:rect b="b" l="l" r="r" t="t"/>
                <a:pathLst>
                  <a:path extrusionOk="0" h="20828" w="19169">
                    <a:moveTo>
                      <a:pt x="12199" y="1"/>
                    </a:moveTo>
                    <a:cubicBezTo>
                      <a:pt x="12199" y="4"/>
                      <a:pt x="12199" y="15"/>
                      <a:pt x="12195" y="34"/>
                    </a:cubicBezTo>
                    <a:lnTo>
                      <a:pt x="12195" y="79"/>
                    </a:lnTo>
                    <a:lnTo>
                      <a:pt x="11994" y="901"/>
                    </a:lnTo>
                    <a:cubicBezTo>
                      <a:pt x="11606" y="2394"/>
                      <a:pt x="10698" y="5240"/>
                      <a:pt x="9342" y="5274"/>
                    </a:cubicBezTo>
                    <a:cubicBezTo>
                      <a:pt x="9334" y="5275"/>
                      <a:pt x="9325" y="5275"/>
                      <a:pt x="9317" y="5275"/>
                    </a:cubicBezTo>
                    <a:cubicBezTo>
                      <a:pt x="7633" y="5275"/>
                      <a:pt x="7855" y="782"/>
                      <a:pt x="7893" y="172"/>
                    </a:cubicBezTo>
                    <a:lnTo>
                      <a:pt x="7893" y="172"/>
                    </a:lnTo>
                    <a:cubicBezTo>
                      <a:pt x="7788" y="191"/>
                      <a:pt x="7770" y="206"/>
                      <a:pt x="7770" y="206"/>
                    </a:cubicBezTo>
                    <a:cubicBezTo>
                      <a:pt x="7770" y="206"/>
                      <a:pt x="2387" y="504"/>
                      <a:pt x="0" y="5222"/>
                    </a:cubicBezTo>
                    <a:lnTo>
                      <a:pt x="4146" y="8255"/>
                    </a:lnTo>
                    <a:lnTo>
                      <a:pt x="5162" y="7643"/>
                    </a:lnTo>
                    <a:lnTo>
                      <a:pt x="5162" y="7643"/>
                    </a:lnTo>
                    <a:cubicBezTo>
                      <a:pt x="5162" y="7643"/>
                      <a:pt x="5495" y="14321"/>
                      <a:pt x="4924" y="16136"/>
                    </a:cubicBezTo>
                    <a:cubicBezTo>
                      <a:pt x="4281" y="18190"/>
                      <a:pt x="3283" y="20465"/>
                      <a:pt x="3283" y="20465"/>
                    </a:cubicBezTo>
                    <a:cubicBezTo>
                      <a:pt x="4851" y="20343"/>
                      <a:pt x="6493" y="20287"/>
                      <a:pt x="8197" y="20287"/>
                    </a:cubicBezTo>
                    <a:cubicBezTo>
                      <a:pt x="11453" y="20287"/>
                      <a:pt x="14936" y="20491"/>
                      <a:pt x="18567" y="20827"/>
                    </a:cubicBezTo>
                    <a:lnTo>
                      <a:pt x="14869" y="7272"/>
                    </a:lnTo>
                    <a:cubicBezTo>
                      <a:pt x="16151" y="7194"/>
                      <a:pt x="17335" y="6966"/>
                      <a:pt x="18515" y="6533"/>
                    </a:cubicBezTo>
                    <a:lnTo>
                      <a:pt x="19169" y="6402"/>
                    </a:lnTo>
                    <a:cubicBezTo>
                      <a:pt x="19169" y="6402"/>
                      <a:pt x="17743" y="1"/>
                      <a:pt x="12797" y="1"/>
                    </a:cubicBezTo>
                    <a:close/>
                  </a:path>
                </a:pathLst>
              </a:custGeom>
              <a:solidFill>
                <a:srgbClr val="71B8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>
                <a:off x="1534284" y="2016250"/>
                <a:ext cx="65727" cy="16745"/>
              </a:xfrm>
              <a:custGeom>
                <a:rect b="b" l="l" r="r" t="t"/>
                <a:pathLst>
                  <a:path extrusionOk="0" h="1054" w="4137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1" y="9"/>
                      <a:pt x="35" y="65"/>
                      <a:pt x="113" y="155"/>
                    </a:cubicBezTo>
                    <a:cubicBezTo>
                      <a:pt x="187" y="244"/>
                      <a:pt x="311" y="368"/>
                      <a:pt x="479" y="498"/>
                    </a:cubicBezTo>
                    <a:cubicBezTo>
                      <a:pt x="815" y="756"/>
                      <a:pt x="1372" y="1029"/>
                      <a:pt x="2033" y="1051"/>
                    </a:cubicBezTo>
                    <a:cubicBezTo>
                      <a:pt x="2067" y="1052"/>
                      <a:pt x="2101" y="1053"/>
                      <a:pt x="2135" y="1053"/>
                    </a:cubicBezTo>
                    <a:cubicBezTo>
                      <a:pt x="2753" y="1053"/>
                      <a:pt x="3288" y="834"/>
                      <a:pt x="3624" y="610"/>
                    </a:cubicBezTo>
                    <a:cubicBezTo>
                      <a:pt x="3804" y="494"/>
                      <a:pt x="3934" y="382"/>
                      <a:pt x="4016" y="296"/>
                    </a:cubicBezTo>
                    <a:cubicBezTo>
                      <a:pt x="4099" y="211"/>
                      <a:pt x="4136" y="158"/>
                      <a:pt x="4132" y="151"/>
                    </a:cubicBezTo>
                    <a:cubicBezTo>
                      <a:pt x="4131" y="150"/>
                      <a:pt x="4130" y="150"/>
                      <a:pt x="4129" y="150"/>
                    </a:cubicBezTo>
                    <a:cubicBezTo>
                      <a:pt x="4100" y="150"/>
                      <a:pt x="3921" y="334"/>
                      <a:pt x="3576" y="532"/>
                    </a:cubicBezTo>
                    <a:cubicBezTo>
                      <a:pt x="3239" y="727"/>
                      <a:pt x="2724" y="918"/>
                      <a:pt x="2136" y="918"/>
                    </a:cubicBezTo>
                    <a:cubicBezTo>
                      <a:pt x="2105" y="918"/>
                      <a:pt x="2073" y="918"/>
                      <a:pt x="2040" y="917"/>
                    </a:cubicBezTo>
                    <a:cubicBezTo>
                      <a:pt x="1409" y="894"/>
                      <a:pt x="875" y="651"/>
                      <a:pt x="535" y="420"/>
                    </a:cubicBezTo>
                    <a:cubicBezTo>
                      <a:pt x="203" y="196"/>
                      <a:pt x="35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>
                <a:off x="1596658" y="1945105"/>
                <a:ext cx="41498" cy="130166"/>
              </a:xfrm>
              <a:custGeom>
                <a:rect b="b" l="l" r="r" t="t"/>
                <a:pathLst>
                  <a:path extrusionOk="0" h="8193" w="2612">
                    <a:moveTo>
                      <a:pt x="9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0" y="5"/>
                      <a:pt x="34" y="121"/>
                      <a:pt x="102" y="326"/>
                    </a:cubicBezTo>
                    <a:cubicBezTo>
                      <a:pt x="176" y="557"/>
                      <a:pt x="277" y="852"/>
                      <a:pt x="393" y="1200"/>
                    </a:cubicBezTo>
                    <a:cubicBezTo>
                      <a:pt x="640" y="1936"/>
                      <a:pt x="979" y="2955"/>
                      <a:pt x="1338" y="4084"/>
                    </a:cubicBezTo>
                    <a:cubicBezTo>
                      <a:pt x="1696" y="5215"/>
                      <a:pt x="2007" y="6243"/>
                      <a:pt x="2227" y="6989"/>
                    </a:cubicBezTo>
                    <a:cubicBezTo>
                      <a:pt x="2331" y="7341"/>
                      <a:pt x="2421" y="7636"/>
                      <a:pt x="2488" y="7871"/>
                    </a:cubicBezTo>
                    <a:cubicBezTo>
                      <a:pt x="2555" y="8080"/>
                      <a:pt x="2593" y="8192"/>
                      <a:pt x="2604" y="8192"/>
                    </a:cubicBezTo>
                    <a:cubicBezTo>
                      <a:pt x="2612" y="8189"/>
                      <a:pt x="2589" y="8069"/>
                      <a:pt x="2541" y="7856"/>
                    </a:cubicBezTo>
                    <a:cubicBezTo>
                      <a:pt x="2492" y="7647"/>
                      <a:pt x="2417" y="7341"/>
                      <a:pt x="2317" y="6963"/>
                    </a:cubicBezTo>
                    <a:cubicBezTo>
                      <a:pt x="2119" y="6213"/>
                      <a:pt x="1827" y="5178"/>
                      <a:pt x="1469" y="4046"/>
                    </a:cubicBezTo>
                    <a:cubicBezTo>
                      <a:pt x="1110" y="2911"/>
                      <a:pt x="755" y="1899"/>
                      <a:pt x="483" y="1166"/>
                    </a:cubicBezTo>
                    <a:cubicBezTo>
                      <a:pt x="345" y="804"/>
                      <a:pt x="233" y="509"/>
                      <a:pt x="150" y="307"/>
                    </a:cubicBezTo>
                    <a:cubicBezTo>
                      <a:pt x="69" y="109"/>
                      <a:pt x="17" y="1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>
                <a:off x="1592321" y="1904020"/>
                <a:ext cx="20368" cy="8754"/>
              </a:xfrm>
              <a:custGeom>
                <a:rect b="b" l="l" r="r" t="t"/>
                <a:pathLst>
                  <a:path extrusionOk="0" h="551" w="1282">
                    <a:moveTo>
                      <a:pt x="36" y="0"/>
                    </a:moveTo>
                    <a:cubicBezTo>
                      <a:pt x="27" y="0"/>
                      <a:pt x="22" y="2"/>
                      <a:pt x="20" y="6"/>
                    </a:cubicBezTo>
                    <a:cubicBezTo>
                      <a:pt x="1" y="40"/>
                      <a:pt x="255" y="216"/>
                      <a:pt x="606" y="365"/>
                    </a:cubicBezTo>
                    <a:cubicBezTo>
                      <a:pt x="888" y="486"/>
                      <a:pt x="1143" y="551"/>
                      <a:pt x="1235" y="551"/>
                    </a:cubicBezTo>
                    <a:cubicBezTo>
                      <a:pt x="1256" y="551"/>
                      <a:pt x="1269" y="547"/>
                      <a:pt x="1271" y="540"/>
                    </a:cubicBezTo>
                    <a:cubicBezTo>
                      <a:pt x="1282" y="507"/>
                      <a:pt x="1002" y="387"/>
                      <a:pt x="658" y="238"/>
                    </a:cubicBezTo>
                    <a:cubicBezTo>
                      <a:pt x="354" y="109"/>
                      <a:pt x="102" y="0"/>
                      <a:pt x="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>
                <a:off x="1632198" y="1924452"/>
                <a:ext cx="8929" cy="23466"/>
              </a:xfrm>
              <a:custGeom>
                <a:rect b="b" l="l" r="r" t="t"/>
                <a:pathLst>
                  <a:path extrusionOk="0" h="1477" w="562">
                    <a:moveTo>
                      <a:pt x="522" y="1"/>
                    </a:moveTo>
                    <a:cubicBezTo>
                      <a:pt x="486" y="1"/>
                      <a:pt x="350" y="318"/>
                      <a:pt x="218" y="718"/>
                    </a:cubicBezTo>
                    <a:cubicBezTo>
                      <a:pt x="80" y="1126"/>
                      <a:pt x="1" y="1466"/>
                      <a:pt x="35" y="1476"/>
                    </a:cubicBezTo>
                    <a:cubicBezTo>
                      <a:pt x="36" y="1477"/>
                      <a:pt x="36" y="1477"/>
                      <a:pt x="37" y="1477"/>
                    </a:cubicBezTo>
                    <a:cubicBezTo>
                      <a:pt x="77" y="1477"/>
                      <a:pt x="212" y="1159"/>
                      <a:pt x="344" y="759"/>
                    </a:cubicBezTo>
                    <a:cubicBezTo>
                      <a:pt x="479" y="352"/>
                      <a:pt x="561" y="13"/>
                      <a:pt x="524" y="1"/>
                    </a:cubicBezTo>
                    <a:cubicBezTo>
                      <a:pt x="523" y="1"/>
                      <a:pt x="522" y="1"/>
                      <a:pt x="5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>
                <a:off x="1561642" y="1952414"/>
                <a:ext cx="11169" cy="20860"/>
              </a:xfrm>
              <a:custGeom>
                <a:rect b="b" l="l" r="r" t="t"/>
                <a:pathLst>
                  <a:path extrusionOk="0" h="1313" w="703">
                    <a:moveTo>
                      <a:pt x="667" y="0"/>
                    </a:moveTo>
                    <a:cubicBezTo>
                      <a:pt x="626" y="0"/>
                      <a:pt x="483" y="284"/>
                      <a:pt x="311" y="639"/>
                    </a:cubicBezTo>
                    <a:cubicBezTo>
                      <a:pt x="139" y="997"/>
                      <a:pt x="1" y="1293"/>
                      <a:pt x="34" y="1311"/>
                    </a:cubicBezTo>
                    <a:cubicBezTo>
                      <a:pt x="35" y="1312"/>
                      <a:pt x="36" y="1312"/>
                      <a:pt x="38" y="1312"/>
                    </a:cubicBezTo>
                    <a:cubicBezTo>
                      <a:pt x="77" y="1312"/>
                      <a:pt x="264" y="1049"/>
                      <a:pt x="434" y="695"/>
                    </a:cubicBezTo>
                    <a:cubicBezTo>
                      <a:pt x="610" y="333"/>
                      <a:pt x="703" y="16"/>
                      <a:pt x="670" y="1"/>
                    </a:cubicBezTo>
                    <a:cubicBezTo>
                      <a:pt x="669" y="0"/>
                      <a:pt x="668" y="0"/>
                      <a:pt x="6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>
                <a:off x="1532631" y="1977484"/>
                <a:ext cx="17174" cy="18175"/>
              </a:xfrm>
              <a:custGeom>
                <a:rect b="b" l="l" r="r" t="t"/>
                <a:pathLst>
                  <a:path extrusionOk="0" h="1144" w="1081">
                    <a:moveTo>
                      <a:pt x="35" y="1"/>
                    </a:moveTo>
                    <a:cubicBezTo>
                      <a:pt x="33" y="1"/>
                      <a:pt x="32" y="1"/>
                      <a:pt x="31" y="2"/>
                    </a:cubicBezTo>
                    <a:cubicBezTo>
                      <a:pt x="0" y="25"/>
                      <a:pt x="176" y="324"/>
                      <a:pt x="464" y="641"/>
                    </a:cubicBezTo>
                    <a:cubicBezTo>
                      <a:pt x="735" y="941"/>
                      <a:pt x="1000" y="1144"/>
                      <a:pt x="1047" y="1144"/>
                    </a:cubicBezTo>
                    <a:cubicBezTo>
                      <a:pt x="1050" y="1144"/>
                      <a:pt x="1052" y="1143"/>
                      <a:pt x="1053" y="1142"/>
                    </a:cubicBezTo>
                    <a:cubicBezTo>
                      <a:pt x="1080" y="1112"/>
                      <a:pt x="845" y="862"/>
                      <a:pt x="565" y="552"/>
                    </a:cubicBezTo>
                    <a:cubicBezTo>
                      <a:pt x="295" y="254"/>
                      <a:pt x="78" y="1"/>
                      <a:pt x="3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1578562" y="1992212"/>
                <a:ext cx="22513" cy="22465"/>
              </a:xfrm>
              <a:custGeom>
                <a:rect b="b" l="l" r="r" t="t"/>
                <a:pathLst>
                  <a:path extrusionOk="0" h="1414" w="1417">
                    <a:moveTo>
                      <a:pt x="1382" y="1"/>
                    </a:moveTo>
                    <a:cubicBezTo>
                      <a:pt x="1337" y="1"/>
                      <a:pt x="1072" y="298"/>
                      <a:pt x="736" y="648"/>
                    </a:cubicBezTo>
                    <a:cubicBezTo>
                      <a:pt x="475" y="921"/>
                      <a:pt x="247" y="1145"/>
                      <a:pt x="153" y="1257"/>
                    </a:cubicBezTo>
                    <a:lnTo>
                      <a:pt x="154" y="1257"/>
                    </a:lnTo>
                    <a:lnTo>
                      <a:pt x="154" y="1257"/>
                    </a:lnTo>
                    <a:cubicBezTo>
                      <a:pt x="152" y="1258"/>
                      <a:pt x="151" y="1259"/>
                      <a:pt x="150" y="1261"/>
                    </a:cubicBezTo>
                    <a:lnTo>
                      <a:pt x="0" y="1414"/>
                    </a:lnTo>
                    <a:lnTo>
                      <a:pt x="191" y="1298"/>
                    </a:lnTo>
                    <a:cubicBezTo>
                      <a:pt x="314" y="1223"/>
                      <a:pt x="568" y="1018"/>
                      <a:pt x="834" y="745"/>
                    </a:cubicBezTo>
                    <a:cubicBezTo>
                      <a:pt x="1188" y="375"/>
                      <a:pt x="1416" y="24"/>
                      <a:pt x="1386" y="2"/>
                    </a:cubicBezTo>
                    <a:cubicBezTo>
                      <a:pt x="1385" y="1"/>
                      <a:pt x="1384" y="1"/>
                      <a:pt x="13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>
                <a:off x="1590255" y="2053299"/>
                <a:ext cx="21496" cy="12567"/>
              </a:xfrm>
              <a:custGeom>
                <a:rect b="b" l="l" r="r" t="t"/>
                <a:pathLst>
                  <a:path extrusionOk="0" h="791" w="1353">
                    <a:moveTo>
                      <a:pt x="31" y="1"/>
                    </a:moveTo>
                    <a:cubicBezTo>
                      <a:pt x="27" y="1"/>
                      <a:pt x="24" y="2"/>
                      <a:pt x="22" y="4"/>
                    </a:cubicBezTo>
                    <a:cubicBezTo>
                      <a:pt x="0" y="34"/>
                      <a:pt x="255" y="269"/>
                      <a:pt x="624" y="489"/>
                    </a:cubicBezTo>
                    <a:cubicBezTo>
                      <a:pt x="950" y="681"/>
                      <a:pt x="1244" y="790"/>
                      <a:pt x="1319" y="790"/>
                    </a:cubicBezTo>
                    <a:cubicBezTo>
                      <a:pt x="1329" y="790"/>
                      <a:pt x="1336" y="788"/>
                      <a:pt x="1337" y="784"/>
                    </a:cubicBezTo>
                    <a:cubicBezTo>
                      <a:pt x="1353" y="751"/>
                      <a:pt x="1053" y="586"/>
                      <a:pt x="691" y="374"/>
                    </a:cubicBezTo>
                    <a:cubicBezTo>
                      <a:pt x="358" y="176"/>
                      <a:pt x="86" y="1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>
                <a:off x="1545326" y="2048946"/>
                <a:ext cx="15030" cy="20527"/>
              </a:xfrm>
              <a:custGeom>
                <a:rect b="b" l="l" r="r" t="t"/>
                <a:pathLst>
                  <a:path extrusionOk="0" h="1292" w="946">
                    <a:moveTo>
                      <a:pt x="912" y="0"/>
                    </a:moveTo>
                    <a:cubicBezTo>
                      <a:pt x="873" y="0"/>
                      <a:pt x="656" y="265"/>
                      <a:pt x="419" y="607"/>
                    </a:cubicBezTo>
                    <a:cubicBezTo>
                      <a:pt x="173" y="965"/>
                      <a:pt x="1" y="1272"/>
                      <a:pt x="30" y="1291"/>
                    </a:cubicBezTo>
                    <a:cubicBezTo>
                      <a:pt x="31" y="1291"/>
                      <a:pt x="33" y="1291"/>
                      <a:pt x="34" y="1291"/>
                    </a:cubicBezTo>
                    <a:cubicBezTo>
                      <a:pt x="78" y="1291"/>
                      <a:pt x="293" y="1028"/>
                      <a:pt x="531" y="686"/>
                    </a:cubicBezTo>
                    <a:cubicBezTo>
                      <a:pt x="774" y="331"/>
                      <a:pt x="946" y="24"/>
                      <a:pt x="916" y="2"/>
                    </a:cubicBezTo>
                    <a:cubicBezTo>
                      <a:pt x="915" y="1"/>
                      <a:pt x="914" y="0"/>
                      <a:pt x="9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>
                <a:off x="1509722" y="2039763"/>
                <a:ext cx="16698" cy="12599"/>
              </a:xfrm>
              <a:custGeom>
                <a:rect b="b" l="l" r="r" t="t"/>
                <a:pathLst>
                  <a:path extrusionOk="0" h="793" w="1051">
                    <a:moveTo>
                      <a:pt x="33" y="0"/>
                    </a:moveTo>
                    <a:cubicBezTo>
                      <a:pt x="28" y="0"/>
                      <a:pt x="25" y="2"/>
                      <a:pt x="23" y="4"/>
                    </a:cubicBezTo>
                    <a:cubicBezTo>
                      <a:pt x="1" y="34"/>
                      <a:pt x="206" y="233"/>
                      <a:pt x="483" y="449"/>
                    </a:cubicBezTo>
                    <a:cubicBezTo>
                      <a:pt x="735" y="647"/>
                      <a:pt x="960" y="792"/>
                      <a:pt x="1014" y="792"/>
                    </a:cubicBezTo>
                    <a:cubicBezTo>
                      <a:pt x="1019" y="792"/>
                      <a:pt x="1022" y="791"/>
                      <a:pt x="1024" y="788"/>
                    </a:cubicBezTo>
                    <a:cubicBezTo>
                      <a:pt x="1050" y="759"/>
                      <a:pt x="845" y="561"/>
                      <a:pt x="568" y="345"/>
                    </a:cubicBezTo>
                    <a:cubicBezTo>
                      <a:pt x="312" y="146"/>
                      <a:pt x="86" y="0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>
                <a:off x="1491674" y="2002205"/>
                <a:ext cx="16348" cy="11296"/>
              </a:xfrm>
              <a:custGeom>
                <a:rect b="b" l="l" r="r" t="t"/>
                <a:pathLst>
                  <a:path extrusionOk="0" h="711" w="1029">
                    <a:moveTo>
                      <a:pt x="995" y="0"/>
                    </a:moveTo>
                    <a:cubicBezTo>
                      <a:pt x="942" y="0"/>
                      <a:pt x="723" y="127"/>
                      <a:pt x="476" y="303"/>
                    </a:cubicBezTo>
                    <a:cubicBezTo>
                      <a:pt x="203" y="497"/>
                      <a:pt x="1" y="676"/>
                      <a:pt x="23" y="706"/>
                    </a:cubicBezTo>
                    <a:cubicBezTo>
                      <a:pt x="25" y="709"/>
                      <a:pt x="30" y="710"/>
                      <a:pt x="36" y="710"/>
                    </a:cubicBezTo>
                    <a:cubicBezTo>
                      <a:pt x="92" y="710"/>
                      <a:pt x="308" y="587"/>
                      <a:pt x="554" y="411"/>
                    </a:cubicBezTo>
                    <a:cubicBezTo>
                      <a:pt x="826" y="217"/>
                      <a:pt x="1028" y="37"/>
                      <a:pt x="1006" y="4"/>
                    </a:cubicBezTo>
                    <a:cubicBezTo>
                      <a:pt x="1004" y="1"/>
                      <a:pt x="1000" y="0"/>
                      <a:pt x="9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>
                <a:off x="1488607" y="1961342"/>
                <a:ext cx="12583" cy="15379"/>
              </a:xfrm>
              <a:custGeom>
                <a:rect b="b" l="l" r="r" t="t"/>
                <a:pathLst>
                  <a:path extrusionOk="0" h="968" w="792">
                    <a:moveTo>
                      <a:pt x="36" y="1"/>
                    </a:moveTo>
                    <a:cubicBezTo>
                      <a:pt x="33" y="1"/>
                      <a:pt x="31" y="1"/>
                      <a:pt x="30" y="2"/>
                    </a:cubicBezTo>
                    <a:cubicBezTo>
                      <a:pt x="0" y="28"/>
                      <a:pt x="142" y="261"/>
                      <a:pt x="340" y="525"/>
                    </a:cubicBezTo>
                    <a:cubicBezTo>
                      <a:pt x="531" y="780"/>
                      <a:pt x="712" y="968"/>
                      <a:pt x="756" y="968"/>
                    </a:cubicBezTo>
                    <a:cubicBezTo>
                      <a:pt x="759" y="968"/>
                      <a:pt x="761" y="967"/>
                      <a:pt x="762" y="966"/>
                    </a:cubicBezTo>
                    <a:cubicBezTo>
                      <a:pt x="792" y="944"/>
                      <a:pt x="650" y="712"/>
                      <a:pt x="448" y="444"/>
                    </a:cubicBezTo>
                    <a:cubicBezTo>
                      <a:pt x="257" y="192"/>
                      <a:pt x="79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>
                <a:off x="1573637" y="1890087"/>
                <a:ext cx="11232" cy="19033"/>
              </a:xfrm>
              <a:custGeom>
                <a:rect b="b" l="l" r="r" t="t"/>
                <a:pathLst>
                  <a:path extrusionOk="0" h="1198" w="707">
                    <a:moveTo>
                      <a:pt x="669" y="1"/>
                    </a:moveTo>
                    <a:cubicBezTo>
                      <a:pt x="627" y="1"/>
                      <a:pt x="465" y="248"/>
                      <a:pt x="292" y="566"/>
                    </a:cubicBezTo>
                    <a:cubicBezTo>
                      <a:pt x="116" y="898"/>
                      <a:pt x="1" y="1182"/>
                      <a:pt x="30" y="1197"/>
                    </a:cubicBezTo>
                    <a:cubicBezTo>
                      <a:pt x="32" y="1197"/>
                      <a:pt x="33" y="1198"/>
                      <a:pt x="34" y="1198"/>
                    </a:cubicBezTo>
                    <a:cubicBezTo>
                      <a:pt x="76" y="1198"/>
                      <a:pt x="242" y="950"/>
                      <a:pt x="411" y="629"/>
                    </a:cubicBezTo>
                    <a:cubicBezTo>
                      <a:pt x="591" y="300"/>
                      <a:pt x="706" y="17"/>
                      <a:pt x="673" y="2"/>
                    </a:cubicBezTo>
                    <a:cubicBezTo>
                      <a:pt x="672" y="1"/>
                      <a:pt x="671" y="1"/>
                      <a:pt x="6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1462075" y="1901017"/>
                <a:ext cx="20606" cy="12440"/>
              </a:xfrm>
              <a:custGeom>
                <a:rect b="b" l="l" r="r" t="t"/>
                <a:pathLst>
                  <a:path extrusionOk="0" h="783" w="1297">
                    <a:moveTo>
                      <a:pt x="30" y="1"/>
                    </a:moveTo>
                    <a:cubicBezTo>
                      <a:pt x="25" y="1"/>
                      <a:pt x="21" y="2"/>
                      <a:pt x="19" y="5"/>
                    </a:cubicBezTo>
                    <a:cubicBezTo>
                      <a:pt x="0" y="38"/>
                      <a:pt x="266" y="236"/>
                      <a:pt x="613" y="450"/>
                    </a:cubicBezTo>
                    <a:cubicBezTo>
                      <a:pt x="927" y="642"/>
                      <a:pt x="1198" y="782"/>
                      <a:pt x="1261" y="782"/>
                    </a:cubicBezTo>
                    <a:cubicBezTo>
                      <a:pt x="1268" y="782"/>
                      <a:pt x="1272" y="781"/>
                      <a:pt x="1274" y="778"/>
                    </a:cubicBezTo>
                    <a:cubicBezTo>
                      <a:pt x="1296" y="748"/>
                      <a:pt x="1027" y="550"/>
                      <a:pt x="684" y="333"/>
                    </a:cubicBezTo>
                    <a:cubicBezTo>
                      <a:pt x="367" y="139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1425105" y="1901065"/>
                <a:ext cx="9691" cy="14664"/>
              </a:xfrm>
              <a:custGeom>
                <a:rect b="b" l="l" r="r" t="t"/>
                <a:pathLst>
                  <a:path extrusionOk="0" h="923" w="610">
                    <a:moveTo>
                      <a:pt x="571" y="1"/>
                    </a:moveTo>
                    <a:cubicBezTo>
                      <a:pt x="532" y="1"/>
                      <a:pt x="389" y="185"/>
                      <a:pt x="247" y="428"/>
                    </a:cubicBezTo>
                    <a:cubicBezTo>
                      <a:pt x="98" y="678"/>
                      <a:pt x="0" y="902"/>
                      <a:pt x="31" y="921"/>
                    </a:cubicBezTo>
                    <a:cubicBezTo>
                      <a:pt x="32" y="922"/>
                      <a:pt x="34" y="922"/>
                      <a:pt x="36" y="922"/>
                    </a:cubicBezTo>
                    <a:cubicBezTo>
                      <a:pt x="77" y="922"/>
                      <a:pt x="220" y="737"/>
                      <a:pt x="363" y="495"/>
                    </a:cubicBezTo>
                    <a:cubicBezTo>
                      <a:pt x="512" y="240"/>
                      <a:pt x="610" y="21"/>
                      <a:pt x="576" y="2"/>
                    </a:cubicBezTo>
                    <a:cubicBezTo>
                      <a:pt x="574" y="1"/>
                      <a:pt x="573" y="1"/>
                      <a:pt x="5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1465157" y="2166752"/>
                <a:ext cx="19415" cy="12710"/>
              </a:xfrm>
              <a:custGeom>
                <a:rect b="b" l="l" r="r" t="t"/>
                <a:pathLst>
                  <a:path extrusionOk="0" h="800" w="1222">
                    <a:moveTo>
                      <a:pt x="30" y="1"/>
                    </a:moveTo>
                    <a:cubicBezTo>
                      <a:pt x="25" y="1"/>
                      <a:pt x="21" y="2"/>
                      <a:pt x="20" y="4"/>
                    </a:cubicBezTo>
                    <a:cubicBezTo>
                      <a:pt x="1" y="39"/>
                      <a:pt x="247" y="240"/>
                      <a:pt x="572" y="456"/>
                    </a:cubicBezTo>
                    <a:cubicBezTo>
                      <a:pt x="872" y="658"/>
                      <a:pt x="1132" y="800"/>
                      <a:pt x="1192" y="800"/>
                    </a:cubicBezTo>
                    <a:cubicBezTo>
                      <a:pt x="1198" y="800"/>
                      <a:pt x="1202" y="799"/>
                      <a:pt x="1204" y="796"/>
                    </a:cubicBezTo>
                    <a:cubicBezTo>
                      <a:pt x="1222" y="766"/>
                      <a:pt x="975" y="561"/>
                      <a:pt x="647" y="344"/>
                    </a:cubicBezTo>
                    <a:cubicBezTo>
                      <a:pt x="349" y="146"/>
                      <a:pt x="89" y="1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1606508" y="2164528"/>
                <a:ext cx="15935" cy="16396"/>
              </a:xfrm>
              <a:custGeom>
                <a:rect b="b" l="l" r="r" t="t"/>
                <a:pathLst>
                  <a:path extrusionOk="0" h="1032" w="1003">
                    <a:moveTo>
                      <a:pt x="968" y="1"/>
                    </a:moveTo>
                    <a:cubicBezTo>
                      <a:pt x="919" y="1"/>
                      <a:pt x="700" y="202"/>
                      <a:pt x="453" y="470"/>
                    </a:cubicBezTo>
                    <a:cubicBezTo>
                      <a:pt x="191" y="753"/>
                      <a:pt x="1" y="1003"/>
                      <a:pt x="30" y="1030"/>
                    </a:cubicBezTo>
                    <a:cubicBezTo>
                      <a:pt x="32" y="1031"/>
                      <a:pt x="33" y="1032"/>
                      <a:pt x="36" y="1032"/>
                    </a:cubicBezTo>
                    <a:cubicBezTo>
                      <a:pt x="80" y="1032"/>
                      <a:pt x="305" y="829"/>
                      <a:pt x="554" y="560"/>
                    </a:cubicBezTo>
                    <a:cubicBezTo>
                      <a:pt x="811" y="275"/>
                      <a:pt x="1002" y="25"/>
                      <a:pt x="975" y="3"/>
                    </a:cubicBezTo>
                    <a:cubicBezTo>
                      <a:pt x="973" y="1"/>
                      <a:pt x="971" y="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1527818" y="2163495"/>
                <a:ext cx="2621" cy="16507"/>
              </a:xfrm>
              <a:custGeom>
                <a:rect b="b" l="l" r="r" t="t"/>
                <a:pathLst>
                  <a:path extrusionOk="0" h="1039" w="165">
                    <a:moveTo>
                      <a:pt x="41" y="0"/>
                    </a:moveTo>
                    <a:cubicBezTo>
                      <a:pt x="40" y="0"/>
                      <a:pt x="39" y="0"/>
                      <a:pt x="39" y="1"/>
                    </a:cubicBezTo>
                    <a:cubicBezTo>
                      <a:pt x="1" y="8"/>
                      <a:pt x="31" y="239"/>
                      <a:pt x="27" y="520"/>
                    </a:cubicBezTo>
                    <a:cubicBezTo>
                      <a:pt x="31" y="799"/>
                      <a:pt x="1" y="1028"/>
                      <a:pt x="39" y="1039"/>
                    </a:cubicBezTo>
                    <a:cubicBezTo>
                      <a:pt x="39" y="1039"/>
                      <a:pt x="40" y="1039"/>
                      <a:pt x="40" y="1039"/>
                    </a:cubicBezTo>
                    <a:cubicBezTo>
                      <a:pt x="75" y="1039"/>
                      <a:pt x="165" y="814"/>
                      <a:pt x="161" y="520"/>
                    </a:cubicBezTo>
                    <a:cubicBezTo>
                      <a:pt x="165" y="224"/>
                      <a:pt x="76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>
                <a:off x="1557797" y="2169167"/>
                <a:ext cx="19589" cy="11693"/>
              </a:xfrm>
              <a:custGeom>
                <a:rect b="b" l="l" r="r" t="t"/>
                <a:pathLst>
                  <a:path extrusionOk="0" h="736" w="1233">
                    <a:moveTo>
                      <a:pt x="33" y="1"/>
                    </a:moveTo>
                    <a:cubicBezTo>
                      <a:pt x="25" y="1"/>
                      <a:pt x="21" y="2"/>
                      <a:pt x="19" y="6"/>
                    </a:cubicBezTo>
                    <a:cubicBezTo>
                      <a:pt x="0" y="35"/>
                      <a:pt x="250" y="226"/>
                      <a:pt x="583" y="424"/>
                    </a:cubicBezTo>
                    <a:cubicBezTo>
                      <a:pt x="878" y="605"/>
                      <a:pt x="1137" y="735"/>
                      <a:pt x="1200" y="735"/>
                    </a:cubicBezTo>
                    <a:cubicBezTo>
                      <a:pt x="1207" y="735"/>
                      <a:pt x="1212" y="734"/>
                      <a:pt x="1214" y="730"/>
                    </a:cubicBezTo>
                    <a:cubicBezTo>
                      <a:pt x="1233" y="697"/>
                      <a:pt x="983" y="510"/>
                      <a:pt x="654" y="308"/>
                    </a:cubicBezTo>
                    <a:cubicBezTo>
                      <a:pt x="355" y="131"/>
                      <a:pt x="96" y="1"/>
                      <a:pt x="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>
                <a:off x="1428664" y="2184419"/>
                <a:ext cx="242840" cy="10518"/>
              </a:xfrm>
              <a:custGeom>
                <a:rect b="b" l="l" r="r" t="t"/>
                <a:pathLst>
                  <a:path extrusionOk="0" h="662" w="15285">
                    <a:moveTo>
                      <a:pt x="6391" y="1"/>
                    </a:moveTo>
                    <a:cubicBezTo>
                      <a:pt x="4779" y="1"/>
                      <a:pt x="3339" y="59"/>
                      <a:pt x="2238" y="121"/>
                    </a:cubicBezTo>
                    <a:cubicBezTo>
                      <a:pt x="1543" y="159"/>
                      <a:pt x="986" y="199"/>
                      <a:pt x="598" y="234"/>
                    </a:cubicBezTo>
                    <a:cubicBezTo>
                      <a:pt x="419" y="249"/>
                      <a:pt x="269" y="263"/>
                      <a:pt x="153" y="275"/>
                    </a:cubicBezTo>
                    <a:cubicBezTo>
                      <a:pt x="53" y="286"/>
                      <a:pt x="0" y="294"/>
                      <a:pt x="0" y="297"/>
                    </a:cubicBezTo>
                    <a:cubicBezTo>
                      <a:pt x="0" y="301"/>
                      <a:pt x="20" y="303"/>
                      <a:pt x="56" y="303"/>
                    </a:cubicBezTo>
                    <a:cubicBezTo>
                      <a:pt x="81" y="303"/>
                      <a:pt x="115" y="302"/>
                      <a:pt x="157" y="301"/>
                    </a:cubicBezTo>
                    <a:cubicBezTo>
                      <a:pt x="274" y="297"/>
                      <a:pt x="422" y="294"/>
                      <a:pt x="602" y="286"/>
                    </a:cubicBezTo>
                    <a:cubicBezTo>
                      <a:pt x="1009" y="267"/>
                      <a:pt x="1562" y="244"/>
                      <a:pt x="2241" y="215"/>
                    </a:cubicBezTo>
                    <a:cubicBezTo>
                      <a:pt x="3300" y="175"/>
                      <a:pt x="4666" y="135"/>
                      <a:pt x="6193" y="135"/>
                    </a:cubicBezTo>
                    <a:cubicBezTo>
                      <a:pt x="6665" y="135"/>
                      <a:pt x="7152" y="139"/>
                      <a:pt x="7650" y="147"/>
                    </a:cubicBezTo>
                    <a:cubicBezTo>
                      <a:pt x="9764" y="185"/>
                      <a:pt x="11669" y="353"/>
                      <a:pt x="13051" y="473"/>
                    </a:cubicBezTo>
                    <a:cubicBezTo>
                      <a:pt x="13727" y="536"/>
                      <a:pt x="14280" y="585"/>
                      <a:pt x="14684" y="622"/>
                    </a:cubicBezTo>
                    <a:cubicBezTo>
                      <a:pt x="14867" y="633"/>
                      <a:pt x="15012" y="644"/>
                      <a:pt x="15127" y="656"/>
                    </a:cubicBezTo>
                    <a:cubicBezTo>
                      <a:pt x="15189" y="660"/>
                      <a:pt x="15232" y="662"/>
                      <a:pt x="15257" y="662"/>
                    </a:cubicBezTo>
                    <a:cubicBezTo>
                      <a:pt x="15275" y="662"/>
                      <a:pt x="15284" y="661"/>
                      <a:pt x="15284" y="659"/>
                    </a:cubicBezTo>
                    <a:cubicBezTo>
                      <a:pt x="15284" y="652"/>
                      <a:pt x="15232" y="644"/>
                      <a:pt x="15132" y="630"/>
                    </a:cubicBezTo>
                    <a:cubicBezTo>
                      <a:pt x="15015" y="611"/>
                      <a:pt x="14870" y="592"/>
                      <a:pt x="14691" y="566"/>
                    </a:cubicBezTo>
                    <a:cubicBezTo>
                      <a:pt x="14306" y="518"/>
                      <a:pt x="13750" y="454"/>
                      <a:pt x="13058" y="379"/>
                    </a:cubicBezTo>
                    <a:cubicBezTo>
                      <a:pt x="11681" y="234"/>
                      <a:pt x="9771" y="51"/>
                      <a:pt x="7654" y="13"/>
                    </a:cubicBezTo>
                    <a:cubicBezTo>
                      <a:pt x="7224" y="5"/>
                      <a:pt x="6802" y="1"/>
                      <a:pt x="639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>
                <a:off x="1596785" y="1945105"/>
                <a:ext cx="41371" cy="130166"/>
              </a:xfrm>
              <a:custGeom>
                <a:rect b="b" l="l" r="r" t="t"/>
                <a:pathLst>
                  <a:path extrusionOk="0" h="8193" w="2604">
                    <a:moveTo>
                      <a:pt x="0" y="1"/>
                    </a:moveTo>
                    <a:lnTo>
                      <a:pt x="8" y="54"/>
                    </a:lnTo>
                    <a:cubicBezTo>
                      <a:pt x="23" y="106"/>
                      <a:pt x="49" y="199"/>
                      <a:pt x="94" y="326"/>
                    </a:cubicBezTo>
                    <a:cubicBezTo>
                      <a:pt x="168" y="557"/>
                      <a:pt x="269" y="852"/>
                      <a:pt x="385" y="1200"/>
                    </a:cubicBezTo>
                    <a:cubicBezTo>
                      <a:pt x="632" y="1936"/>
                      <a:pt x="971" y="2955"/>
                      <a:pt x="1330" y="4084"/>
                    </a:cubicBezTo>
                    <a:cubicBezTo>
                      <a:pt x="1688" y="5215"/>
                      <a:pt x="1999" y="6243"/>
                      <a:pt x="2219" y="6989"/>
                    </a:cubicBezTo>
                    <a:cubicBezTo>
                      <a:pt x="2323" y="7341"/>
                      <a:pt x="2413" y="7636"/>
                      <a:pt x="2480" y="7871"/>
                    </a:cubicBezTo>
                    <a:cubicBezTo>
                      <a:pt x="2547" y="8077"/>
                      <a:pt x="2585" y="8192"/>
                      <a:pt x="2596" y="8192"/>
                    </a:cubicBezTo>
                    <a:cubicBezTo>
                      <a:pt x="2604" y="8189"/>
                      <a:pt x="2581" y="8069"/>
                      <a:pt x="2533" y="7856"/>
                    </a:cubicBezTo>
                    <a:cubicBezTo>
                      <a:pt x="2499" y="7699"/>
                      <a:pt x="2447" y="7494"/>
                      <a:pt x="2383" y="72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3"/>
              <p:cNvSpPr/>
              <p:nvPr/>
            </p:nvSpPr>
            <p:spPr>
              <a:xfrm>
                <a:off x="1635408" y="2062673"/>
                <a:ext cx="4591" cy="14489"/>
              </a:xfrm>
              <a:custGeom>
                <a:rect b="b" l="l" r="r" t="t"/>
                <a:pathLst>
                  <a:path extrusionOk="0" h="912" w="289">
                    <a:moveTo>
                      <a:pt x="1" y="1"/>
                    </a:moveTo>
                    <a:lnTo>
                      <a:pt x="251" y="912"/>
                    </a:lnTo>
                    <a:cubicBezTo>
                      <a:pt x="266" y="897"/>
                      <a:pt x="277" y="882"/>
                      <a:pt x="288" y="86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>
                <a:off x="1596896" y="1945947"/>
                <a:ext cx="42499" cy="136204"/>
              </a:xfrm>
              <a:custGeom>
                <a:rect b="b" l="l" r="r" t="t"/>
                <a:pathLst>
                  <a:path extrusionOk="0" h="8573" w="2675">
                    <a:moveTo>
                      <a:pt x="1" y="1"/>
                    </a:moveTo>
                    <a:lnTo>
                      <a:pt x="1293" y="8572"/>
                    </a:lnTo>
                    <a:cubicBezTo>
                      <a:pt x="1293" y="8572"/>
                      <a:pt x="2383" y="8562"/>
                      <a:pt x="2675" y="8259"/>
                    </a:cubicBezTo>
                    <a:lnTo>
                      <a:pt x="2425" y="7348"/>
                    </a:lnTo>
                    <a:lnTo>
                      <a:pt x="2376" y="7191"/>
                    </a:lnTo>
                    <a:lnTo>
                      <a:pt x="2376" y="7191"/>
                    </a:lnTo>
                    <a:cubicBezTo>
                      <a:pt x="2440" y="7441"/>
                      <a:pt x="2492" y="7646"/>
                      <a:pt x="2526" y="7803"/>
                    </a:cubicBezTo>
                    <a:cubicBezTo>
                      <a:pt x="2574" y="8016"/>
                      <a:pt x="2597" y="8136"/>
                      <a:pt x="2589" y="8139"/>
                    </a:cubicBezTo>
                    <a:cubicBezTo>
                      <a:pt x="2578" y="8139"/>
                      <a:pt x="2540" y="8024"/>
                      <a:pt x="2473" y="7818"/>
                    </a:cubicBezTo>
                    <a:cubicBezTo>
                      <a:pt x="2406" y="7583"/>
                      <a:pt x="2316" y="7288"/>
                      <a:pt x="2212" y="6936"/>
                    </a:cubicBezTo>
                    <a:cubicBezTo>
                      <a:pt x="1992" y="6190"/>
                      <a:pt x="1681" y="5162"/>
                      <a:pt x="1323" y="4031"/>
                    </a:cubicBezTo>
                    <a:cubicBezTo>
                      <a:pt x="964" y="2902"/>
                      <a:pt x="625" y="1883"/>
                      <a:pt x="378" y="1147"/>
                    </a:cubicBezTo>
                    <a:cubicBezTo>
                      <a:pt x="262" y="799"/>
                      <a:pt x="161" y="504"/>
                      <a:pt x="87" y="273"/>
                    </a:cubicBezTo>
                    <a:cubicBezTo>
                      <a:pt x="42" y="146"/>
                      <a:pt x="16" y="53"/>
                      <a:pt x="1" y="1"/>
                    </a:cubicBezTo>
                    <a:close/>
                  </a:path>
                </a:pathLst>
              </a:custGeom>
              <a:solidFill>
                <a:srgbClr val="53A7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>
                <a:off x="1273300" y="2185213"/>
                <a:ext cx="401398" cy="483536"/>
              </a:xfrm>
              <a:custGeom>
                <a:rect b="b" l="l" r="r" t="t"/>
                <a:pathLst>
                  <a:path extrusionOk="0" h="30435" w="25265">
                    <a:moveTo>
                      <a:pt x="15504" y="1"/>
                    </a:moveTo>
                    <a:cubicBezTo>
                      <a:pt x="14579" y="1"/>
                      <a:pt x="13673" y="26"/>
                      <a:pt x="12831" y="87"/>
                    </a:cubicBezTo>
                    <a:cubicBezTo>
                      <a:pt x="9779" y="322"/>
                      <a:pt x="8110" y="109"/>
                      <a:pt x="4756" y="426"/>
                    </a:cubicBezTo>
                    <a:cubicBezTo>
                      <a:pt x="2411" y="737"/>
                      <a:pt x="644" y="2704"/>
                      <a:pt x="587" y="5069"/>
                    </a:cubicBezTo>
                    <a:lnTo>
                      <a:pt x="1" y="30434"/>
                    </a:lnTo>
                    <a:lnTo>
                      <a:pt x="6171" y="30434"/>
                    </a:lnTo>
                    <a:lnTo>
                      <a:pt x="7146" y="7691"/>
                    </a:lnTo>
                    <a:lnTo>
                      <a:pt x="8965" y="7922"/>
                    </a:lnTo>
                    <a:cubicBezTo>
                      <a:pt x="8730" y="16438"/>
                      <a:pt x="9619" y="30434"/>
                      <a:pt x="9619" y="30434"/>
                    </a:cubicBezTo>
                    <a:lnTo>
                      <a:pt x="16469" y="30102"/>
                    </a:lnTo>
                    <a:lnTo>
                      <a:pt x="16081" y="8255"/>
                    </a:lnTo>
                    <a:lnTo>
                      <a:pt x="16081" y="8255"/>
                    </a:lnTo>
                    <a:cubicBezTo>
                      <a:pt x="16081" y="8255"/>
                      <a:pt x="16241" y="8266"/>
                      <a:pt x="16518" y="8266"/>
                    </a:cubicBezTo>
                    <a:cubicBezTo>
                      <a:pt x="18344" y="8266"/>
                      <a:pt x="25265" y="7793"/>
                      <a:pt x="25063" y="609"/>
                    </a:cubicBezTo>
                    <a:cubicBezTo>
                      <a:pt x="25063" y="609"/>
                      <a:pt x="20053" y="1"/>
                      <a:pt x="155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>
                <a:off x="1414842" y="2185467"/>
                <a:ext cx="91687" cy="130913"/>
              </a:xfrm>
              <a:custGeom>
                <a:rect b="b" l="l" r="r" t="t"/>
                <a:pathLst>
                  <a:path extrusionOk="0" h="8240" w="5771">
                    <a:moveTo>
                      <a:pt x="5736" y="0"/>
                    </a:moveTo>
                    <a:cubicBezTo>
                      <a:pt x="5716" y="0"/>
                      <a:pt x="5685" y="1"/>
                      <a:pt x="5644" y="3"/>
                    </a:cubicBezTo>
                    <a:cubicBezTo>
                      <a:pt x="5566" y="7"/>
                      <a:pt x="5446" y="14"/>
                      <a:pt x="5297" y="29"/>
                    </a:cubicBezTo>
                    <a:cubicBezTo>
                      <a:pt x="4990" y="59"/>
                      <a:pt x="4554" y="111"/>
                      <a:pt x="4016" y="197"/>
                    </a:cubicBezTo>
                    <a:cubicBezTo>
                      <a:pt x="3481" y="295"/>
                      <a:pt x="2824" y="362"/>
                      <a:pt x="2152" y="664"/>
                    </a:cubicBezTo>
                    <a:cubicBezTo>
                      <a:pt x="1816" y="810"/>
                      <a:pt x="1483" y="1007"/>
                      <a:pt x="1180" y="1273"/>
                    </a:cubicBezTo>
                    <a:cubicBezTo>
                      <a:pt x="882" y="1538"/>
                      <a:pt x="624" y="1874"/>
                      <a:pt x="441" y="2255"/>
                    </a:cubicBezTo>
                    <a:cubicBezTo>
                      <a:pt x="75" y="3024"/>
                      <a:pt x="1" y="3846"/>
                      <a:pt x="1" y="4567"/>
                    </a:cubicBezTo>
                    <a:cubicBezTo>
                      <a:pt x="19" y="5281"/>
                      <a:pt x="34" y="5927"/>
                      <a:pt x="49" y="6480"/>
                    </a:cubicBezTo>
                    <a:cubicBezTo>
                      <a:pt x="60" y="7022"/>
                      <a:pt x="53" y="7462"/>
                      <a:pt x="49" y="7768"/>
                    </a:cubicBezTo>
                    <a:cubicBezTo>
                      <a:pt x="45" y="8071"/>
                      <a:pt x="41" y="8239"/>
                      <a:pt x="53" y="8239"/>
                    </a:cubicBezTo>
                    <a:cubicBezTo>
                      <a:pt x="53" y="8239"/>
                      <a:pt x="53" y="8239"/>
                      <a:pt x="53" y="8239"/>
                    </a:cubicBezTo>
                    <a:cubicBezTo>
                      <a:pt x="57" y="8239"/>
                      <a:pt x="64" y="8195"/>
                      <a:pt x="71" y="8120"/>
                    </a:cubicBezTo>
                    <a:cubicBezTo>
                      <a:pt x="79" y="8041"/>
                      <a:pt x="90" y="7922"/>
                      <a:pt x="101" y="7768"/>
                    </a:cubicBezTo>
                    <a:cubicBezTo>
                      <a:pt x="120" y="7466"/>
                      <a:pt x="142" y="7025"/>
                      <a:pt x="146" y="6480"/>
                    </a:cubicBezTo>
                    <a:cubicBezTo>
                      <a:pt x="153" y="5934"/>
                      <a:pt x="131" y="5284"/>
                      <a:pt x="123" y="4567"/>
                    </a:cubicBezTo>
                    <a:cubicBezTo>
                      <a:pt x="131" y="3858"/>
                      <a:pt x="209" y="3055"/>
                      <a:pt x="564" y="2315"/>
                    </a:cubicBezTo>
                    <a:cubicBezTo>
                      <a:pt x="740" y="1949"/>
                      <a:pt x="987" y="1628"/>
                      <a:pt x="1270" y="1371"/>
                    </a:cubicBezTo>
                    <a:cubicBezTo>
                      <a:pt x="1558" y="1116"/>
                      <a:pt x="1879" y="922"/>
                      <a:pt x="2200" y="776"/>
                    </a:cubicBezTo>
                    <a:cubicBezTo>
                      <a:pt x="2847" y="481"/>
                      <a:pt x="3500" y="399"/>
                      <a:pt x="4030" y="290"/>
                    </a:cubicBezTo>
                    <a:cubicBezTo>
                      <a:pt x="4564" y="194"/>
                      <a:pt x="5002" y="126"/>
                      <a:pt x="5300" y="81"/>
                    </a:cubicBezTo>
                    <a:cubicBezTo>
                      <a:pt x="5603" y="37"/>
                      <a:pt x="5771" y="11"/>
                      <a:pt x="5767" y="3"/>
                    </a:cubicBezTo>
                    <a:cubicBezTo>
                      <a:pt x="5767" y="1"/>
                      <a:pt x="5757" y="0"/>
                      <a:pt x="5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1377522" y="2282111"/>
                <a:ext cx="9914" cy="25309"/>
              </a:xfrm>
              <a:custGeom>
                <a:rect b="b" l="l" r="r" t="t"/>
                <a:pathLst>
                  <a:path extrusionOk="0" h="1593" w="624">
                    <a:moveTo>
                      <a:pt x="42" y="1"/>
                    </a:moveTo>
                    <a:cubicBezTo>
                      <a:pt x="42" y="1"/>
                      <a:pt x="41" y="1"/>
                      <a:pt x="41" y="1"/>
                    </a:cubicBezTo>
                    <a:cubicBezTo>
                      <a:pt x="0" y="8"/>
                      <a:pt x="71" y="393"/>
                      <a:pt x="250" y="823"/>
                    </a:cubicBezTo>
                    <a:cubicBezTo>
                      <a:pt x="428" y="1248"/>
                      <a:pt x="550" y="1592"/>
                      <a:pt x="585" y="1592"/>
                    </a:cubicBezTo>
                    <a:cubicBezTo>
                      <a:pt x="586" y="1592"/>
                      <a:pt x="586" y="1592"/>
                      <a:pt x="586" y="1592"/>
                    </a:cubicBezTo>
                    <a:cubicBezTo>
                      <a:pt x="624" y="1585"/>
                      <a:pt x="557" y="1204"/>
                      <a:pt x="377" y="774"/>
                    </a:cubicBezTo>
                    <a:cubicBezTo>
                      <a:pt x="199" y="346"/>
                      <a:pt x="76" y="1"/>
                      <a:pt x="4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>
                <a:off x="1385402" y="2274104"/>
                <a:ext cx="4051" cy="33316"/>
              </a:xfrm>
              <a:custGeom>
                <a:rect b="b" l="l" r="r" t="t"/>
                <a:pathLst>
                  <a:path extrusionOk="0" h="2097" w="255"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1" y="5"/>
                      <a:pt x="56" y="475"/>
                      <a:pt x="90" y="1050"/>
                    </a:cubicBezTo>
                    <a:cubicBezTo>
                      <a:pt x="120" y="1625"/>
                      <a:pt x="49" y="2089"/>
                      <a:pt x="90" y="2096"/>
                    </a:cubicBezTo>
                    <a:cubicBezTo>
                      <a:pt x="91" y="2096"/>
                      <a:pt x="91" y="2096"/>
                      <a:pt x="91" y="2096"/>
                    </a:cubicBezTo>
                    <a:cubicBezTo>
                      <a:pt x="122" y="2096"/>
                      <a:pt x="254" y="1632"/>
                      <a:pt x="225" y="1043"/>
                    </a:cubicBezTo>
                    <a:cubicBezTo>
                      <a:pt x="191" y="459"/>
                      <a:pt x="76" y="0"/>
                      <a:pt x="4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3"/>
              <p:cNvSpPr/>
              <p:nvPr/>
            </p:nvSpPr>
            <p:spPr>
              <a:xfrm>
                <a:off x="1520811" y="2281698"/>
                <a:ext cx="8516" cy="34682"/>
              </a:xfrm>
              <a:custGeom>
                <a:rect b="b" l="l" r="r" t="t"/>
                <a:pathLst>
                  <a:path extrusionOk="0" h="2183" w="536">
                    <a:moveTo>
                      <a:pt x="36" y="1"/>
                    </a:moveTo>
                    <a:cubicBezTo>
                      <a:pt x="36" y="1"/>
                      <a:pt x="35" y="1"/>
                      <a:pt x="35" y="1"/>
                    </a:cubicBezTo>
                    <a:cubicBezTo>
                      <a:pt x="1" y="8"/>
                      <a:pt x="91" y="498"/>
                      <a:pt x="199" y="1103"/>
                    </a:cubicBezTo>
                    <a:cubicBezTo>
                      <a:pt x="310" y="1704"/>
                      <a:pt x="461" y="2182"/>
                      <a:pt x="501" y="2182"/>
                    </a:cubicBezTo>
                    <a:cubicBezTo>
                      <a:pt x="501" y="2182"/>
                      <a:pt x="502" y="2182"/>
                      <a:pt x="502" y="2182"/>
                    </a:cubicBezTo>
                    <a:cubicBezTo>
                      <a:pt x="535" y="2175"/>
                      <a:pt x="442" y="1685"/>
                      <a:pt x="334" y="1080"/>
                    </a:cubicBezTo>
                    <a:cubicBezTo>
                      <a:pt x="226" y="479"/>
                      <a:pt x="75" y="1"/>
                      <a:pt x="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3"/>
              <p:cNvSpPr/>
              <p:nvPr/>
            </p:nvSpPr>
            <p:spPr>
              <a:xfrm>
                <a:off x="1528644" y="2281650"/>
                <a:ext cx="4417" cy="34730"/>
              </a:xfrm>
              <a:custGeom>
                <a:rect b="b" l="l" r="r" t="t"/>
                <a:pathLst>
                  <a:path extrusionOk="0" h="2186" w="278">
                    <a:moveTo>
                      <a:pt x="159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21" y="4"/>
                      <a:pt x="144" y="493"/>
                      <a:pt x="109" y="1094"/>
                    </a:cubicBezTo>
                    <a:cubicBezTo>
                      <a:pt x="76" y="1696"/>
                      <a:pt x="1" y="2178"/>
                      <a:pt x="39" y="2185"/>
                    </a:cubicBezTo>
                    <a:cubicBezTo>
                      <a:pt x="39" y="2185"/>
                      <a:pt x="39" y="2185"/>
                      <a:pt x="40" y="2185"/>
                    </a:cubicBezTo>
                    <a:cubicBezTo>
                      <a:pt x="75" y="2185"/>
                      <a:pt x="211" y="1707"/>
                      <a:pt x="244" y="1102"/>
                    </a:cubicBezTo>
                    <a:cubicBezTo>
                      <a:pt x="278" y="490"/>
                      <a:pt x="193" y="0"/>
                      <a:pt x="15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1272887" y="2644108"/>
                <a:ext cx="95913" cy="2145"/>
              </a:xfrm>
              <a:custGeom>
                <a:rect b="b" l="l" r="r" t="t"/>
                <a:pathLst>
                  <a:path extrusionOk="0" h="135" w="6037">
                    <a:moveTo>
                      <a:pt x="3019" y="0"/>
                    </a:moveTo>
                    <a:cubicBezTo>
                      <a:pt x="1353" y="0"/>
                      <a:pt x="1" y="30"/>
                      <a:pt x="1" y="68"/>
                    </a:cubicBezTo>
                    <a:cubicBezTo>
                      <a:pt x="1" y="104"/>
                      <a:pt x="1353" y="135"/>
                      <a:pt x="3019" y="135"/>
                    </a:cubicBezTo>
                    <a:cubicBezTo>
                      <a:pt x="4685" y="135"/>
                      <a:pt x="6037" y="104"/>
                      <a:pt x="6037" y="68"/>
                    </a:cubicBezTo>
                    <a:cubicBezTo>
                      <a:pt x="6037" y="30"/>
                      <a:pt x="4685" y="0"/>
                      <a:pt x="30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>
                <a:off x="1424517" y="2642328"/>
                <a:ext cx="109131" cy="2145"/>
              </a:xfrm>
              <a:custGeom>
                <a:rect b="b" l="l" r="r" t="t"/>
                <a:pathLst>
                  <a:path extrusionOk="0" h="135" w="6869">
                    <a:moveTo>
                      <a:pt x="3436" y="0"/>
                    </a:moveTo>
                    <a:cubicBezTo>
                      <a:pt x="1539" y="0"/>
                      <a:pt x="0" y="30"/>
                      <a:pt x="0" y="68"/>
                    </a:cubicBezTo>
                    <a:cubicBezTo>
                      <a:pt x="0" y="104"/>
                      <a:pt x="1539" y="135"/>
                      <a:pt x="3436" y="135"/>
                    </a:cubicBezTo>
                    <a:cubicBezTo>
                      <a:pt x="5330" y="135"/>
                      <a:pt x="6869" y="104"/>
                      <a:pt x="6869" y="68"/>
                    </a:cubicBezTo>
                    <a:cubicBezTo>
                      <a:pt x="6869" y="30"/>
                      <a:pt x="5330" y="0"/>
                      <a:pt x="34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3"/>
              <p:cNvSpPr/>
              <p:nvPr/>
            </p:nvSpPr>
            <p:spPr>
              <a:xfrm>
                <a:off x="1489672" y="2254228"/>
                <a:ext cx="168836" cy="387337"/>
              </a:xfrm>
              <a:custGeom>
                <a:rect b="b" l="l" r="r" t="t"/>
                <a:pathLst>
                  <a:path extrusionOk="0" h="24380" w="10627">
                    <a:moveTo>
                      <a:pt x="3164" y="1"/>
                    </a:moveTo>
                    <a:cubicBezTo>
                      <a:pt x="2716" y="8"/>
                      <a:pt x="2242" y="34"/>
                      <a:pt x="1767" y="153"/>
                    </a:cubicBezTo>
                    <a:cubicBezTo>
                      <a:pt x="1300" y="273"/>
                      <a:pt x="818" y="516"/>
                      <a:pt x="501" y="938"/>
                    </a:cubicBezTo>
                    <a:cubicBezTo>
                      <a:pt x="172" y="1356"/>
                      <a:pt x="52" y="1901"/>
                      <a:pt x="26" y="2432"/>
                    </a:cubicBezTo>
                    <a:cubicBezTo>
                      <a:pt x="0" y="2970"/>
                      <a:pt x="56" y="3511"/>
                      <a:pt x="75" y="4057"/>
                    </a:cubicBezTo>
                    <a:cubicBezTo>
                      <a:pt x="104" y="5159"/>
                      <a:pt x="135" y="6298"/>
                      <a:pt x="164" y="7467"/>
                    </a:cubicBezTo>
                    <a:cubicBezTo>
                      <a:pt x="295" y="12136"/>
                      <a:pt x="418" y="16364"/>
                      <a:pt x="482" y="19426"/>
                    </a:cubicBezTo>
                    <a:cubicBezTo>
                      <a:pt x="512" y="20950"/>
                      <a:pt x="535" y="22187"/>
                      <a:pt x="553" y="23050"/>
                    </a:cubicBezTo>
                    <a:cubicBezTo>
                      <a:pt x="561" y="23472"/>
                      <a:pt x="564" y="23805"/>
                      <a:pt x="571" y="24036"/>
                    </a:cubicBezTo>
                    <a:cubicBezTo>
                      <a:pt x="575" y="24144"/>
                      <a:pt x="575" y="24230"/>
                      <a:pt x="580" y="24294"/>
                    </a:cubicBezTo>
                    <a:cubicBezTo>
                      <a:pt x="580" y="24350"/>
                      <a:pt x="583" y="24379"/>
                      <a:pt x="587" y="24379"/>
                    </a:cubicBezTo>
                    <a:cubicBezTo>
                      <a:pt x="587" y="24379"/>
                      <a:pt x="590" y="24350"/>
                      <a:pt x="590" y="24294"/>
                    </a:cubicBezTo>
                    <a:cubicBezTo>
                      <a:pt x="594" y="24230"/>
                      <a:pt x="594" y="24144"/>
                      <a:pt x="597" y="24036"/>
                    </a:cubicBezTo>
                    <a:cubicBezTo>
                      <a:pt x="597" y="23805"/>
                      <a:pt x="602" y="23472"/>
                      <a:pt x="606" y="23050"/>
                    </a:cubicBezTo>
                    <a:cubicBezTo>
                      <a:pt x="606" y="22195"/>
                      <a:pt x="597" y="20955"/>
                      <a:pt x="580" y="19426"/>
                    </a:cubicBezTo>
                    <a:cubicBezTo>
                      <a:pt x="538" y="16364"/>
                      <a:pt x="430" y="12132"/>
                      <a:pt x="299" y="7464"/>
                    </a:cubicBezTo>
                    <a:cubicBezTo>
                      <a:pt x="269" y="6294"/>
                      <a:pt x="235" y="5155"/>
                      <a:pt x="206" y="4053"/>
                    </a:cubicBezTo>
                    <a:cubicBezTo>
                      <a:pt x="187" y="3500"/>
                      <a:pt x="131" y="2963"/>
                      <a:pt x="157" y="2439"/>
                    </a:cubicBezTo>
                    <a:cubicBezTo>
                      <a:pt x="180" y="1920"/>
                      <a:pt x="295" y="1405"/>
                      <a:pt x="597" y="1013"/>
                    </a:cubicBezTo>
                    <a:cubicBezTo>
                      <a:pt x="897" y="620"/>
                      <a:pt x="1345" y="389"/>
                      <a:pt x="1800" y="270"/>
                    </a:cubicBezTo>
                    <a:cubicBezTo>
                      <a:pt x="2256" y="150"/>
                      <a:pt x="2719" y="124"/>
                      <a:pt x="3168" y="113"/>
                    </a:cubicBezTo>
                    <a:cubicBezTo>
                      <a:pt x="4068" y="108"/>
                      <a:pt x="4905" y="105"/>
                      <a:pt x="5670" y="105"/>
                    </a:cubicBezTo>
                    <a:cubicBezTo>
                      <a:pt x="7194" y="98"/>
                      <a:pt x="8430" y="90"/>
                      <a:pt x="9297" y="86"/>
                    </a:cubicBezTo>
                    <a:cubicBezTo>
                      <a:pt x="9719" y="82"/>
                      <a:pt x="10048" y="75"/>
                      <a:pt x="10283" y="75"/>
                    </a:cubicBezTo>
                    <a:cubicBezTo>
                      <a:pt x="10391" y="72"/>
                      <a:pt x="10473" y="68"/>
                      <a:pt x="10541" y="68"/>
                    </a:cubicBezTo>
                    <a:cubicBezTo>
                      <a:pt x="10597" y="64"/>
                      <a:pt x="10627" y="64"/>
                      <a:pt x="10627" y="60"/>
                    </a:cubicBezTo>
                    <a:cubicBezTo>
                      <a:pt x="10627" y="60"/>
                      <a:pt x="10597" y="56"/>
                      <a:pt x="10541" y="53"/>
                    </a:cubicBezTo>
                    <a:cubicBezTo>
                      <a:pt x="10473" y="53"/>
                      <a:pt x="10391" y="49"/>
                      <a:pt x="10283" y="46"/>
                    </a:cubicBezTo>
                    <a:cubicBezTo>
                      <a:pt x="10048" y="46"/>
                      <a:pt x="9719" y="38"/>
                      <a:pt x="9297" y="34"/>
                    </a:cubicBezTo>
                    <a:cubicBezTo>
                      <a:pt x="8430" y="27"/>
                      <a:pt x="7194" y="19"/>
                      <a:pt x="5670" y="8"/>
                    </a:cubicBezTo>
                    <a:cubicBezTo>
                      <a:pt x="4905" y="4"/>
                      <a:pt x="4064" y="4"/>
                      <a:pt x="31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1404086" y="2309596"/>
                <a:ext cx="11487" cy="1430"/>
              </a:xfrm>
              <a:custGeom>
                <a:rect b="b" l="l" r="r" t="t"/>
                <a:pathLst>
                  <a:path extrusionOk="0" h="90" w="723">
                    <a:moveTo>
                      <a:pt x="1" y="0"/>
                    </a:moveTo>
                    <a:lnTo>
                      <a:pt x="1" y="0"/>
                    </a:lnTo>
                    <a:lnTo>
                      <a:pt x="722" y="90"/>
                    </a:lnTo>
                    <a:lnTo>
                      <a:pt x="722" y="9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3"/>
              <p:cNvSpPr/>
              <p:nvPr/>
            </p:nvSpPr>
            <p:spPr>
              <a:xfrm>
                <a:off x="1400527" y="2235116"/>
                <a:ext cx="17826" cy="75910"/>
              </a:xfrm>
              <a:custGeom>
                <a:rect b="b" l="l" r="r" t="t"/>
                <a:pathLst>
                  <a:path extrusionOk="0" h="4778" w="1122">
                    <a:moveTo>
                      <a:pt x="1121" y="280"/>
                    </a:moveTo>
                    <a:lnTo>
                      <a:pt x="1121" y="280"/>
                    </a:lnTo>
                    <a:cubicBezTo>
                      <a:pt x="1050" y="677"/>
                      <a:pt x="1028" y="1073"/>
                      <a:pt x="1024" y="1442"/>
                    </a:cubicBezTo>
                    <a:cubicBezTo>
                      <a:pt x="1028" y="1809"/>
                      <a:pt x="1036" y="2156"/>
                      <a:pt x="1043" y="2481"/>
                    </a:cubicBezTo>
                    <a:lnTo>
                      <a:pt x="1121" y="280"/>
                    </a:lnTo>
                    <a:close/>
                    <a:moveTo>
                      <a:pt x="1043" y="1"/>
                    </a:moveTo>
                    <a:cubicBezTo>
                      <a:pt x="1" y="1782"/>
                      <a:pt x="225" y="4677"/>
                      <a:pt x="225" y="4688"/>
                    </a:cubicBezTo>
                    <a:lnTo>
                      <a:pt x="946" y="4778"/>
                    </a:lnTo>
                    <a:cubicBezTo>
                      <a:pt x="946" y="4737"/>
                      <a:pt x="950" y="4692"/>
                      <a:pt x="950" y="4643"/>
                    </a:cubicBezTo>
                    <a:cubicBezTo>
                      <a:pt x="954" y="4337"/>
                      <a:pt x="961" y="3897"/>
                      <a:pt x="950" y="3355"/>
                    </a:cubicBezTo>
                    <a:cubicBezTo>
                      <a:pt x="935" y="2802"/>
                      <a:pt x="920" y="2156"/>
                      <a:pt x="902" y="1442"/>
                    </a:cubicBezTo>
                    <a:cubicBezTo>
                      <a:pt x="902" y="987"/>
                      <a:pt x="931" y="494"/>
                      <a:pt x="1043" y="1"/>
                    </a:cubicBez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3"/>
              <p:cNvSpPr/>
              <p:nvPr/>
            </p:nvSpPr>
            <p:spPr>
              <a:xfrm>
                <a:off x="1414842" y="2232685"/>
                <a:ext cx="3813" cy="78405"/>
              </a:xfrm>
              <a:custGeom>
                <a:rect b="b" l="l" r="r" t="t"/>
                <a:pathLst>
                  <a:path extrusionOk="0" h="4935" w="24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06" y="49"/>
                      <a:pt x="172" y="102"/>
                      <a:pt x="142" y="154"/>
                    </a:cubicBezTo>
                    <a:cubicBezTo>
                      <a:pt x="30" y="647"/>
                      <a:pt x="1" y="1140"/>
                      <a:pt x="1" y="1595"/>
                    </a:cubicBezTo>
                    <a:cubicBezTo>
                      <a:pt x="19" y="2309"/>
                      <a:pt x="34" y="2955"/>
                      <a:pt x="49" y="3508"/>
                    </a:cubicBezTo>
                    <a:cubicBezTo>
                      <a:pt x="60" y="4050"/>
                      <a:pt x="53" y="4490"/>
                      <a:pt x="49" y="4796"/>
                    </a:cubicBezTo>
                    <a:cubicBezTo>
                      <a:pt x="49" y="4845"/>
                      <a:pt x="45" y="4890"/>
                      <a:pt x="45" y="4931"/>
                    </a:cubicBezTo>
                    <a:lnTo>
                      <a:pt x="56" y="4934"/>
                    </a:lnTo>
                    <a:lnTo>
                      <a:pt x="142" y="2634"/>
                    </a:lnTo>
                    <a:cubicBezTo>
                      <a:pt x="135" y="2309"/>
                      <a:pt x="127" y="1962"/>
                      <a:pt x="123" y="1595"/>
                    </a:cubicBezTo>
                    <a:cubicBezTo>
                      <a:pt x="127" y="1226"/>
                      <a:pt x="149" y="830"/>
                      <a:pt x="220" y="433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3748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3"/>
              <p:cNvSpPr/>
              <p:nvPr/>
            </p:nvSpPr>
            <p:spPr>
              <a:xfrm>
                <a:off x="1341425" y="2259058"/>
                <a:ext cx="70588" cy="383921"/>
              </a:xfrm>
              <a:custGeom>
                <a:rect b="b" l="l" r="r" t="t"/>
                <a:pathLst>
                  <a:path extrusionOk="0" h="24165" w="4443">
                    <a:moveTo>
                      <a:pt x="2872" y="1"/>
                    </a:moveTo>
                    <a:cubicBezTo>
                      <a:pt x="2649" y="1"/>
                      <a:pt x="2406" y="23"/>
                      <a:pt x="2148" y="88"/>
                    </a:cubicBezTo>
                    <a:cubicBezTo>
                      <a:pt x="1910" y="152"/>
                      <a:pt x="1659" y="249"/>
                      <a:pt x="1431" y="417"/>
                    </a:cubicBezTo>
                    <a:cubicBezTo>
                      <a:pt x="1200" y="578"/>
                      <a:pt x="1002" y="813"/>
                      <a:pt x="864" y="1097"/>
                    </a:cubicBezTo>
                    <a:cubicBezTo>
                      <a:pt x="580" y="1664"/>
                      <a:pt x="550" y="2364"/>
                      <a:pt x="531" y="3076"/>
                    </a:cubicBezTo>
                    <a:cubicBezTo>
                      <a:pt x="509" y="3798"/>
                      <a:pt x="486" y="4563"/>
                      <a:pt x="460" y="5374"/>
                    </a:cubicBezTo>
                    <a:cubicBezTo>
                      <a:pt x="416" y="6991"/>
                      <a:pt x="364" y="8773"/>
                      <a:pt x="311" y="10637"/>
                    </a:cubicBezTo>
                    <a:cubicBezTo>
                      <a:pt x="217" y="14368"/>
                      <a:pt x="131" y="17748"/>
                      <a:pt x="68" y="20206"/>
                    </a:cubicBezTo>
                    <a:cubicBezTo>
                      <a:pt x="42" y="21420"/>
                      <a:pt x="23" y="22410"/>
                      <a:pt x="9" y="23104"/>
                    </a:cubicBezTo>
                    <a:cubicBezTo>
                      <a:pt x="5" y="23437"/>
                      <a:pt x="1" y="23702"/>
                      <a:pt x="1" y="23892"/>
                    </a:cubicBezTo>
                    <a:lnTo>
                      <a:pt x="1" y="24098"/>
                    </a:lnTo>
                    <a:cubicBezTo>
                      <a:pt x="1" y="24142"/>
                      <a:pt x="5" y="24165"/>
                      <a:pt x="5" y="24165"/>
                    </a:cubicBezTo>
                    <a:cubicBezTo>
                      <a:pt x="9" y="24165"/>
                      <a:pt x="12" y="24142"/>
                      <a:pt x="16" y="24098"/>
                    </a:cubicBezTo>
                    <a:cubicBezTo>
                      <a:pt x="19" y="24042"/>
                      <a:pt x="23" y="23975"/>
                      <a:pt x="27" y="23892"/>
                    </a:cubicBezTo>
                    <a:cubicBezTo>
                      <a:pt x="35" y="23702"/>
                      <a:pt x="45" y="23440"/>
                      <a:pt x="61" y="23104"/>
                    </a:cubicBezTo>
                    <a:cubicBezTo>
                      <a:pt x="87" y="22410"/>
                      <a:pt x="121" y="21423"/>
                      <a:pt x="162" y="20206"/>
                    </a:cubicBezTo>
                    <a:cubicBezTo>
                      <a:pt x="236" y="17748"/>
                      <a:pt x="337" y="14371"/>
                      <a:pt x="445" y="10640"/>
                    </a:cubicBezTo>
                    <a:cubicBezTo>
                      <a:pt x="494" y="8777"/>
                      <a:pt x="543" y="6995"/>
                      <a:pt x="588" y="5377"/>
                    </a:cubicBezTo>
                    <a:cubicBezTo>
                      <a:pt x="606" y="4567"/>
                      <a:pt x="624" y="3801"/>
                      <a:pt x="643" y="3081"/>
                    </a:cubicBezTo>
                    <a:cubicBezTo>
                      <a:pt x="659" y="2364"/>
                      <a:pt x="685" y="1683"/>
                      <a:pt x="950" y="1138"/>
                    </a:cubicBezTo>
                    <a:cubicBezTo>
                      <a:pt x="1076" y="869"/>
                      <a:pt x="1264" y="642"/>
                      <a:pt x="1480" y="485"/>
                    </a:cubicBezTo>
                    <a:cubicBezTo>
                      <a:pt x="1700" y="324"/>
                      <a:pt x="1939" y="227"/>
                      <a:pt x="2167" y="163"/>
                    </a:cubicBezTo>
                    <a:cubicBezTo>
                      <a:pt x="2443" y="88"/>
                      <a:pt x="2703" y="65"/>
                      <a:pt x="2940" y="65"/>
                    </a:cubicBezTo>
                    <a:cubicBezTo>
                      <a:pt x="3104" y="65"/>
                      <a:pt x="3257" y="76"/>
                      <a:pt x="3396" y="88"/>
                    </a:cubicBezTo>
                    <a:cubicBezTo>
                      <a:pt x="3732" y="126"/>
                      <a:pt x="3994" y="182"/>
                      <a:pt x="4173" y="212"/>
                    </a:cubicBezTo>
                    <a:cubicBezTo>
                      <a:pt x="4255" y="227"/>
                      <a:pt x="4319" y="238"/>
                      <a:pt x="4375" y="249"/>
                    </a:cubicBezTo>
                    <a:cubicBezTo>
                      <a:pt x="4408" y="255"/>
                      <a:pt x="4429" y="258"/>
                      <a:pt x="4438" y="258"/>
                    </a:cubicBezTo>
                    <a:cubicBezTo>
                      <a:pt x="4441" y="258"/>
                      <a:pt x="4442" y="258"/>
                      <a:pt x="4442" y="257"/>
                    </a:cubicBezTo>
                    <a:cubicBezTo>
                      <a:pt x="4442" y="257"/>
                      <a:pt x="4420" y="249"/>
                      <a:pt x="4375" y="235"/>
                    </a:cubicBezTo>
                    <a:cubicBezTo>
                      <a:pt x="4322" y="223"/>
                      <a:pt x="4259" y="208"/>
                      <a:pt x="4177" y="185"/>
                    </a:cubicBezTo>
                    <a:cubicBezTo>
                      <a:pt x="4001" y="145"/>
                      <a:pt x="3743" y="85"/>
                      <a:pt x="3400" y="36"/>
                    </a:cubicBezTo>
                    <a:cubicBezTo>
                      <a:pt x="3242" y="17"/>
                      <a:pt x="3065" y="1"/>
                      <a:pt x="287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1264355" y="1952366"/>
                <a:ext cx="267339" cy="186265"/>
              </a:xfrm>
              <a:custGeom>
                <a:rect b="b" l="l" r="r" t="t"/>
                <a:pathLst>
                  <a:path extrusionOk="0" h="11724" w="16827">
                    <a:moveTo>
                      <a:pt x="8818" y="0"/>
                    </a:moveTo>
                    <a:cubicBezTo>
                      <a:pt x="8818" y="0"/>
                      <a:pt x="2305" y="6529"/>
                      <a:pt x="1061" y="7993"/>
                    </a:cubicBezTo>
                    <a:cubicBezTo>
                      <a:pt x="0" y="9240"/>
                      <a:pt x="691" y="11594"/>
                      <a:pt x="1580" y="11695"/>
                    </a:cubicBezTo>
                    <a:cubicBezTo>
                      <a:pt x="1762" y="11715"/>
                      <a:pt x="2511" y="11724"/>
                      <a:pt x="3587" y="11724"/>
                    </a:cubicBezTo>
                    <a:cubicBezTo>
                      <a:pt x="7755" y="11724"/>
                      <a:pt x="16827" y="11601"/>
                      <a:pt x="16827" y="11601"/>
                    </a:cubicBezTo>
                    <a:lnTo>
                      <a:pt x="16636" y="8661"/>
                    </a:lnTo>
                    <a:cubicBezTo>
                      <a:pt x="16636" y="8661"/>
                      <a:pt x="15625" y="8666"/>
                      <a:pt x="14259" y="8666"/>
                    </a:cubicBezTo>
                    <a:cubicBezTo>
                      <a:pt x="11484" y="8666"/>
                      <a:pt x="7246" y="8647"/>
                      <a:pt x="7063" y="8535"/>
                    </a:cubicBezTo>
                    <a:cubicBezTo>
                      <a:pt x="6790" y="8363"/>
                      <a:pt x="12442" y="2648"/>
                      <a:pt x="12442" y="2648"/>
                    </a:cubicBezTo>
                    <a:lnTo>
                      <a:pt x="8818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3"/>
              <p:cNvSpPr/>
              <p:nvPr/>
            </p:nvSpPr>
            <p:spPr>
              <a:xfrm>
                <a:off x="1448539" y="1965886"/>
                <a:ext cx="288056" cy="171267"/>
              </a:xfrm>
              <a:custGeom>
                <a:rect b="b" l="l" r="r" t="t"/>
                <a:pathLst>
                  <a:path extrusionOk="0" h="10780" w="18131">
                    <a:moveTo>
                      <a:pt x="14445" y="1"/>
                    </a:moveTo>
                    <a:lnTo>
                      <a:pt x="10209" y="894"/>
                    </a:lnTo>
                    <a:cubicBezTo>
                      <a:pt x="10209" y="894"/>
                      <a:pt x="11987" y="6312"/>
                      <a:pt x="12050" y="6959"/>
                    </a:cubicBezTo>
                    <a:cubicBezTo>
                      <a:pt x="12110" y="7605"/>
                      <a:pt x="1" y="7635"/>
                      <a:pt x="1" y="7635"/>
                    </a:cubicBezTo>
                    <a:lnTo>
                      <a:pt x="935" y="10668"/>
                    </a:lnTo>
                    <a:cubicBezTo>
                      <a:pt x="935" y="10668"/>
                      <a:pt x="6502" y="10779"/>
                      <a:pt x="10906" y="10779"/>
                    </a:cubicBezTo>
                    <a:cubicBezTo>
                      <a:pt x="13108" y="10779"/>
                      <a:pt x="15018" y="10752"/>
                      <a:pt x="15797" y="10668"/>
                    </a:cubicBezTo>
                    <a:cubicBezTo>
                      <a:pt x="18131" y="10418"/>
                      <a:pt x="16902" y="7419"/>
                      <a:pt x="16663" y="6709"/>
                    </a:cubicBezTo>
                    <a:cubicBezTo>
                      <a:pt x="16424" y="5999"/>
                      <a:pt x="14445" y="1"/>
                      <a:pt x="1444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3"/>
              <p:cNvSpPr/>
              <p:nvPr/>
            </p:nvSpPr>
            <p:spPr>
              <a:xfrm>
                <a:off x="1258000" y="1933126"/>
                <a:ext cx="400619" cy="201136"/>
              </a:xfrm>
              <a:custGeom>
                <a:rect b="b" l="l" r="r" t="t"/>
                <a:pathLst>
                  <a:path extrusionOk="0" h="12660" w="25216">
                    <a:moveTo>
                      <a:pt x="13473" y="1"/>
                    </a:moveTo>
                    <a:lnTo>
                      <a:pt x="0" y="191"/>
                    </a:lnTo>
                    <a:lnTo>
                      <a:pt x="4501" y="12659"/>
                    </a:lnTo>
                    <a:lnTo>
                      <a:pt x="25216" y="12648"/>
                    </a:lnTo>
                    <a:lnTo>
                      <a:pt x="25074" y="12039"/>
                    </a:lnTo>
                    <a:lnTo>
                      <a:pt x="17301" y="11755"/>
                    </a:lnTo>
                    <a:lnTo>
                      <a:pt x="134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1380715" y="2014931"/>
                <a:ext cx="25293" cy="26850"/>
              </a:xfrm>
              <a:custGeom>
                <a:rect b="b" l="l" r="r" t="t"/>
                <a:pathLst>
                  <a:path extrusionOk="0" h="1690" w="1592">
                    <a:moveTo>
                      <a:pt x="761" y="0"/>
                    </a:moveTo>
                    <a:cubicBezTo>
                      <a:pt x="724" y="0"/>
                      <a:pt x="687" y="3"/>
                      <a:pt x="651" y="10"/>
                    </a:cubicBezTo>
                    <a:cubicBezTo>
                      <a:pt x="254" y="81"/>
                      <a:pt x="1" y="510"/>
                      <a:pt x="82" y="970"/>
                    </a:cubicBezTo>
                    <a:cubicBezTo>
                      <a:pt x="157" y="1389"/>
                      <a:pt x="482" y="1689"/>
                      <a:pt x="834" y="1689"/>
                    </a:cubicBezTo>
                    <a:cubicBezTo>
                      <a:pt x="871" y="1689"/>
                      <a:pt x="908" y="1686"/>
                      <a:pt x="946" y="1679"/>
                    </a:cubicBezTo>
                    <a:cubicBezTo>
                      <a:pt x="1337" y="1608"/>
                      <a:pt x="1592" y="1179"/>
                      <a:pt x="1509" y="720"/>
                    </a:cubicBezTo>
                    <a:cubicBezTo>
                      <a:pt x="1435" y="300"/>
                      <a:pt x="1112" y="0"/>
                      <a:pt x="7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6" name="Google Shape;376;p23"/>
            <p:cNvSpPr/>
            <p:nvPr/>
          </p:nvSpPr>
          <p:spPr>
            <a:xfrm>
              <a:off x="1034447" y="2129893"/>
              <a:ext cx="993096" cy="568995"/>
            </a:xfrm>
            <a:custGeom>
              <a:rect b="b" l="l" r="r" t="t"/>
              <a:pathLst>
                <a:path extrusionOk="0" h="35814" w="62508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795372" y="2633241"/>
              <a:ext cx="141589" cy="66028"/>
            </a:xfrm>
            <a:custGeom>
              <a:rect b="b" l="l" r="r" t="t"/>
              <a:pathLst>
                <a:path extrusionOk="0" h="4156" w="8912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53A7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95594" y="2691627"/>
              <a:ext cx="127434" cy="2621"/>
            </a:xfrm>
            <a:custGeom>
              <a:rect b="b" l="l" r="r" t="t"/>
              <a:pathLst>
                <a:path extrusionOk="0" h="165" w="8021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872998" y="2677154"/>
              <a:ext cx="6768" cy="7880"/>
            </a:xfrm>
            <a:custGeom>
              <a:rect b="b" l="l" r="r" t="t"/>
              <a:pathLst>
                <a:path extrusionOk="0" h="496" w="426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877796" y="2678456"/>
              <a:ext cx="6482" cy="9358"/>
            </a:xfrm>
            <a:custGeom>
              <a:rect b="b" l="l" r="r" t="t"/>
              <a:pathLst>
                <a:path extrusionOk="0" h="589" w="408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796500" y="2677726"/>
              <a:ext cx="22385" cy="14966"/>
            </a:xfrm>
            <a:custGeom>
              <a:rect b="b" l="l" r="r" t="t"/>
              <a:pathLst>
                <a:path extrusionOk="0" h="942" w="1409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866342" y="2676645"/>
              <a:ext cx="7848" cy="3702"/>
            </a:xfrm>
            <a:custGeom>
              <a:rect b="b" l="l" r="r" t="t"/>
              <a:pathLst>
                <a:path extrusionOk="0" h="233" w="494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863498" y="2671641"/>
              <a:ext cx="9215" cy="2558"/>
            </a:xfrm>
            <a:custGeom>
              <a:rect b="b" l="l" r="r" t="t"/>
              <a:pathLst>
                <a:path extrusionOk="0" h="161" w="58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1085653" y="1323507"/>
              <a:ext cx="76641" cy="106653"/>
            </a:xfrm>
            <a:custGeom>
              <a:rect b="b" l="l" r="r" t="t"/>
              <a:pathLst>
                <a:path extrusionOk="0" h="6713" w="4824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726595" y="1385691"/>
              <a:ext cx="108194" cy="187965"/>
            </a:xfrm>
            <a:custGeom>
              <a:rect b="b" l="l" r="r" t="t"/>
              <a:pathLst>
                <a:path extrusionOk="0" h="11831" w="681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695614" y="1359397"/>
              <a:ext cx="155539" cy="162466"/>
            </a:xfrm>
            <a:custGeom>
              <a:rect b="b" l="l" r="r" t="t"/>
              <a:pathLst>
                <a:path extrusionOk="0" h="10226" w="979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21678" y="2644457"/>
              <a:ext cx="73782" cy="54780"/>
            </a:xfrm>
            <a:custGeom>
              <a:rect b="b" l="l" r="r" t="t"/>
              <a:pathLst>
                <a:path extrusionOk="0" h="3448" w="4644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53A7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56758" y="2646713"/>
              <a:ext cx="8023" cy="41911"/>
            </a:xfrm>
            <a:custGeom>
              <a:rect b="b" l="l" r="r" t="t"/>
              <a:pathLst>
                <a:path extrusionOk="0" h="2638" w="505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23457" y="2681459"/>
              <a:ext cx="69810" cy="12869"/>
            </a:xfrm>
            <a:custGeom>
              <a:rect b="b" l="l" r="r" t="t"/>
              <a:pathLst>
                <a:path extrusionOk="0" h="810" w="4394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05854" y="1912234"/>
              <a:ext cx="388386" cy="756213"/>
            </a:xfrm>
            <a:custGeom>
              <a:rect b="b" l="l" r="r" t="t"/>
              <a:pathLst>
                <a:path extrusionOk="0" h="47598" w="24446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716332" y="2013056"/>
              <a:ext cx="88080" cy="18779"/>
            </a:xfrm>
            <a:custGeom>
              <a:rect b="b" l="l" r="r" t="t"/>
              <a:pathLst>
                <a:path extrusionOk="0" h="1182" w="5544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rgbClr val="C1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13019" y="2621134"/>
              <a:ext cx="113897" cy="4163"/>
            </a:xfrm>
            <a:custGeom>
              <a:rect b="b" l="l" r="r" t="t"/>
              <a:pathLst>
                <a:path extrusionOk="0" h="262" w="7169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rgbClr val="C1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770445" y="2621087"/>
              <a:ext cx="122969" cy="4274"/>
            </a:xfrm>
            <a:custGeom>
              <a:rect b="b" l="l" r="r" t="t"/>
              <a:pathLst>
                <a:path extrusionOk="0" h="269" w="774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rgbClr val="C1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66497" y="2033599"/>
              <a:ext cx="127942" cy="589569"/>
            </a:xfrm>
            <a:custGeom>
              <a:rect b="b" l="l" r="r" t="t"/>
              <a:pathLst>
                <a:path extrusionOk="0" h="37109" w="8053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rgbClr val="C1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825225" y="2030453"/>
              <a:ext cx="7245" cy="592779"/>
            </a:xfrm>
            <a:custGeom>
              <a:rect b="b" l="l" r="r" t="t"/>
              <a:pathLst>
                <a:path extrusionOk="0" h="37311" w="456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rgbClr val="C1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28923" y="1403087"/>
              <a:ext cx="609159" cy="525082"/>
            </a:xfrm>
            <a:custGeom>
              <a:rect b="b" l="l" r="r" t="t"/>
              <a:pathLst>
                <a:path extrusionOk="0" h="33050" w="38342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rgbClr val="A4D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632716" y="1641591"/>
              <a:ext cx="9215" cy="286579"/>
            </a:xfrm>
            <a:custGeom>
              <a:rect b="b" l="l" r="r" t="t"/>
              <a:pathLst>
                <a:path extrusionOk="0" h="18038" w="58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986578" y="1542230"/>
              <a:ext cx="13234" cy="29710"/>
            </a:xfrm>
            <a:custGeom>
              <a:rect b="b" l="l" r="r" t="t"/>
              <a:pathLst>
                <a:path extrusionOk="0" h="1870" w="833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986578" y="1542230"/>
              <a:ext cx="23021" cy="18509"/>
            </a:xfrm>
            <a:custGeom>
              <a:rect b="b" l="l" r="r" t="t"/>
              <a:pathLst>
                <a:path extrusionOk="0" h="1165" w="1449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1072387" y="1416465"/>
              <a:ext cx="58164" cy="31044"/>
            </a:xfrm>
            <a:custGeom>
              <a:rect b="b" l="l" r="r" t="t"/>
              <a:pathLst>
                <a:path extrusionOk="0" h="1954" w="3661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608503" y="1778954"/>
              <a:ext cx="29980" cy="6768"/>
            </a:xfrm>
            <a:custGeom>
              <a:rect b="b" l="l" r="r" t="t"/>
              <a:pathLst>
                <a:path extrusionOk="0" h="426" w="1887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814961" y="1562010"/>
              <a:ext cx="50332" cy="65949"/>
            </a:xfrm>
            <a:custGeom>
              <a:rect b="b" l="l" r="r" t="t"/>
              <a:pathLst>
                <a:path extrusionOk="0" h="4151" w="3168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633240" y="1912822"/>
              <a:ext cx="245700" cy="15411"/>
            </a:xfrm>
            <a:custGeom>
              <a:rect b="b" l="l" r="r" t="t"/>
              <a:pathLst>
                <a:path extrusionOk="0" h="970" w="15465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575982" y="1559579"/>
              <a:ext cx="207475" cy="162609"/>
            </a:xfrm>
            <a:custGeom>
              <a:rect b="b" l="l" r="r" t="t"/>
              <a:pathLst>
                <a:path extrusionOk="0" h="10235" w="13059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751586" y="1698801"/>
              <a:ext cx="122493" cy="163800"/>
            </a:xfrm>
            <a:custGeom>
              <a:rect b="b" l="l" r="r" t="t"/>
              <a:pathLst>
                <a:path extrusionOk="0" h="10310" w="771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639595" y="1767451"/>
              <a:ext cx="98773" cy="155491"/>
            </a:xfrm>
            <a:custGeom>
              <a:rect b="b" l="l" r="r" t="t"/>
              <a:pathLst>
                <a:path extrusionOk="0" h="9787" w="6217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722258" y="1692923"/>
              <a:ext cx="27787" cy="27231"/>
            </a:xfrm>
            <a:custGeom>
              <a:rect b="b" l="l" r="r" t="t"/>
              <a:pathLst>
                <a:path extrusionOk="0" h="1714" w="1749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60602" y="1755567"/>
              <a:ext cx="49045" cy="115026"/>
            </a:xfrm>
            <a:custGeom>
              <a:rect b="b" l="l" r="r" t="t"/>
              <a:pathLst>
                <a:path extrusionOk="0" h="7240" w="3087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904551" y="1590480"/>
              <a:ext cx="128848" cy="65965"/>
            </a:xfrm>
            <a:custGeom>
              <a:rect b="b" l="l" r="r" t="t"/>
              <a:pathLst>
                <a:path extrusionOk="0" h="4152" w="811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008344" y="1425155"/>
              <a:ext cx="74131" cy="92036"/>
            </a:xfrm>
            <a:custGeom>
              <a:rect b="b" l="l" r="r" t="t"/>
              <a:pathLst>
                <a:path extrusionOk="0" h="5793" w="4666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726468" y="1558213"/>
              <a:ext cx="71589" cy="2224"/>
            </a:xfrm>
            <a:custGeom>
              <a:rect b="b" l="l" r="r" t="t"/>
              <a:pathLst>
                <a:path extrusionOk="0" h="140" w="4506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2" name="Google Shape;412;p23"/>
          <p:cNvCxnSpPr/>
          <p:nvPr/>
        </p:nvCxnSpPr>
        <p:spPr>
          <a:xfrm rot="10800000">
            <a:off x="3564525" y="2844325"/>
            <a:ext cx="572700" cy="6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13" name="Google Shape;413;p23"/>
          <p:cNvCxnSpPr/>
          <p:nvPr/>
        </p:nvCxnSpPr>
        <p:spPr>
          <a:xfrm rot="10800000">
            <a:off x="3522550" y="2179950"/>
            <a:ext cx="572700" cy="6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414" name="Google Shape;4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2097297"/>
            <a:ext cx="3332050" cy="948900"/>
          </a:xfrm>
          <a:prstGeom prst="rect">
            <a:avLst/>
          </a:prstGeom>
          <a:noFill/>
          <a:ln cap="flat" cmpd="sng" w="28575">
            <a:solidFill>
              <a:srgbClr val="00498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 txBox="1"/>
          <p:nvPr>
            <p:ph type="title"/>
          </p:nvPr>
        </p:nvSpPr>
        <p:spPr>
          <a:xfrm>
            <a:off x="1104104" y="809725"/>
            <a:ext cx="7165500" cy="396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 de la Variable Target</a:t>
            </a:r>
            <a:endParaRPr/>
          </a:p>
        </p:txBody>
      </p:sp>
      <p:pic>
        <p:nvPicPr>
          <p:cNvPr id="420" name="Google Shape;4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75" y="1579600"/>
            <a:ext cx="5509448" cy="3411500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21" name="Google Shape;421;p24"/>
          <p:cNvCxnSpPr/>
          <p:nvPr/>
        </p:nvCxnSpPr>
        <p:spPr>
          <a:xfrm rot="10800000">
            <a:off x="5882725" y="2080550"/>
            <a:ext cx="572700" cy="6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2" name="Google Shape;422;p24"/>
          <p:cNvSpPr txBox="1"/>
          <p:nvPr/>
        </p:nvSpPr>
        <p:spPr>
          <a:xfrm>
            <a:off x="6502475" y="1807700"/>
            <a:ext cx="250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El 75,9% (24696) de las personas tiene un salario menor o igual a 50K.</a:t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24"/>
          <p:cNvCxnSpPr/>
          <p:nvPr/>
        </p:nvCxnSpPr>
        <p:spPr>
          <a:xfrm rot="10800000">
            <a:off x="5882725" y="3695025"/>
            <a:ext cx="572700" cy="6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4989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4" name="Google Shape;424;p24"/>
          <p:cNvSpPr txBox="1"/>
          <p:nvPr/>
        </p:nvSpPr>
        <p:spPr>
          <a:xfrm>
            <a:off x="6502475" y="3422175"/>
            <a:ext cx="250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El 24,1% (7841) de las personas tiene un salario mayor a 50K.</a:t>
            </a:r>
            <a:endParaRPr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/>
          <p:nvPr>
            <p:ph type="title"/>
          </p:nvPr>
        </p:nvSpPr>
        <p:spPr>
          <a:xfrm>
            <a:off x="410582" y="743430"/>
            <a:ext cx="72312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s"/>
              <a:t>Variables Numéricas</a:t>
            </a:r>
            <a:endParaRPr/>
          </a:p>
        </p:txBody>
      </p:sp>
      <p:sp>
        <p:nvSpPr>
          <p:cNvPr id="431" name="Google Shape;431;p25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63" y="1477775"/>
            <a:ext cx="7664875" cy="2187925"/>
          </a:xfrm>
          <a:prstGeom prst="rect">
            <a:avLst/>
          </a:prstGeom>
          <a:noFill/>
          <a:ln cap="flat" cmpd="sng" w="9525">
            <a:solidFill>
              <a:srgbClr val="00558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7" name="Google Shape;437;p26"/>
          <p:cNvSpPr txBox="1"/>
          <p:nvPr/>
        </p:nvSpPr>
        <p:spPr>
          <a:xfrm>
            <a:off x="3620425" y="277675"/>
            <a:ext cx="5343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u="sng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Variables Numéricas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