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27432000" cy="21945600"/>
  <p:notesSz cx="6858000" cy="9144000"/>
  <p:defaultTextStyle>
    <a:defPPr>
      <a:defRPr lang="en-US"/>
    </a:defPPr>
    <a:lvl1pPr marL="0" algn="l" defTabSz="2821564" rtl="0" eaLnBrk="1" latinLnBrk="0" hangingPunct="1">
      <a:defRPr sz="5600" kern="1200">
        <a:solidFill>
          <a:schemeClr val="tx1"/>
        </a:solidFill>
        <a:latin typeface="+mn-lt"/>
        <a:ea typeface="+mn-ea"/>
        <a:cs typeface="+mn-cs"/>
      </a:defRPr>
    </a:lvl1pPr>
    <a:lvl2pPr marL="1410782" algn="l" defTabSz="2821564" rtl="0" eaLnBrk="1" latinLnBrk="0" hangingPunct="1">
      <a:defRPr sz="5600" kern="1200">
        <a:solidFill>
          <a:schemeClr val="tx1"/>
        </a:solidFill>
        <a:latin typeface="+mn-lt"/>
        <a:ea typeface="+mn-ea"/>
        <a:cs typeface="+mn-cs"/>
      </a:defRPr>
    </a:lvl2pPr>
    <a:lvl3pPr marL="2821564" algn="l" defTabSz="2821564" rtl="0" eaLnBrk="1" latinLnBrk="0" hangingPunct="1">
      <a:defRPr sz="5600" kern="1200">
        <a:solidFill>
          <a:schemeClr val="tx1"/>
        </a:solidFill>
        <a:latin typeface="+mn-lt"/>
        <a:ea typeface="+mn-ea"/>
        <a:cs typeface="+mn-cs"/>
      </a:defRPr>
    </a:lvl3pPr>
    <a:lvl4pPr marL="4232346" algn="l" defTabSz="2821564" rtl="0" eaLnBrk="1" latinLnBrk="0" hangingPunct="1">
      <a:defRPr sz="5600" kern="1200">
        <a:solidFill>
          <a:schemeClr val="tx1"/>
        </a:solidFill>
        <a:latin typeface="+mn-lt"/>
        <a:ea typeface="+mn-ea"/>
        <a:cs typeface="+mn-cs"/>
      </a:defRPr>
    </a:lvl4pPr>
    <a:lvl5pPr marL="5643128" algn="l" defTabSz="2821564" rtl="0" eaLnBrk="1" latinLnBrk="0" hangingPunct="1">
      <a:defRPr sz="5600" kern="1200">
        <a:solidFill>
          <a:schemeClr val="tx1"/>
        </a:solidFill>
        <a:latin typeface="+mn-lt"/>
        <a:ea typeface="+mn-ea"/>
        <a:cs typeface="+mn-cs"/>
      </a:defRPr>
    </a:lvl5pPr>
    <a:lvl6pPr marL="7053910" algn="l" defTabSz="2821564" rtl="0" eaLnBrk="1" latinLnBrk="0" hangingPunct="1">
      <a:defRPr sz="5600" kern="1200">
        <a:solidFill>
          <a:schemeClr val="tx1"/>
        </a:solidFill>
        <a:latin typeface="+mn-lt"/>
        <a:ea typeface="+mn-ea"/>
        <a:cs typeface="+mn-cs"/>
      </a:defRPr>
    </a:lvl6pPr>
    <a:lvl7pPr marL="8464692" algn="l" defTabSz="2821564" rtl="0" eaLnBrk="1" latinLnBrk="0" hangingPunct="1">
      <a:defRPr sz="5600" kern="1200">
        <a:solidFill>
          <a:schemeClr val="tx1"/>
        </a:solidFill>
        <a:latin typeface="+mn-lt"/>
        <a:ea typeface="+mn-ea"/>
        <a:cs typeface="+mn-cs"/>
      </a:defRPr>
    </a:lvl7pPr>
    <a:lvl8pPr marL="9875474" algn="l" defTabSz="2821564" rtl="0" eaLnBrk="1" latinLnBrk="0" hangingPunct="1">
      <a:defRPr sz="5600" kern="1200">
        <a:solidFill>
          <a:schemeClr val="tx1"/>
        </a:solidFill>
        <a:latin typeface="+mn-lt"/>
        <a:ea typeface="+mn-ea"/>
        <a:cs typeface="+mn-cs"/>
      </a:defRPr>
    </a:lvl8pPr>
    <a:lvl9pPr marL="11286256" algn="l" defTabSz="2821564" rtl="0" eaLnBrk="1" latinLnBrk="0" hangingPunct="1">
      <a:defRPr sz="5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36" d="100"/>
          <a:sy n="36" d="100"/>
        </p:scale>
        <p:origin x="-2466" y="-78"/>
      </p:cViewPr>
      <p:guideLst>
        <p:guide orient="horz" pos="6912"/>
        <p:guide pos="86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6817362"/>
            <a:ext cx="23317200" cy="4704080"/>
          </a:xfrm>
        </p:spPr>
        <p:txBody>
          <a:bodyPr/>
          <a:lstStyle/>
          <a:p>
            <a:r>
              <a:rPr lang="en-US" smtClean="0"/>
              <a:t>Click to edit Master title style</a:t>
            </a:r>
            <a:endParaRPr lang="en-US"/>
          </a:p>
        </p:txBody>
      </p:sp>
      <p:sp>
        <p:nvSpPr>
          <p:cNvPr id="3" name="Subtitle 2"/>
          <p:cNvSpPr>
            <a:spLocks noGrp="1"/>
          </p:cNvSpPr>
          <p:nvPr>
            <p:ph type="subTitle" idx="1"/>
          </p:nvPr>
        </p:nvSpPr>
        <p:spPr>
          <a:xfrm>
            <a:off x="4114800" y="12435840"/>
            <a:ext cx="19202400" cy="5608320"/>
          </a:xfrm>
        </p:spPr>
        <p:txBody>
          <a:bodyPr/>
          <a:lstStyle>
            <a:lvl1pPr marL="0" indent="0" algn="ctr">
              <a:buNone/>
              <a:defRPr>
                <a:solidFill>
                  <a:schemeClr val="tx1">
                    <a:tint val="75000"/>
                  </a:schemeClr>
                </a:solidFill>
              </a:defRPr>
            </a:lvl1pPr>
            <a:lvl2pPr marL="1410782" indent="0" algn="ctr">
              <a:buNone/>
              <a:defRPr>
                <a:solidFill>
                  <a:schemeClr val="tx1">
                    <a:tint val="75000"/>
                  </a:schemeClr>
                </a:solidFill>
              </a:defRPr>
            </a:lvl2pPr>
            <a:lvl3pPr marL="2821564" indent="0" algn="ctr">
              <a:buNone/>
              <a:defRPr>
                <a:solidFill>
                  <a:schemeClr val="tx1">
                    <a:tint val="75000"/>
                  </a:schemeClr>
                </a:solidFill>
              </a:defRPr>
            </a:lvl3pPr>
            <a:lvl4pPr marL="4232346" indent="0" algn="ctr">
              <a:buNone/>
              <a:defRPr>
                <a:solidFill>
                  <a:schemeClr val="tx1">
                    <a:tint val="75000"/>
                  </a:schemeClr>
                </a:solidFill>
              </a:defRPr>
            </a:lvl4pPr>
            <a:lvl5pPr marL="5643128" indent="0" algn="ctr">
              <a:buNone/>
              <a:defRPr>
                <a:solidFill>
                  <a:schemeClr val="tx1">
                    <a:tint val="75000"/>
                  </a:schemeClr>
                </a:solidFill>
              </a:defRPr>
            </a:lvl5pPr>
            <a:lvl6pPr marL="7053910" indent="0" algn="ctr">
              <a:buNone/>
              <a:defRPr>
                <a:solidFill>
                  <a:schemeClr val="tx1">
                    <a:tint val="75000"/>
                  </a:schemeClr>
                </a:solidFill>
              </a:defRPr>
            </a:lvl6pPr>
            <a:lvl7pPr marL="8464692" indent="0" algn="ctr">
              <a:buNone/>
              <a:defRPr>
                <a:solidFill>
                  <a:schemeClr val="tx1">
                    <a:tint val="75000"/>
                  </a:schemeClr>
                </a:solidFill>
              </a:defRPr>
            </a:lvl7pPr>
            <a:lvl8pPr marL="9875474" indent="0" algn="ctr">
              <a:buNone/>
              <a:defRPr>
                <a:solidFill>
                  <a:schemeClr val="tx1">
                    <a:tint val="75000"/>
                  </a:schemeClr>
                </a:solidFill>
              </a:defRPr>
            </a:lvl8pPr>
            <a:lvl9pPr marL="11286256"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65BBE79-9AFD-4CF5-9025-739445CBB097}" type="datetimeFigureOut">
              <a:rPr lang="en-US" smtClean="0"/>
              <a:pPr/>
              <a:t>12/17/2013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93D7C2-18D0-4829-B592-0FCF45DCADF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5BBE79-9AFD-4CF5-9025-739445CBB097}" type="datetimeFigureOut">
              <a:rPr lang="en-US" smtClean="0"/>
              <a:pPr/>
              <a:t>12/17/2013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93D7C2-18D0-4829-B592-0FCF45DCADF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9888200" y="878843"/>
            <a:ext cx="6172200" cy="1872488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371600" y="878843"/>
            <a:ext cx="18059400" cy="1872488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5BBE79-9AFD-4CF5-9025-739445CBB097}" type="datetimeFigureOut">
              <a:rPr lang="en-US" smtClean="0"/>
              <a:pPr/>
              <a:t>12/17/2013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93D7C2-18D0-4829-B592-0FCF45DCADF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5BBE79-9AFD-4CF5-9025-739445CBB097}" type="datetimeFigureOut">
              <a:rPr lang="en-US" smtClean="0"/>
              <a:pPr/>
              <a:t>12/17/2013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93D7C2-18D0-4829-B592-0FCF45DCADF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166939" y="14102082"/>
            <a:ext cx="23317200" cy="4358640"/>
          </a:xfrm>
        </p:spPr>
        <p:txBody>
          <a:bodyPr anchor="t"/>
          <a:lstStyle>
            <a:lvl1pPr algn="l">
              <a:defRPr sz="12300" b="1" cap="all"/>
            </a:lvl1pPr>
          </a:lstStyle>
          <a:p>
            <a:r>
              <a:rPr lang="en-US" smtClean="0"/>
              <a:t>Click to edit Master title style</a:t>
            </a:r>
            <a:endParaRPr lang="en-US"/>
          </a:p>
        </p:txBody>
      </p:sp>
      <p:sp>
        <p:nvSpPr>
          <p:cNvPr id="3" name="Text Placeholder 2"/>
          <p:cNvSpPr>
            <a:spLocks noGrp="1"/>
          </p:cNvSpPr>
          <p:nvPr>
            <p:ph type="body" idx="1"/>
          </p:nvPr>
        </p:nvSpPr>
        <p:spPr>
          <a:xfrm>
            <a:off x="2166939" y="9301483"/>
            <a:ext cx="23317200" cy="4800598"/>
          </a:xfrm>
        </p:spPr>
        <p:txBody>
          <a:bodyPr anchor="b"/>
          <a:lstStyle>
            <a:lvl1pPr marL="0" indent="0">
              <a:buNone/>
              <a:defRPr sz="6200">
                <a:solidFill>
                  <a:schemeClr val="tx1">
                    <a:tint val="75000"/>
                  </a:schemeClr>
                </a:solidFill>
              </a:defRPr>
            </a:lvl1pPr>
            <a:lvl2pPr marL="1410782" indent="0">
              <a:buNone/>
              <a:defRPr sz="5600">
                <a:solidFill>
                  <a:schemeClr val="tx1">
                    <a:tint val="75000"/>
                  </a:schemeClr>
                </a:solidFill>
              </a:defRPr>
            </a:lvl2pPr>
            <a:lvl3pPr marL="2821564" indent="0">
              <a:buNone/>
              <a:defRPr sz="4900">
                <a:solidFill>
                  <a:schemeClr val="tx1">
                    <a:tint val="75000"/>
                  </a:schemeClr>
                </a:solidFill>
              </a:defRPr>
            </a:lvl3pPr>
            <a:lvl4pPr marL="4232346" indent="0">
              <a:buNone/>
              <a:defRPr sz="4300">
                <a:solidFill>
                  <a:schemeClr val="tx1">
                    <a:tint val="75000"/>
                  </a:schemeClr>
                </a:solidFill>
              </a:defRPr>
            </a:lvl4pPr>
            <a:lvl5pPr marL="5643128" indent="0">
              <a:buNone/>
              <a:defRPr sz="4300">
                <a:solidFill>
                  <a:schemeClr val="tx1">
                    <a:tint val="75000"/>
                  </a:schemeClr>
                </a:solidFill>
              </a:defRPr>
            </a:lvl5pPr>
            <a:lvl6pPr marL="7053910" indent="0">
              <a:buNone/>
              <a:defRPr sz="4300">
                <a:solidFill>
                  <a:schemeClr val="tx1">
                    <a:tint val="75000"/>
                  </a:schemeClr>
                </a:solidFill>
              </a:defRPr>
            </a:lvl6pPr>
            <a:lvl7pPr marL="8464692" indent="0">
              <a:buNone/>
              <a:defRPr sz="4300">
                <a:solidFill>
                  <a:schemeClr val="tx1">
                    <a:tint val="75000"/>
                  </a:schemeClr>
                </a:solidFill>
              </a:defRPr>
            </a:lvl7pPr>
            <a:lvl8pPr marL="9875474" indent="0">
              <a:buNone/>
              <a:defRPr sz="4300">
                <a:solidFill>
                  <a:schemeClr val="tx1">
                    <a:tint val="75000"/>
                  </a:schemeClr>
                </a:solidFill>
              </a:defRPr>
            </a:lvl8pPr>
            <a:lvl9pPr marL="11286256" indent="0">
              <a:buNone/>
              <a:defRPr sz="43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5BBE79-9AFD-4CF5-9025-739445CBB097}" type="datetimeFigureOut">
              <a:rPr lang="en-US" smtClean="0"/>
              <a:pPr/>
              <a:t>12/17/2013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93D7C2-18D0-4829-B592-0FCF45DCADF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371600" y="5120641"/>
            <a:ext cx="12115800" cy="14483082"/>
          </a:xfrm>
        </p:spPr>
        <p:txBody>
          <a:bodyPr/>
          <a:lstStyle>
            <a:lvl1pPr>
              <a:defRPr sz="8600"/>
            </a:lvl1pPr>
            <a:lvl2pPr>
              <a:defRPr sz="7400"/>
            </a:lvl2pPr>
            <a:lvl3pPr>
              <a:defRPr sz="6200"/>
            </a:lvl3pPr>
            <a:lvl4pPr>
              <a:defRPr sz="5600"/>
            </a:lvl4pPr>
            <a:lvl5pPr>
              <a:defRPr sz="5600"/>
            </a:lvl5pPr>
            <a:lvl6pPr>
              <a:defRPr sz="5600"/>
            </a:lvl6pPr>
            <a:lvl7pPr>
              <a:defRPr sz="5600"/>
            </a:lvl7pPr>
            <a:lvl8pPr>
              <a:defRPr sz="5600"/>
            </a:lvl8pPr>
            <a:lvl9pPr>
              <a:defRPr sz="5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3944600" y="5120641"/>
            <a:ext cx="12115800" cy="14483082"/>
          </a:xfrm>
        </p:spPr>
        <p:txBody>
          <a:bodyPr/>
          <a:lstStyle>
            <a:lvl1pPr>
              <a:defRPr sz="8600"/>
            </a:lvl1pPr>
            <a:lvl2pPr>
              <a:defRPr sz="7400"/>
            </a:lvl2pPr>
            <a:lvl3pPr>
              <a:defRPr sz="6200"/>
            </a:lvl3pPr>
            <a:lvl4pPr>
              <a:defRPr sz="5600"/>
            </a:lvl4pPr>
            <a:lvl5pPr>
              <a:defRPr sz="5600"/>
            </a:lvl5pPr>
            <a:lvl6pPr>
              <a:defRPr sz="5600"/>
            </a:lvl6pPr>
            <a:lvl7pPr>
              <a:defRPr sz="5600"/>
            </a:lvl7pPr>
            <a:lvl8pPr>
              <a:defRPr sz="5600"/>
            </a:lvl8pPr>
            <a:lvl9pPr>
              <a:defRPr sz="5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65BBE79-9AFD-4CF5-9025-739445CBB097}" type="datetimeFigureOut">
              <a:rPr lang="en-US" smtClean="0"/>
              <a:pPr/>
              <a:t>12/17/2013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93D7C2-18D0-4829-B592-0FCF45DCADF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371600" y="4912362"/>
            <a:ext cx="12120564" cy="2047238"/>
          </a:xfrm>
        </p:spPr>
        <p:txBody>
          <a:bodyPr anchor="b"/>
          <a:lstStyle>
            <a:lvl1pPr marL="0" indent="0">
              <a:buNone/>
              <a:defRPr sz="7400" b="1"/>
            </a:lvl1pPr>
            <a:lvl2pPr marL="1410782" indent="0">
              <a:buNone/>
              <a:defRPr sz="6200" b="1"/>
            </a:lvl2pPr>
            <a:lvl3pPr marL="2821564" indent="0">
              <a:buNone/>
              <a:defRPr sz="5600" b="1"/>
            </a:lvl3pPr>
            <a:lvl4pPr marL="4232346" indent="0">
              <a:buNone/>
              <a:defRPr sz="4900" b="1"/>
            </a:lvl4pPr>
            <a:lvl5pPr marL="5643128" indent="0">
              <a:buNone/>
              <a:defRPr sz="4900" b="1"/>
            </a:lvl5pPr>
            <a:lvl6pPr marL="7053910" indent="0">
              <a:buNone/>
              <a:defRPr sz="4900" b="1"/>
            </a:lvl6pPr>
            <a:lvl7pPr marL="8464692" indent="0">
              <a:buNone/>
              <a:defRPr sz="4900" b="1"/>
            </a:lvl7pPr>
            <a:lvl8pPr marL="9875474" indent="0">
              <a:buNone/>
              <a:defRPr sz="4900" b="1"/>
            </a:lvl8pPr>
            <a:lvl9pPr marL="11286256" indent="0">
              <a:buNone/>
              <a:defRPr sz="4900" b="1"/>
            </a:lvl9pPr>
          </a:lstStyle>
          <a:p>
            <a:pPr lvl="0"/>
            <a:r>
              <a:rPr lang="en-US" smtClean="0"/>
              <a:t>Click to edit Master text styles</a:t>
            </a:r>
          </a:p>
        </p:txBody>
      </p:sp>
      <p:sp>
        <p:nvSpPr>
          <p:cNvPr id="4" name="Content Placeholder 3"/>
          <p:cNvSpPr>
            <a:spLocks noGrp="1"/>
          </p:cNvSpPr>
          <p:nvPr>
            <p:ph sz="half" idx="2"/>
          </p:nvPr>
        </p:nvSpPr>
        <p:spPr>
          <a:xfrm>
            <a:off x="1371600" y="6959600"/>
            <a:ext cx="12120564" cy="12644122"/>
          </a:xfrm>
        </p:spPr>
        <p:txBody>
          <a:bodyPr/>
          <a:lstStyle>
            <a:lvl1pPr>
              <a:defRPr sz="7400"/>
            </a:lvl1pPr>
            <a:lvl2pPr>
              <a:defRPr sz="6200"/>
            </a:lvl2pPr>
            <a:lvl3pPr>
              <a:defRPr sz="5600"/>
            </a:lvl3pPr>
            <a:lvl4pPr>
              <a:defRPr sz="4900"/>
            </a:lvl4pPr>
            <a:lvl5pPr>
              <a:defRPr sz="4900"/>
            </a:lvl5pPr>
            <a:lvl6pPr>
              <a:defRPr sz="4900"/>
            </a:lvl6pPr>
            <a:lvl7pPr>
              <a:defRPr sz="4900"/>
            </a:lvl7pPr>
            <a:lvl8pPr>
              <a:defRPr sz="4900"/>
            </a:lvl8pPr>
            <a:lvl9pPr>
              <a:defRPr sz="4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3935077" y="4912362"/>
            <a:ext cx="12125325" cy="2047238"/>
          </a:xfrm>
        </p:spPr>
        <p:txBody>
          <a:bodyPr anchor="b"/>
          <a:lstStyle>
            <a:lvl1pPr marL="0" indent="0">
              <a:buNone/>
              <a:defRPr sz="7400" b="1"/>
            </a:lvl1pPr>
            <a:lvl2pPr marL="1410782" indent="0">
              <a:buNone/>
              <a:defRPr sz="6200" b="1"/>
            </a:lvl2pPr>
            <a:lvl3pPr marL="2821564" indent="0">
              <a:buNone/>
              <a:defRPr sz="5600" b="1"/>
            </a:lvl3pPr>
            <a:lvl4pPr marL="4232346" indent="0">
              <a:buNone/>
              <a:defRPr sz="4900" b="1"/>
            </a:lvl4pPr>
            <a:lvl5pPr marL="5643128" indent="0">
              <a:buNone/>
              <a:defRPr sz="4900" b="1"/>
            </a:lvl5pPr>
            <a:lvl6pPr marL="7053910" indent="0">
              <a:buNone/>
              <a:defRPr sz="4900" b="1"/>
            </a:lvl6pPr>
            <a:lvl7pPr marL="8464692" indent="0">
              <a:buNone/>
              <a:defRPr sz="4900" b="1"/>
            </a:lvl7pPr>
            <a:lvl8pPr marL="9875474" indent="0">
              <a:buNone/>
              <a:defRPr sz="4900" b="1"/>
            </a:lvl8pPr>
            <a:lvl9pPr marL="11286256" indent="0">
              <a:buNone/>
              <a:defRPr sz="4900" b="1"/>
            </a:lvl9pPr>
          </a:lstStyle>
          <a:p>
            <a:pPr lvl="0"/>
            <a:r>
              <a:rPr lang="en-US" smtClean="0"/>
              <a:t>Click to edit Master text styles</a:t>
            </a:r>
          </a:p>
        </p:txBody>
      </p:sp>
      <p:sp>
        <p:nvSpPr>
          <p:cNvPr id="6" name="Content Placeholder 5"/>
          <p:cNvSpPr>
            <a:spLocks noGrp="1"/>
          </p:cNvSpPr>
          <p:nvPr>
            <p:ph sz="quarter" idx="4"/>
          </p:nvPr>
        </p:nvSpPr>
        <p:spPr>
          <a:xfrm>
            <a:off x="13935077" y="6959600"/>
            <a:ext cx="12125325" cy="12644122"/>
          </a:xfrm>
        </p:spPr>
        <p:txBody>
          <a:bodyPr/>
          <a:lstStyle>
            <a:lvl1pPr>
              <a:defRPr sz="7400"/>
            </a:lvl1pPr>
            <a:lvl2pPr>
              <a:defRPr sz="6200"/>
            </a:lvl2pPr>
            <a:lvl3pPr>
              <a:defRPr sz="5600"/>
            </a:lvl3pPr>
            <a:lvl4pPr>
              <a:defRPr sz="4900"/>
            </a:lvl4pPr>
            <a:lvl5pPr>
              <a:defRPr sz="4900"/>
            </a:lvl5pPr>
            <a:lvl6pPr>
              <a:defRPr sz="4900"/>
            </a:lvl6pPr>
            <a:lvl7pPr>
              <a:defRPr sz="4900"/>
            </a:lvl7pPr>
            <a:lvl8pPr>
              <a:defRPr sz="4900"/>
            </a:lvl8pPr>
            <a:lvl9pPr>
              <a:defRPr sz="4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65BBE79-9AFD-4CF5-9025-739445CBB097}" type="datetimeFigureOut">
              <a:rPr lang="en-US" smtClean="0"/>
              <a:pPr/>
              <a:t>12/17/2013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93D7C2-18D0-4829-B592-0FCF45DCADF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65BBE79-9AFD-4CF5-9025-739445CBB097}" type="datetimeFigureOut">
              <a:rPr lang="en-US" smtClean="0"/>
              <a:pPr/>
              <a:t>12/17/2013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93D7C2-18D0-4829-B592-0FCF45DCADF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5BBE79-9AFD-4CF5-9025-739445CBB097}" type="datetimeFigureOut">
              <a:rPr lang="en-US" smtClean="0"/>
              <a:pPr/>
              <a:t>12/17/2013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93D7C2-18D0-4829-B592-0FCF45DCADF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71602" y="873760"/>
            <a:ext cx="9024939" cy="3718560"/>
          </a:xfrm>
        </p:spPr>
        <p:txBody>
          <a:bodyPr anchor="b"/>
          <a:lstStyle>
            <a:lvl1pPr algn="l">
              <a:defRPr sz="6200" b="1"/>
            </a:lvl1pPr>
          </a:lstStyle>
          <a:p>
            <a:r>
              <a:rPr lang="en-US" smtClean="0"/>
              <a:t>Click to edit Master title style</a:t>
            </a:r>
            <a:endParaRPr lang="en-US"/>
          </a:p>
        </p:txBody>
      </p:sp>
      <p:sp>
        <p:nvSpPr>
          <p:cNvPr id="3" name="Content Placeholder 2"/>
          <p:cNvSpPr>
            <a:spLocks noGrp="1"/>
          </p:cNvSpPr>
          <p:nvPr>
            <p:ph idx="1"/>
          </p:nvPr>
        </p:nvSpPr>
        <p:spPr>
          <a:xfrm>
            <a:off x="10725150" y="873761"/>
            <a:ext cx="15335250" cy="18729962"/>
          </a:xfrm>
        </p:spPr>
        <p:txBody>
          <a:bodyPr/>
          <a:lstStyle>
            <a:lvl1pPr>
              <a:defRPr sz="9900"/>
            </a:lvl1pPr>
            <a:lvl2pPr>
              <a:defRPr sz="8600"/>
            </a:lvl2pPr>
            <a:lvl3pPr>
              <a:defRPr sz="7400"/>
            </a:lvl3pPr>
            <a:lvl4pPr>
              <a:defRPr sz="6200"/>
            </a:lvl4pPr>
            <a:lvl5pPr>
              <a:defRPr sz="6200"/>
            </a:lvl5pPr>
            <a:lvl6pPr>
              <a:defRPr sz="6200"/>
            </a:lvl6pPr>
            <a:lvl7pPr>
              <a:defRPr sz="6200"/>
            </a:lvl7pPr>
            <a:lvl8pPr>
              <a:defRPr sz="6200"/>
            </a:lvl8pPr>
            <a:lvl9pPr>
              <a:defRPr sz="6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371602" y="4592321"/>
            <a:ext cx="9024939" cy="15011402"/>
          </a:xfrm>
        </p:spPr>
        <p:txBody>
          <a:bodyPr/>
          <a:lstStyle>
            <a:lvl1pPr marL="0" indent="0">
              <a:buNone/>
              <a:defRPr sz="4300"/>
            </a:lvl1pPr>
            <a:lvl2pPr marL="1410782" indent="0">
              <a:buNone/>
              <a:defRPr sz="3700"/>
            </a:lvl2pPr>
            <a:lvl3pPr marL="2821564" indent="0">
              <a:buNone/>
              <a:defRPr sz="3100"/>
            </a:lvl3pPr>
            <a:lvl4pPr marL="4232346" indent="0">
              <a:buNone/>
              <a:defRPr sz="2800"/>
            </a:lvl4pPr>
            <a:lvl5pPr marL="5643128" indent="0">
              <a:buNone/>
              <a:defRPr sz="2800"/>
            </a:lvl5pPr>
            <a:lvl6pPr marL="7053910" indent="0">
              <a:buNone/>
              <a:defRPr sz="2800"/>
            </a:lvl6pPr>
            <a:lvl7pPr marL="8464692" indent="0">
              <a:buNone/>
              <a:defRPr sz="2800"/>
            </a:lvl7pPr>
            <a:lvl8pPr marL="9875474" indent="0">
              <a:buNone/>
              <a:defRPr sz="2800"/>
            </a:lvl8pPr>
            <a:lvl9pPr marL="11286256" indent="0">
              <a:buNone/>
              <a:defRPr sz="2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5BBE79-9AFD-4CF5-9025-739445CBB097}" type="datetimeFigureOut">
              <a:rPr lang="en-US" smtClean="0"/>
              <a:pPr/>
              <a:t>12/17/2013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93D7C2-18D0-4829-B592-0FCF45DCADF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76864" y="15361920"/>
            <a:ext cx="16459200" cy="1813562"/>
          </a:xfrm>
        </p:spPr>
        <p:txBody>
          <a:bodyPr anchor="b"/>
          <a:lstStyle>
            <a:lvl1pPr algn="l">
              <a:defRPr sz="6200" b="1"/>
            </a:lvl1pPr>
          </a:lstStyle>
          <a:p>
            <a:r>
              <a:rPr lang="en-US" smtClean="0"/>
              <a:t>Click to edit Master title style</a:t>
            </a:r>
            <a:endParaRPr lang="en-US"/>
          </a:p>
        </p:txBody>
      </p:sp>
      <p:sp>
        <p:nvSpPr>
          <p:cNvPr id="3" name="Picture Placeholder 2"/>
          <p:cNvSpPr>
            <a:spLocks noGrp="1"/>
          </p:cNvSpPr>
          <p:nvPr>
            <p:ph type="pic" idx="1"/>
          </p:nvPr>
        </p:nvSpPr>
        <p:spPr>
          <a:xfrm>
            <a:off x="5376864" y="1960880"/>
            <a:ext cx="16459200" cy="13167360"/>
          </a:xfrm>
        </p:spPr>
        <p:txBody>
          <a:bodyPr/>
          <a:lstStyle>
            <a:lvl1pPr marL="0" indent="0">
              <a:buNone/>
              <a:defRPr sz="9900"/>
            </a:lvl1pPr>
            <a:lvl2pPr marL="1410782" indent="0">
              <a:buNone/>
              <a:defRPr sz="8600"/>
            </a:lvl2pPr>
            <a:lvl3pPr marL="2821564" indent="0">
              <a:buNone/>
              <a:defRPr sz="7400"/>
            </a:lvl3pPr>
            <a:lvl4pPr marL="4232346" indent="0">
              <a:buNone/>
              <a:defRPr sz="6200"/>
            </a:lvl4pPr>
            <a:lvl5pPr marL="5643128" indent="0">
              <a:buNone/>
              <a:defRPr sz="6200"/>
            </a:lvl5pPr>
            <a:lvl6pPr marL="7053910" indent="0">
              <a:buNone/>
              <a:defRPr sz="6200"/>
            </a:lvl6pPr>
            <a:lvl7pPr marL="8464692" indent="0">
              <a:buNone/>
              <a:defRPr sz="6200"/>
            </a:lvl7pPr>
            <a:lvl8pPr marL="9875474" indent="0">
              <a:buNone/>
              <a:defRPr sz="6200"/>
            </a:lvl8pPr>
            <a:lvl9pPr marL="11286256" indent="0">
              <a:buNone/>
              <a:defRPr sz="6200"/>
            </a:lvl9pPr>
          </a:lstStyle>
          <a:p>
            <a:endParaRPr lang="en-US"/>
          </a:p>
        </p:txBody>
      </p:sp>
      <p:sp>
        <p:nvSpPr>
          <p:cNvPr id="4" name="Text Placeholder 3"/>
          <p:cNvSpPr>
            <a:spLocks noGrp="1"/>
          </p:cNvSpPr>
          <p:nvPr>
            <p:ph type="body" sz="half" idx="2"/>
          </p:nvPr>
        </p:nvSpPr>
        <p:spPr>
          <a:xfrm>
            <a:off x="5376864" y="17175482"/>
            <a:ext cx="16459200" cy="2575558"/>
          </a:xfrm>
        </p:spPr>
        <p:txBody>
          <a:bodyPr/>
          <a:lstStyle>
            <a:lvl1pPr marL="0" indent="0">
              <a:buNone/>
              <a:defRPr sz="4300"/>
            </a:lvl1pPr>
            <a:lvl2pPr marL="1410782" indent="0">
              <a:buNone/>
              <a:defRPr sz="3700"/>
            </a:lvl2pPr>
            <a:lvl3pPr marL="2821564" indent="0">
              <a:buNone/>
              <a:defRPr sz="3100"/>
            </a:lvl3pPr>
            <a:lvl4pPr marL="4232346" indent="0">
              <a:buNone/>
              <a:defRPr sz="2800"/>
            </a:lvl4pPr>
            <a:lvl5pPr marL="5643128" indent="0">
              <a:buNone/>
              <a:defRPr sz="2800"/>
            </a:lvl5pPr>
            <a:lvl6pPr marL="7053910" indent="0">
              <a:buNone/>
              <a:defRPr sz="2800"/>
            </a:lvl6pPr>
            <a:lvl7pPr marL="8464692" indent="0">
              <a:buNone/>
              <a:defRPr sz="2800"/>
            </a:lvl7pPr>
            <a:lvl8pPr marL="9875474" indent="0">
              <a:buNone/>
              <a:defRPr sz="2800"/>
            </a:lvl8pPr>
            <a:lvl9pPr marL="11286256" indent="0">
              <a:buNone/>
              <a:defRPr sz="2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5BBE79-9AFD-4CF5-9025-739445CBB097}" type="datetimeFigureOut">
              <a:rPr lang="en-US" smtClean="0"/>
              <a:pPr/>
              <a:t>12/17/2013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93D7C2-18D0-4829-B592-0FCF45DCADF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878842"/>
            <a:ext cx="24688800" cy="3657600"/>
          </a:xfrm>
          <a:prstGeom prst="rect">
            <a:avLst/>
          </a:prstGeom>
        </p:spPr>
        <p:txBody>
          <a:bodyPr vert="horz" lIns="282156" tIns="141078" rIns="282156" bIns="141078"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371600" y="5120641"/>
            <a:ext cx="24688800" cy="14483082"/>
          </a:xfrm>
          <a:prstGeom prst="rect">
            <a:avLst/>
          </a:prstGeom>
        </p:spPr>
        <p:txBody>
          <a:bodyPr vert="horz" lIns="282156" tIns="141078" rIns="282156" bIns="141078"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371600" y="20340322"/>
            <a:ext cx="6400800" cy="1168400"/>
          </a:xfrm>
          <a:prstGeom prst="rect">
            <a:avLst/>
          </a:prstGeom>
        </p:spPr>
        <p:txBody>
          <a:bodyPr vert="horz" lIns="282156" tIns="141078" rIns="282156" bIns="141078" rtlCol="0" anchor="ctr"/>
          <a:lstStyle>
            <a:lvl1pPr algn="l">
              <a:defRPr sz="3700">
                <a:solidFill>
                  <a:schemeClr val="tx1">
                    <a:tint val="75000"/>
                  </a:schemeClr>
                </a:solidFill>
              </a:defRPr>
            </a:lvl1pPr>
          </a:lstStyle>
          <a:p>
            <a:fld id="{665BBE79-9AFD-4CF5-9025-739445CBB097}" type="datetimeFigureOut">
              <a:rPr lang="en-US" smtClean="0"/>
              <a:pPr/>
              <a:t>12/17/2013</a:t>
            </a:fld>
            <a:endParaRPr lang="en-US"/>
          </a:p>
        </p:txBody>
      </p:sp>
      <p:sp>
        <p:nvSpPr>
          <p:cNvPr id="5" name="Footer Placeholder 4"/>
          <p:cNvSpPr>
            <a:spLocks noGrp="1"/>
          </p:cNvSpPr>
          <p:nvPr>
            <p:ph type="ftr" sz="quarter" idx="3"/>
          </p:nvPr>
        </p:nvSpPr>
        <p:spPr>
          <a:xfrm>
            <a:off x="9372600" y="20340322"/>
            <a:ext cx="8686800" cy="1168400"/>
          </a:xfrm>
          <a:prstGeom prst="rect">
            <a:avLst/>
          </a:prstGeom>
        </p:spPr>
        <p:txBody>
          <a:bodyPr vert="horz" lIns="282156" tIns="141078" rIns="282156" bIns="141078" rtlCol="0" anchor="ctr"/>
          <a:lstStyle>
            <a:lvl1pPr algn="ctr">
              <a:defRPr sz="37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9659600" y="20340322"/>
            <a:ext cx="6400800" cy="1168400"/>
          </a:xfrm>
          <a:prstGeom prst="rect">
            <a:avLst/>
          </a:prstGeom>
        </p:spPr>
        <p:txBody>
          <a:bodyPr vert="horz" lIns="282156" tIns="141078" rIns="282156" bIns="141078" rtlCol="0" anchor="ctr"/>
          <a:lstStyle>
            <a:lvl1pPr algn="r">
              <a:defRPr sz="3700">
                <a:solidFill>
                  <a:schemeClr val="tx1">
                    <a:tint val="75000"/>
                  </a:schemeClr>
                </a:solidFill>
              </a:defRPr>
            </a:lvl1pPr>
          </a:lstStyle>
          <a:p>
            <a:fld id="{1193D7C2-18D0-4829-B592-0FCF45DCADF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821564" rtl="0" eaLnBrk="1" latinLnBrk="0" hangingPunct="1">
        <a:spcBef>
          <a:spcPct val="0"/>
        </a:spcBef>
        <a:buNone/>
        <a:defRPr sz="13600" kern="1200">
          <a:solidFill>
            <a:schemeClr val="tx1"/>
          </a:solidFill>
          <a:latin typeface="+mj-lt"/>
          <a:ea typeface="+mj-ea"/>
          <a:cs typeface="+mj-cs"/>
        </a:defRPr>
      </a:lvl1pPr>
    </p:titleStyle>
    <p:bodyStyle>
      <a:lvl1pPr marL="1058087" indent="-1058087" algn="l" defTabSz="2821564" rtl="0" eaLnBrk="1" latinLnBrk="0" hangingPunct="1">
        <a:spcBef>
          <a:spcPct val="20000"/>
        </a:spcBef>
        <a:buFont typeface="Arial" pitchFamily="34" charset="0"/>
        <a:buChar char="•"/>
        <a:defRPr sz="9900" kern="1200">
          <a:solidFill>
            <a:schemeClr val="tx1"/>
          </a:solidFill>
          <a:latin typeface="+mn-lt"/>
          <a:ea typeface="+mn-ea"/>
          <a:cs typeface="+mn-cs"/>
        </a:defRPr>
      </a:lvl1pPr>
      <a:lvl2pPr marL="2292521" indent="-881739" algn="l" defTabSz="2821564" rtl="0" eaLnBrk="1" latinLnBrk="0" hangingPunct="1">
        <a:spcBef>
          <a:spcPct val="20000"/>
        </a:spcBef>
        <a:buFont typeface="Arial" pitchFamily="34" charset="0"/>
        <a:buChar char="–"/>
        <a:defRPr sz="8600" kern="1200">
          <a:solidFill>
            <a:schemeClr val="tx1"/>
          </a:solidFill>
          <a:latin typeface="+mn-lt"/>
          <a:ea typeface="+mn-ea"/>
          <a:cs typeface="+mn-cs"/>
        </a:defRPr>
      </a:lvl2pPr>
      <a:lvl3pPr marL="3526955" indent="-705391" algn="l" defTabSz="2821564" rtl="0" eaLnBrk="1" latinLnBrk="0" hangingPunct="1">
        <a:spcBef>
          <a:spcPct val="20000"/>
        </a:spcBef>
        <a:buFont typeface="Arial" pitchFamily="34" charset="0"/>
        <a:buChar char="•"/>
        <a:defRPr sz="7400" kern="1200">
          <a:solidFill>
            <a:schemeClr val="tx1"/>
          </a:solidFill>
          <a:latin typeface="+mn-lt"/>
          <a:ea typeface="+mn-ea"/>
          <a:cs typeface="+mn-cs"/>
        </a:defRPr>
      </a:lvl3pPr>
      <a:lvl4pPr marL="4937737" indent="-705391" algn="l" defTabSz="2821564" rtl="0" eaLnBrk="1" latinLnBrk="0" hangingPunct="1">
        <a:spcBef>
          <a:spcPct val="20000"/>
        </a:spcBef>
        <a:buFont typeface="Arial" pitchFamily="34" charset="0"/>
        <a:buChar char="–"/>
        <a:defRPr sz="6200" kern="1200">
          <a:solidFill>
            <a:schemeClr val="tx1"/>
          </a:solidFill>
          <a:latin typeface="+mn-lt"/>
          <a:ea typeface="+mn-ea"/>
          <a:cs typeface="+mn-cs"/>
        </a:defRPr>
      </a:lvl4pPr>
      <a:lvl5pPr marL="6348519" indent="-705391" algn="l" defTabSz="2821564" rtl="0" eaLnBrk="1" latinLnBrk="0" hangingPunct="1">
        <a:spcBef>
          <a:spcPct val="20000"/>
        </a:spcBef>
        <a:buFont typeface="Arial" pitchFamily="34" charset="0"/>
        <a:buChar char="»"/>
        <a:defRPr sz="6200" kern="1200">
          <a:solidFill>
            <a:schemeClr val="tx1"/>
          </a:solidFill>
          <a:latin typeface="+mn-lt"/>
          <a:ea typeface="+mn-ea"/>
          <a:cs typeface="+mn-cs"/>
        </a:defRPr>
      </a:lvl5pPr>
      <a:lvl6pPr marL="7759301" indent="-705391" algn="l" defTabSz="2821564" rtl="0" eaLnBrk="1" latinLnBrk="0" hangingPunct="1">
        <a:spcBef>
          <a:spcPct val="20000"/>
        </a:spcBef>
        <a:buFont typeface="Arial" pitchFamily="34" charset="0"/>
        <a:buChar char="•"/>
        <a:defRPr sz="6200" kern="1200">
          <a:solidFill>
            <a:schemeClr val="tx1"/>
          </a:solidFill>
          <a:latin typeface="+mn-lt"/>
          <a:ea typeface="+mn-ea"/>
          <a:cs typeface="+mn-cs"/>
        </a:defRPr>
      </a:lvl6pPr>
      <a:lvl7pPr marL="9170083" indent="-705391" algn="l" defTabSz="2821564" rtl="0" eaLnBrk="1" latinLnBrk="0" hangingPunct="1">
        <a:spcBef>
          <a:spcPct val="20000"/>
        </a:spcBef>
        <a:buFont typeface="Arial" pitchFamily="34" charset="0"/>
        <a:buChar char="•"/>
        <a:defRPr sz="6200" kern="1200">
          <a:solidFill>
            <a:schemeClr val="tx1"/>
          </a:solidFill>
          <a:latin typeface="+mn-lt"/>
          <a:ea typeface="+mn-ea"/>
          <a:cs typeface="+mn-cs"/>
        </a:defRPr>
      </a:lvl7pPr>
      <a:lvl8pPr marL="10580865" indent="-705391" algn="l" defTabSz="2821564" rtl="0" eaLnBrk="1" latinLnBrk="0" hangingPunct="1">
        <a:spcBef>
          <a:spcPct val="20000"/>
        </a:spcBef>
        <a:buFont typeface="Arial" pitchFamily="34" charset="0"/>
        <a:buChar char="•"/>
        <a:defRPr sz="6200" kern="1200">
          <a:solidFill>
            <a:schemeClr val="tx1"/>
          </a:solidFill>
          <a:latin typeface="+mn-lt"/>
          <a:ea typeface="+mn-ea"/>
          <a:cs typeface="+mn-cs"/>
        </a:defRPr>
      </a:lvl8pPr>
      <a:lvl9pPr marL="11991647" indent="-705391" algn="l" defTabSz="2821564" rtl="0" eaLnBrk="1" latinLnBrk="0" hangingPunct="1">
        <a:spcBef>
          <a:spcPct val="20000"/>
        </a:spcBef>
        <a:buFont typeface="Arial" pitchFamily="34" charset="0"/>
        <a:buChar char="•"/>
        <a:defRPr sz="6200" kern="1200">
          <a:solidFill>
            <a:schemeClr val="tx1"/>
          </a:solidFill>
          <a:latin typeface="+mn-lt"/>
          <a:ea typeface="+mn-ea"/>
          <a:cs typeface="+mn-cs"/>
        </a:defRPr>
      </a:lvl9pPr>
    </p:bodyStyle>
    <p:otherStyle>
      <a:defPPr>
        <a:defRPr lang="en-US"/>
      </a:defPPr>
      <a:lvl1pPr marL="0" algn="l" defTabSz="2821564" rtl="0" eaLnBrk="1" latinLnBrk="0" hangingPunct="1">
        <a:defRPr sz="5600" kern="1200">
          <a:solidFill>
            <a:schemeClr val="tx1"/>
          </a:solidFill>
          <a:latin typeface="+mn-lt"/>
          <a:ea typeface="+mn-ea"/>
          <a:cs typeface="+mn-cs"/>
        </a:defRPr>
      </a:lvl1pPr>
      <a:lvl2pPr marL="1410782" algn="l" defTabSz="2821564" rtl="0" eaLnBrk="1" latinLnBrk="0" hangingPunct="1">
        <a:defRPr sz="5600" kern="1200">
          <a:solidFill>
            <a:schemeClr val="tx1"/>
          </a:solidFill>
          <a:latin typeface="+mn-lt"/>
          <a:ea typeface="+mn-ea"/>
          <a:cs typeface="+mn-cs"/>
        </a:defRPr>
      </a:lvl2pPr>
      <a:lvl3pPr marL="2821564" algn="l" defTabSz="2821564" rtl="0" eaLnBrk="1" latinLnBrk="0" hangingPunct="1">
        <a:defRPr sz="5600" kern="1200">
          <a:solidFill>
            <a:schemeClr val="tx1"/>
          </a:solidFill>
          <a:latin typeface="+mn-lt"/>
          <a:ea typeface="+mn-ea"/>
          <a:cs typeface="+mn-cs"/>
        </a:defRPr>
      </a:lvl3pPr>
      <a:lvl4pPr marL="4232346" algn="l" defTabSz="2821564" rtl="0" eaLnBrk="1" latinLnBrk="0" hangingPunct="1">
        <a:defRPr sz="5600" kern="1200">
          <a:solidFill>
            <a:schemeClr val="tx1"/>
          </a:solidFill>
          <a:latin typeface="+mn-lt"/>
          <a:ea typeface="+mn-ea"/>
          <a:cs typeface="+mn-cs"/>
        </a:defRPr>
      </a:lvl4pPr>
      <a:lvl5pPr marL="5643128" algn="l" defTabSz="2821564" rtl="0" eaLnBrk="1" latinLnBrk="0" hangingPunct="1">
        <a:defRPr sz="5600" kern="1200">
          <a:solidFill>
            <a:schemeClr val="tx1"/>
          </a:solidFill>
          <a:latin typeface="+mn-lt"/>
          <a:ea typeface="+mn-ea"/>
          <a:cs typeface="+mn-cs"/>
        </a:defRPr>
      </a:lvl5pPr>
      <a:lvl6pPr marL="7053910" algn="l" defTabSz="2821564" rtl="0" eaLnBrk="1" latinLnBrk="0" hangingPunct="1">
        <a:defRPr sz="5600" kern="1200">
          <a:solidFill>
            <a:schemeClr val="tx1"/>
          </a:solidFill>
          <a:latin typeface="+mn-lt"/>
          <a:ea typeface="+mn-ea"/>
          <a:cs typeface="+mn-cs"/>
        </a:defRPr>
      </a:lvl6pPr>
      <a:lvl7pPr marL="8464692" algn="l" defTabSz="2821564" rtl="0" eaLnBrk="1" latinLnBrk="0" hangingPunct="1">
        <a:defRPr sz="5600" kern="1200">
          <a:solidFill>
            <a:schemeClr val="tx1"/>
          </a:solidFill>
          <a:latin typeface="+mn-lt"/>
          <a:ea typeface="+mn-ea"/>
          <a:cs typeface="+mn-cs"/>
        </a:defRPr>
      </a:lvl7pPr>
      <a:lvl8pPr marL="9875474" algn="l" defTabSz="2821564" rtl="0" eaLnBrk="1" latinLnBrk="0" hangingPunct="1">
        <a:defRPr sz="5600" kern="1200">
          <a:solidFill>
            <a:schemeClr val="tx1"/>
          </a:solidFill>
          <a:latin typeface="+mn-lt"/>
          <a:ea typeface="+mn-ea"/>
          <a:cs typeface="+mn-cs"/>
        </a:defRPr>
      </a:lvl8pPr>
      <a:lvl9pPr marL="11286256" algn="l" defTabSz="2821564" rtl="0" eaLnBrk="1" latinLnBrk="0" hangingPunct="1">
        <a:defRPr sz="5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0" y="838200"/>
            <a:ext cx="18288000" cy="1107996"/>
          </a:xfrm>
          <a:prstGeom prst="rect">
            <a:avLst/>
          </a:prstGeom>
          <a:noFill/>
        </p:spPr>
        <p:txBody>
          <a:bodyPr wrap="square" rtlCol="0">
            <a:spAutoFit/>
          </a:bodyPr>
          <a:lstStyle/>
          <a:p>
            <a:pPr algn="ctr"/>
            <a:r>
              <a:rPr lang="en-US" sz="6600" b="1" dirty="0" smtClean="0"/>
              <a:t>An Accessible, Extensible API Layered over OpenGL</a:t>
            </a:r>
            <a:endParaRPr lang="en-US" sz="6600" b="1" dirty="0"/>
          </a:p>
        </p:txBody>
      </p:sp>
      <p:sp>
        <p:nvSpPr>
          <p:cNvPr id="5" name="TextBox 4"/>
          <p:cNvSpPr txBox="1"/>
          <p:nvPr/>
        </p:nvSpPr>
        <p:spPr>
          <a:xfrm>
            <a:off x="11430000" y="1752600"/>
            <a:ext cx="4495800" cy="1754326"/>
          </a:xfrm>
          <a:prstGeom prst="rect">
            <a:avLst/>
          </a:prstGeom>
          <a:noFill/>
        </p:spPr>
        <p:txBody>
          <a:bodyPr wrap="square" rtlCol="0">
            <a:spAutoFit/>
          </a:bodyPr>
          <a:lstStyle/>
          <a:p>
            <a:pPr algn="ctr"/>
            <a:r>
              <a:rPr lang="en-US" sz="3600" dirty="0" smtClean="0"/>
              <a:t>Jon Neel</a:t>
            </a:r>
          </a:p>
          <a:p>
            <a:pPr algn="ctr"/>
            <a:r>
              <a:rPr lang="en-US" sz="3600" dirty="0" smtClean="0"/>
              <a:t>EECS 466</a:t>
            </a:r>
          </a:p>
          <a:p>
            <a:pPr algn="ctr"/>
            <a:r>
              <a:rPr lang="en-US" sz="3600" dirty="0" smtClean="0"/>
              <a:t>Fall 2013</a:t>
            </a:r>
            <a:endParaRPr lang="en-US" sz="3600" dirty="0"/>
          </a:p>
        </p:txBody>
      </p:sp>
      <p:sp>
        <p:nvSpPr>
          <p:cNvPr id="6" name="TextBox 5"/>
          <p:cNvSpPr txBox="1"/>
          <p:nvPr/>
        </p:nvSpPr>
        <p:spPr>
          <a:xfrm>
            <a:off x="533400" y="3657600"/>
            <a:ext cx="6477000" cy="17297043"/>
          </a:xfrm>
          <a:prstGeom prst="rect">
            <a:avLst/>
          </a:prstGeom>
          <a:noFill/>
        </p:spPr>
        <p:txBody>
          <a:bodyPr wrap="square" rtlCol="0">
            <a:spAutoFit/>
          </a:bodyPr>
          <a:lstStyle/>
          <a:p>
            <a:pPr algn="ctr"/>
            <a:r>
              <a:rPr lang="en-US" sz="5400" b="1" dirty="0" smtClean="0"/>
              <a:t>Abstract</a:t>
            </a:r>
          </a:p>
          <a:p>
            <a:pPr algn="ctr"/>
            <a:endParaRPr lang="en-US" sz="2800" b="1" dirty="0"/>
          </a:p>
          <a:p>
            <a:r>
              <a:rPr lang="en-US" sz="2800" dirty="0"/>
              <a:t> </a:t>
            </a:r>
            <a:r>
              <a:rPr lang="en-US" sz="2800" dirty="0" smtClean="0"/>
              <a:t>       OpenGL </a:t>
            </a:r>
            <a:r>
              <a:rPr lang="en-US" sz="2800" dirty="0"/>
              <a:t>can be a complex and difficult-to-understand framework for implementing code that deals with graphics. The graphics pipeline, although intuitive after much use, can seem insurmountable to the uninitiated. The goal of this project was to create a more intuitive and easy-to-use API layered on top of OpenGL that abstracts out the more difficult parts of OpenGL itself, while giving me an opportunity to craft a well-designed framework with custom implementations of the concepts covered in class</a:t>
            </a:r>
            <a:r>
              <a:rPr lang="en-US" sz="2800" dirty="0" smtClean="0"/>
              <a:t>.</a:t>
            </a:r>
            <a:endParaRPr lang="en-US" sz="2800" dirty="0"/>
          </a:p>
          <a:p>
            <a:r>
              <a:rPr lang="en-US" sz="2800" dirty="0" smtClean="0"/>
              <a:t>        The </a:t>
            </a:r>
            <a:r>
              <a:rPr lang="en-US" sz="2800" dirty="0"/>
              <a:t>focus of this project is creating an extensible basis for a framework that can be easily added on to. There are several concepts tied together in one cohesive whole. The first of which is the streamlining and unifying of the different coordinate frames in the graphics pipeline. The second is the implementation of a concrete camera class, each instance of which has a defined state that can be recovered at any given time and can be used in conjunction with any number of other cameras in the scene. Tangentially, each camera instance can have custom clipping boundaries and can have its projection mode toggled between orthographic and perspective. The third is the ability to configure scenes such that they can be swapped out for any number of other scenes on the fly. A fourth task </a:t>
            </a:r>
            <a:r>
              <a:rPr lang="en-US" sz="2800" dirty="0" smtClean="0"/>
              <a:t>was </a:t>
            </a:r>
            <a:r>
              <a:rPr lang="en-US" sz="2800" dirty="0"/>
              <a:t>to allow for quick and easy configuration and swapping of illumination, shading, and texturing of objects in the </a:t>
            </a:r>
            <a:r>
              <a:rPr lang="en-US" sz="2800" dirty="0" smtClean="0"/>
              <a:t>scene via GLSL integration.</a:t>
            </a:r>
            <a:endParaRPr lang="en-US" sz="2800" dirty="0"/>
          </a:p>
        </p:txBody>
      </p:sp>
      <p:pic>
        <p:nvPicPr>
          <p:cNvPr id="11266" name="Picture 2" descr="C:\Users\Esaron\Documents\2-Fall-2013\EECS_466\TerribleSchoolCode\EECS_466_Proj\Site\Pics\Scene2Cam1.jpg"/>
          <p:cNvPicPr>
            <a:picLocks noChangeAspect="1" noChangeArrowheads="1"/>
          </p:cNvPicPr>
          <p:nvPr/>
        </p:nvPicPr>
        <p:blipFill>
          <a:blip r:embed="rId2" cstate="print"/>
          <a:srcRect/>
          <a:stretch>
            <a:fillRect/>
          </a:stretch>
        </p:blipFill>
        <p:spPr bwMode="auto">
          <a:xfrm>
            <a:off x="7239000" y="3581400"/>
            <a:ext cx="5714999" cy="3430809"/>
          </a:xfrm>
          <a:prstGeom prst="rect">
            <a:avLst/>
          </a:prstGeom>
          <a:noFill/>
        </p:spPr>
      </p:pic>
      <p:pic>
        <p:nvPicPr>
          <p:cNvPr id="11268" name="Picture 4" descr="C:\Users\Esaron\Documents\2-Fall-2013\EECS_466\TerribleSchoolCode\EECS_466_Proj\Site\Pics\Scene2Cam2Clipped.jpg"/>
          <p:cNvPicPr>
            <a:picLocks noChangeAspect="1" noChangeArrowheads="1"/>
          </p:cNvPicPr>
          <p:nvPr/>
        </p:nvPicPr>
        <p:blipFill>
          <a:blip r:embed="rId3" cstate="print"/>
          <a:srcRect/>
          <a:stretch>
            <a:fillRect/>
          </a:stretch>
        </p:blipFill>
        <p:spPr bwMode="auto">
          <a:xfrm>
            <a:off x="7239000" y="8305800"/>
            <a:ext cx="5716524" cy="3429007"/>
          </a:xfrm>
          <a:prstGeom prst="rect">
            <a:avLst/>
          </a:prstGeom>
          <a:noFill/>
        </p:spPr>
      </p:pic>
      <p:pic>
        <p:nvPicPr>
          <p:cNvPr id="11270" name="Picture 6" descr="C:\Users\Esaron\Documents\2-Fall-2013\EECS_466\TerribleSchoolCode\EECS_466_Proj\Site\Pics\Scene2Cam3NoBox.jpg"/>
          <p:cNvPicPr>
            <a:picLocks noChangeAspect="1" noChangeArrowheads="1"/>
          </p:cNvPicPr>
          <p:nvPr/>
        </p:nvPicPr>
        <p:blipFill>
          <a:blip r:embed="rId4" cstate="print"/>
          <a:srcRect/>
          <a:stretch>
            <a:fillRect/>
          </a:stretch>
        </p:blipFill>
        <p:spPr bwMode="auto">
          <a:xfrm>
            <a:off x="7239000" y="12787961"/>
            <a:ext cx="5715000" cy="3442639"/>
          </a:xfrm>
          <a:prstGeom prst="rect">
            <a:avLst/>
          </a:prstGeom>
          <a:noFill/>
        </p:spPr>
      </p:pic>
      <p:sp>
        <p:nvSpPr>
          <p:cNvPr id="10" name="Rectangle 9"/>
          <p:cNvSpPr/>
          <p:nvPr/>
        </p:nvSpPr>
        <p:spPr>
          <a:xfrm>
            <a:off x="7162800" y="16208514"/>
            <a:ext cx="5696002" cy="707886"/>
          </a:xfrm>
          <a:prstGeom prst="rect">
            <a:avLst/>
          </a:prstGeom>
        </p:spPr>
        <p:txBody>
          <a:bodyPr wrap="square">
            <a:spAutoFit/>
          </a:bodyPr>
          <a:lstStyle/>
          <a:p>
            <a:r>
              <a:rPr lang="en-US" sz="2000" dirty="0"/>
              <a:t>Scene 2 - Camera 3: </a:t>
            </a:r>
            <a:r>
              <a:rPr lang="en-US" sz="2000" dirty="0" err="1"/>
              <a:t>Closeup</a:t>
            </a:r>
            <a:r>
              <a:rPr lang="en-US" sz="2000" dirty="0"/>
              <a:t> view without bounding boxes shown.</a:t>
            </a:r>
          </a:p>
        </p:txBody>
      </p:sp>
      <p:sp>
        <p:nvSpPr>
          <p:cNvPr id="11" name="Rectangle 10"/>
          <p:cNvSpPr/>
          <p:nvPr/>
        </p:nvSpPr>
        <p:spPr>
          <a:xfrm>
            <a:off x="7239000" y="11709737"/>
            <a:ext cx="5715000" cy="1015663"/>
          </a:xfrm>
          <a:prstGeom prst="rect">
            <a:avLst/>
          </a:prstGeom>
        </p:spPr>
        <p:txBody>
          <a:bodyPr wrap="square">
            <a:spAutoFit/>
          </a:bodyPr>
          <a:lstStyle/>
          <a:p>
            <a:r>
              <a:rPr lang="en-US" sz="2000" dirty="0"/>
              <a:t>Scene 2 - Camera 2: Same scene with a very narrow clipping distance between near plane and far plane with the helicopter selected.</a:t>
            </a:r>
          </a:p>
        </p:txBody>
      </p:sp>
      <p:sp>
        <p:nvSpPr>
          <p:cNvPr id="12" name="Rectangle 11"/>
          <p:cNvSpPr/>
          <p:nvPr/>
        </p:nvSpPr>
        <p:spPr>
          <a:xfrm>
            <a:off x="7239000" y="6934200"/>
            <a:ext cx="5715000" cy="1323439"/>
          </a:xfrm>
          <a:prstGeom prst="rect">
            <a:avLst/>
          </a:prstGeom>
        </p:spPr>
        <p:txBody>
          <a:bodyPr wrap="square">
            <a:spAutoFit/>
          </a:bodyPr>
          <a:lstStyle/>
          <a:p>
            <a:r>
              <a:rPr lang="en-US" sz="2000" dirty="0"/>
              <a:t>Scene 2 - Camera 1: View of a scene fit to screen with various local transformations performed on a teapot, helicopter, pyramid, and sphere (selected; rendered with GL_LINES).</a:t>
            </a:r>
          </a:p>
        </p:txBody>
      </p:sp>
      <p:sp>
        <p:nvSpPr>
          <p:cNvPr id="13" name="Rectangle 12"/>
          <p:cNvSpPr/>
          <p:nvPr/>
        </p:nvSpPr>
        <p:spPr>
          <a:xfrm>
            <a:off x="13182600" y="3657600"/>
            <a:ext cx="6096000" cy="12157174"/>
          </a:xfrm>
          <a:prstGeom prst="rect">
            <a:avLst/>
          </a:prstGeom>
        </p:spPr>
        <p:txBody>
          <a:bodyPr wrap="square">
            <a:spAutoFit/>
          </a:bodyPr>
          <a:lstStyle/>
          <a:p>
            <a:pPr algn="ctr"/>
            <a:r>
              <a:rPr lang="en-US" b="1" dirty="0"/>
              <a:t>Background and </a:t>
            </a:r>
            <a:r>
              <a:rPr lang="en-US" b="1" dirty="0" smtClean="0"/>
              <a:t>Motivations</a:t>
            </a:r>
          </a:p>
          <a:p>
            <a:pPr algn="ctr"/>
            <a:endParaRPr lang="en-US" sz="2800" b="1" dirty="0" smtClean="0"/>
          </a:p>
          <a:p>
            <a:r>
              <a:rPr lang="en-US" sz="2800" b="1" dirty="0" smtClean="0"/>
              <a:t>        </a:t>
            </a:r>
            <a:r>
              <a:rPr lang="en-US" sz="2800" dirty="0"/>
              <a:t>OpenGL makes it difficult to move between coordinate frames. OpenGL inextricably ties the model matrix and the view matrix together, and to manipulate these matrices independent of one another, it is up to the developer to manage the matrix representations of the coordinate systems he or she is using at any given time. This API lets the developer work exclusively in the world coordinate frame, while making it easy to manipulate model, view, or projection matrices directly for any class instance that uses one. Class instances that exist within these different frames keep track of the matrices unique to them, and allow the developer to jump freely between manipulation of these different frames without the need to manage them at the lower-level OpenGL layer. This makes it quick and easy to manipulate scores of different models, cameras, and scenes on the fly</a:t>
            </a:r>
            <a:r>
              <a:rPr lang="en-US" sz="2800" dirty="0" smtClean="0"/>
              <a:t>.</a:t>
            </a:r>
            <a:r>
              <a:rPr lang="en-US" sz="2800" b="1" dirty="0" smtClean="0"/>
              <a:t> </a:t>
            </a:r>
            <a:endParaRPr lang="en-US" sz="2800" b="1" dirty="0"/>
          </a:p>
        </p:txBody>
      </p:sp>
      <p:sp>
        <p:nvSpPr>
          <p:cNvPr id="14" name="Rectangle 13"/>
          <p:cNvSpPr/>
          <p:nvPr/>
        </p:nvSpPr>
        <p:spPr>
          <a:xfrm>
            <a:off x="13182600" y="16383000"/>
            <a:ext cx="6096000" cy="4770537"/>
          </a:xfrm>
          <a:prstGeom prst="rect">
            <a:avLst/>
          </a:prstGeom>
        </p:spPr>
        <p:txBody>
          <a:bodyPr wrap="square">
            <a:spAutoFit/>
          </a:bodyPr>
          <a:lstStyle/>
          <a:p>
            <a:pPr algn="ctr"/>
            <a:r>
              <a:rPr lang="en-US" sz="5400" b="1" dirty="0" smtClean="0"/>
              <a:t>Approaches and Applications</a:t>
            </a:r>
          </a:p>
          <a:p>
            <a:endParaRPr lang="en-US" sz="2800" b="1" dirty="0"/>
          </a:p>
          <a:p>
            <a:r>
              <a:rPr lang="en-US" sz="2800" dirty="0" smtClean="0"/>
              <a:t>        Very </a:t>
            </a:r>
            <a:r>
              <a:rPr lang="en-US" sz="2800" dirty="0"/>
              <a:t>little is required of a developer to make use of this framework. They are responsible for creating configuration files for scenes that define the lights and meshes present in the scene, and properties thereof</a:t>
            </a:r>
            <a:r>
              <a:rPr lang="en-US" sz="2800" dirty="0" smtClean="0"/>
              <a:t>.</a:t>
            </a:r>
            <a:endParaRPr lang="en-US" sz="2800" dirty="0"/>
          </a:p>
        </p:txBody>
      </p:sp>
      <p:sp>
        <p:nvSpPr>
          <p:cNvPr id="15" name="Rectangle 14"/>
          <p:cNvSpPr/>
          <p:nvPr/>
        </p:nvSpPr>
        <p:spPr>
          <a:xfrm>
            <a:off x="19431000" y="3810000"/>
            <a:ext cx="7315200" cy="12588061"/>
          </a:xfrm>
          <a:prstGeom prst="rect">
            <a:avLst/>
          </a:prstGeom>
        </p:spPr>
        <p:txBody>
          <a:bodyPr wrap="square">
            <a:spAutoFit/>
          </a:bodyPr>
          <a:lstStyle/>
          <a:p>
            <a:r>
              <a:rPr lang="en-US" sz="2800" dirty="0" smtClean="0"/>
              <a:t>        Once a user has defined their scenes, the are free to add any number of Cameras to those scenes, and manipulate Scene, Mesh, Light, and Camera properties at will.  They can very easily move between different views of the same scene, or different scenes altogether.  They can define their own rendering loops, or let the configuration files dictate necessary properties and allow the API to handle default rendering behavior for any Mesh or Light.  They still need to define their own OpenGL functions for displaying, handling user input, and resizing, but can reduce what would other wise be hundreds of lines of code with complex maintenance requirements to a few method calls without dealing with the hassles inherent to managing such intricate structures and routines</a:t>
            </a:r>
            <a:r>
              <a:rPr lang="en-US" sz="2800" dirty="0" smtClean="0"/>
              <a:t>.</a:t>
            </a:r>
          </a:p>
          <a:p>
            <a:r>
              <a:rPr lang="en-US" sz="2800" dirty="0" smtClean="0"/>
              <a:t>         Finally, the user can choose to enable GLSL support in order to take advantage of the power and versatility of vertex and fragment </a:t>
            </a:r>
            <a:r>
              <a:rPr lang="en-US" sz="2800" dirty="0" err="1" smtClean="0"/>
              <a:t>shaders</a:t>
            </a:r>
            <a:r>
              <a:rPr lang="en-US" sz="2800" dirty="0" smtClean="0"/>
              <a:t>.  The user loads his or her </a:t>
            </a:r>
            <a:r>
              <a:rPr lang="en-US" sz="2800" dirty="0" err="1" smtClean="0"/>
              <a:t>shaders</a:t>
            </a:r>
            <a:r>
              <a:rPr lang="en-US" sz="2800" dirty="0" smtClean="0"/>
              <a:t> into a </a:t>
            </a:r>
            <a:r>
              <a:rPr lang="en-US" sz="2800" dirty="0" err="1" smtClean="0"/>
              <a:t>ShaderHelper</a:t>
            </a:r>
            <a:r>
              <a:rPr lang="en-US" sz="2800" dirty="0" smtClean="0"/>
              <a:t>, which tracks them along with the GLSL program.  The user then defines a callback function to hand off any variables or attributes the </a:t>
            </a:r>
            <a:r>
              <a:rPr lang="en-US" sz="2800" dirty="0" err="1" smtClean="0"/>
              <a:t>shaders</a:t>
            </a:r>
            <a:r>
              <a:rPr lang="en-US" sz="2800" dirty="0" smtClean="0"/>
              <a:t> require from the program.  Once those two tasks are done, the API can automatically render everything for the user using the default rendering methods, or the user can code their own implementations.</a:t>
            </a:r>
            <a:endParaRPr lang="en-US" dirty="0"/>
          </a:p>
        </p:txBody>
      </p:sp>
      <p:sp>
        <p:nvSpPr>
          <p:cNvPr id="17" name="Rectangle 16"/>
          <p:cNvSpPr/>
          <p:nvPr/>
        </p:nvSpPr>
        <p:spPr>
          <a:xfrm>
            <a:off x="7162800" y="20244137"/>
            <a:ext cx="5867400" cy="1015663"/>
          </a:xfrm>
          <a:prstGeom prst="rect">
            <a:avLst/>
          </a:prstGeom>
        </p:spPr>
        <p:txBody>
          <a:bodyPr wrap="square">
            <a:spAutoFit/>
          </a:bodyPr>
          <a:lstStyle/>
          <a:p>
            <a:r>
              <a:rPr lang="en-US" sz="2000" dirty="0" smtClean="0"/>
              <a:t>Scene 2 - Camera 2: Midrange view of the scene rendered using the GLSL integration with simple </a:t>
            </a:r>
            <a:r>
              <a:rPr lang="en-US" sz="2000" dirty="0" err="1" smtClean="0"/>
              <a:t>Phong</a:t>
            </a:r>
            <a:r>
              <a:rPr lang="en-US" sz="2000" dirty="0" smtClean="0"/>
              <a:t> illumination and </a:t>
            </a:r>
            <a:r>
              <a:rPr lang="en-US" sz="2000" dirty="0" err="1" smtClean="0"/>
              <a:t>Gouraud</a:t>
            </a:r>
            <a:r>
              <a:rPr lang="en-US" sz="2000" dirty="0" smtClean="0"/>
              <a:t> Shading.</a:t>
            </a:r>
            <a:endParaRPr lang="en-US" sz="2000" dirty="0"/>
          </a:p>
        </p:txBody>
      </p:sp>
      <p:pic>
        <p:nvPicPr>
          <p:cNvPr id="11276" name="Picture 12" descr="C:\Users\Esaron\Documents\2-Fall-2013\EECS_466\TerribleSchoolCode\EECS_466_Proj\Site\Pics\Scene3Cam3ShowAll.jpg"/>
          <p:cNvPicPr>
            <a:picLocks noChangeAspect="1" noChangeArrowheads="1"/>
          </p:cNvPicPr>
          <p:nvPr/>
        </p:nvPicPr>
        <p:blipFill>
          <a:blip r:embed="rId5" cstate="print"/>
          <a:srcRect/>
          <a:stretch>
            <a:fillRect/>
          </a:stretch>
        </p:blipFill>
        <p:spPr bwMode="auto">
          <a:xfrm>
            <a:off x="19507200" y="16611600"/>
            <a:ext cx="7096993" cy="4267200"/>
          </a:xfrm>
          <a:prstGeom prst="rect">
            <a:avLst/>
          </a:prstGeom>
          <a:noFill/>
        </p:spPr>
      </p:pic>
      <p:sp>
        <p:nvSpPr>
          <p:cNvPr id="21" name="Rectangle 20"/>
          <p:cNvSpPr/>
          <p:nvPr/>
        </p:nvSpPr>
        <p:spPr>
          <a:xfrm>
            <a:off x="19507200" y="20891718"/>
            <a:ext cx="7086600" cy="707886"/>
          </a:xfrm>
          <a:prstGeom prst="rect">
            <a:avLst/>
          </a:prstGeom>
        </p:spPr>
        <p:txBody>
          <a:bodyPr wrap="square">
            <a:spAutoFit/>
          </a:bodyPr>
          <a:lstStyle/>
          <a:p>
            <a:r>
              <a:rPr lang="en-US" sz="2000" dirty="0"/>
              <a:t>Scene 3 - Camera 3: Far off view of the whole scene with no clipping.</a:t>
            </a:r>
          </a:p>
        </p:txBody>
      </p:sp>
      <p:pic>
        <p:nvPicPr>
          <p:cNvPr id="1027" name="Picture 3"/>
          <p:cNvPicPr>
            <a:picLocks noChangeAspect="1" noChangeArrowheads="1"/>
          </p:cNvPicPr>
          <p:nvPr/>
        </p:nvPicPr>
        <p:blipFill>
          <a:blip r:embed="rId6" cstate="print"/>
          <a:srcRect/>
          <a:stretch>
            <a:fillRect/>
          </a:stretch>
        </p:blipFill>
        <p:spPr bwMode="auto">
          <a:xfrm>
            <a:off x="7238999" y="16983075"/>
            <a:ext cx="5692417" cy="3286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191</TotalTime>
  <Words>824</Words>
  <Application>Microsoft Office PowerPoint</Application>
  <PresentationFormat>Custom</PresentationFormat>
  <Paragraphs>21</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Esaron</dc:creator>
  <cp:lastModifiedBy>Esaron</cp:lastModifiedBy>
  <cp:revision>21</cp:revision>
  <dcterms:created xsi:type="dcterms:W3CDTF">2013-12-17T00:12:19Z</dcterms:created>
  <dcterms:modified xsi:type="dcterms:W3CDTF">2013-12-17T09:20:19Z</dcterms:modified>
</cp:coreProperties>
</file>