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71" r:id="rId3"/>
    <p:sldId id="372" r:id="rId4"/>
    <p:sldId id="373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C65C69-3492-4B1D-AA2C-04BECD55FD02}" v="5" dt="2022-02-18T01:28:42.531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 varScale="1">
        <p:scale>
          <a:sx n="90" d="100"/>
          <a:sy n="90" d="100"/>
        </p:scale>
        <p:origin x="307" y="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au" userId="2586ce8c33cf4908" providerId="LiveId" clId="{E3C65C69-3492-4B1D-AA2C-04BECD55FD02}"/>
    <pc:docChg chg="undo custSel delSld modSld">
      <pc:chgData name="Esau" userId="2586ce8c33cf4908" providerId="LiveId" clId="{E3C65C69-3492-4B1D-AA2C-04BECD55FD02}" dt="2022-02-18T01:25:49.896" v="263" actId="2164"/>
      <pc:docMkLst>
        <pc:docMk/>
      </pc:docMkLst>
      <pc:sldChg chg="del">
        <pc:chgData name="Esau" userId="2586ce8c33cf4908" providerId="LiveId" clId="{E3C65C69-3492-4B1D-AA2C-04BECD55FD02}" dt="2022-02-15T02:04:29.036" v="11" actId="47"/>
        <pc:sldMkLst>
          <pc:docMk/>
          <pc:sldMk cId="3519531026" sldId="367"/>
        </pc:sldMkLst>
      </pc:sldChg>
      <pc:sldChg chg="del">
        <pc:chgData name="Esau" userId="2586ce8c33cf4908" providerId="LiveId" clId="{E3C65C69-3492-4B1D-AA2C-04BECD55FD02}" dt="2022-02-15T02:04:30.411" v="12" actId="47"/>
        <pc:sldMkLst>
          <pc:docMk/>
          <pc:sldMk cId="140782560" sldId="368"/>
        </pc:sldMkLst>
      </pc:sldChg>
      <pc:sldChg chg="modSp mod">
        <pc:chgData name="Esau" userId="2586ce8c33cf4908" providerId="LiveId" clId="{E3C65C69-3492-4B1D-AA2C-04BECD55FD02}" dt="2022-02-18T01:25:49.896" v="263" actId="2164"/>
        <pc:sldMkLst>
          <pc:docMk/>
          <pc:sldMk cId="1131248096" sldId="369"/>
        </pc:sldMkLst>
        <pc:graphicFrameChg chg="mod modGraphic">
          <ac:chgData name="Esau" userId="2586ce8c33cf4908" providerId="LiveId" clId="{E3C65C69-3492-4B1D-AA2C-04BECD55FD02}" dt="2022-02-18T01:25:49.896" v="263" actId="2164"/>
          <ac:graphicFrameMkLst>
            <pc:docMk/>
            <pc:sldMk cId="1131248096" sldId="369"/>
            <ac:graphicFrameMk id="4" creationId="{D0B47F4B-CB02-4D02-BE84-F6BC57D0FE26}"/>
          </ac:graphicFrameMkLst>
        </pc:graphicFrameChg>
      </pc:sldChg>
      <pc:sldChg chg="del">
        <pc:chgData name="Esau" userId="2586ce8c33cf4908" providerId="LiveId" clId="{E3C65C69-3492-4B1D-AA2C-04BECD55FD02}" dt="2022-02-15T02:04:33.661" v="13" actId="47"/>
        <pc:sldMkLst>
          <pc:docMk/>
          <pc:sldMk cId="4204615274" sldId="370"/>
        </pc:sldMkLst>
      </pc:sldChg>
      <pc:sldChg chg="delSp modSp mod">
        <pc:chgData name="Esau" userId="2586ce8c33cf4908" providerId="LiveId" clId="{E3C65C69-3492-4B1D-AA2C-04BECD55FD02}" dt="2022-02-15T03:44:49.888" v="106" actId="1076"/>
        <pc:sldMkLst>
          <pc:docMk/>
          <pc:sldMk cId="3272117546" sldId="372"/>
        </pc:sldMkLst>
        <pc:spChg chg="mod">
          <ac:chgData name="Esau" userId="2586ce8c33cf4908" providerId="LiveId" clId="{E3C65C69-3492-4B1D-AA2C-04BECD55FD02}" dt="2022-02-15T03:44:49.888" v="106" actId="1076"/>
          <ac:spMkLst>
            <pc:docMk/>
            <pc:sldMk cId="3272117546" sldId="372"/>
            <ac:spMk id="12" creationId="{D1A82951-2480-4194-B9B2-291C8F03AB70}"/>
          </ac:spMkLst>
        </pc:spChg>
        <pc:spChg chg="del">
          <ac:chgData name="Esau" userId="2586ce8c33cf4908" providerId="LiveId" clId="{E3C65C69-3492-4B1D-AA2C-04BECD55FD02}" dt="2022-02-15T03:30:54.816" v="21" actId="478"/>
          <ac:spMkLst>
            <pc:docMk/>
            <pc:sldMk cId="3272117546" sldId="372"/>
            <ac:spMk id="16" creationId="{A9312CAB-BF91-4C63-8E3F-11825ED5EB0B}"/>
          </ac:spMkLst>
        </pc:spChg>
        <pc:cxnChg chg="mod">
          <ac:chgData name="Esau" userId="2586ce8c33cf4908" providerId="LiveId" clId="{E3C65C69-3492-4B1D-AA2C-04BECD55FD02}" dt="2022-02-15T03:44:49.888" v="106" actId="1076"/>
          <ac:cxnSpMkLst>
            <pc:docMk/>
            <pc:sldMk cId="3272117546" sldId="372"/>
            <ac:cxnSpMk id="11" creationId="{49772672-CE1B-487A-AB06-FB8AD4298244}"/>
          </ac:cxnSpMkLst>
        </pc:cxnChg>
        <pc:cxnChg chg="del">
          <ac:chgData name="Esau" userId="2586ce8c33cf4908" providerId="LiveId" clId="{E3C65C69-3492-4B1D-AA2C-04BECD55FD02}" dt="2022-02-15T03:30:55.643" v="22" actId="478"/>
          <ac:cxnSpMkLst>
            <pc:docMk/>
            <pc:sldMk cId="3272117546" sldId="372"/>
            <ac:cxnSpMk id="15" creationId="{2E76ABD1-A098-4E08-A9B6-4DC5FBF88D34}"/>
          </ac:cxnSpMkLst>
        </pc:cxnChg>
      </pc:sldChg>
      <pc:sldChg chg="addSp delSp modSp mod">
        <pc:chgData name="Esau" userId="2586ce8c33cf4908" providerId="LiveId" clId="{E3C65C69-3492-4B1D-AA2C-04BECD55FD02}" dt="2022-02-15T03:45:12.439" v="123" actId="20577"/>
        <pc:sldMkLst>
          <pc:docMk/>
          <pc:sldMk cId="2716844180" sldId="373"/>
        </pc:sldMkLst>
        <pc:spChg chg="add del">
          <ac:chgData name="Esau" userId="2586ce8c33cf4908" providerId="LiveId" clId="{E3C65C69-3492-4B1D-AA2C-04BECD55FD02}" dt="2022-02-15T03:31:04.999" v="26" actId="478"/>
          <ac:spMkLst>
            <pc:docMk/>
            <pc:sldMk cId="2716844180" sldId="373"/>
            <ac:spMk id="4" creationId="{AE752F04-ABD5-49A1-949B-9AB37ED41970}"/>
          </ac:spMkLst>
        </pc:spChg>
        <pc:spChg chg="mod">
          <ac:chgData name="Esau" userId="2586ce8c33cf4908" providerId="LiveId" clId="{E3C65C69-3492-4B1D-AA2C-04BECD55FD02}" dt="2022-02-15T03:45:12.439" v="123" actId="20577"/>
          <ac:spMkLst>
            <pc:docMk/>
            <pc:sldMk cId="2716844180" sldId="373"/>
            <ac:spMk id="6" creationId="{5818F97E-0F42-4F53-93A3-DE265C392E11}"/>
          </ac:spMkLst>
        </pc:spChg>
        <pc:spChg chg="del">
          <ac:chgData name="Esau" userId="2586ce8c33cf4908" providerId="LiveId" clId="{E3C65C69-3492-4B1D-AA2C-04BECD55FD02}" dt="2022-02-15T03:31:01.051" v="23" actId="478"/>
          <ac:spMkLst>
            <pc:docMk/>
            <pc:sldMk cId="2716844180" sldId="373"/>
            <ac:spMk id="10" creationId="{06EF7B0C-15F2-4E0A-B46B-BFFD8B2B843A}"/>
          </ac:spMkLst>
        </pc:spChg>
        <pc:spChg chg="mod">
          <ac:chgData name="Esau" userId="2586ce8c33cf4908" providerId="LiveId" clId="{E3C65C69-3492-4B1D-AA2C-04BECD55FD02}" dt="2022-02-15T03:45:06.076" v="108" actId="1076"/>
          <ac:spMkLst>
            <pc:docMk/>
            <pc:sldMk cId="2716844180" sldId="373"/>
            <ac:spMk id="11" creationId="{6134C33B-CCE9-4617-ADA9-0BB169B68A04}"/>
          </ac:spMkLst>
        </pc:spChg>
        <pc:spChg chg="del mod">
          <ac:chgData name="Esau" userId="2586ce8c33cf4908" providerId="LiveId" clId="{E3C65C69-3492-4B1D-AA2C-04BECD55FD02}" dt="2022-02-15T03:31:08.779" v="28" actId="478"/>
          <ac:spMkLst>
            <pc:docMk/>
            <pc:sldMk cId="2716844180" sldId="373"/>
            <ac:spMk id="13" creationId="{13CF177C-101D-46A1-BB66-F369ED7ED406}"/>
          </ac:spMkLst>
        </pc:spChg>
        <pc:cxnChg chg="mod">
          <ac:chgData name="Esau" userId="2586ce8c33cf4908" providerId="LiveId" clId="{E3C65C69-3492-4B1D-AA2C-04BECD55FD02}" dt="2022-02-15T03:45:00.691" v="107" actId="1076"/>
          <ac:cxnSpMkLst>
            <pc:docMk/>
            <pc:sldMk cId="2716844180" sldId="373"/>
            <ac:cxnSpMk id="5" creationId="{7FD0923C-6E72-4D5B-8671-7C2E29FF2B21}"/>
          </ac:cxnSpMkLst>
        </pc:cxnChg>
        <pc:cxnChg chg="del">
          <ac:chgData name="Esau" userId="2586ce8c33cf4908" providerId="LiveId" clId="{E3C65C69-3492-4B1D-AA2C-04BECD55FD02}" dt="2022-02-15T03:31:02.022" v="24" actId="478"/>
          <ac:cxnSpMkLst>
            <pc:docMk/>
            <pc:sldMk cId="2716844180" sldId="373"/>
            <ac:cxnSpMk id="9" creationId="{ACB5DF67-A677-4C52-8E94-25914A0368B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2/17/2022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2/17/2022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2/17/2022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2/17/2022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ster.io/erm8/beagle-board-music-tuner-77287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Newest-YOUMI-Microphone-Laptop-desktop/dp/B01MQ2AA0X/ref=sr_1_4?crid=2BPTFRX8TSZBX&amp;keywords=mini+usb+microphone&amp;qid=1645147697&amp;sprefix=mini+usb+microphone%2Caps%2C101&amp;sr=8-4" TargetMode="External"/><Relationship Id="rId2" Type="http://schemas.openxmlformats.org/officeDocument/2006/relationships/hyperlink" Target="https://www.amazon.com/Adafruit-Touchscreen-Breakout-MicroSD-Socket/dp/B01FRP1WW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Guitar Tuner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February 14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  <a:p>
            <a:r>
              <a:rPr lang="en-US" dirty="0"/>
              <a:t>Esau Guajardo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1FB2-8D1B-45FD-BACF-C907841F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2064F-7583-46B8-BF39-AC1BB9BB8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Project Description</a:t>
            </a:r>
          </a:p>
          <a:p>
            <a:r>
              <a:rPr lang="en-US" dirty="0"/>
              <a:t>Device with 6 different settings (1 for each guitar string).</a:t>
            </a:r>
          </a:p>
          <a:p>
            <a:r>
              <a:rPr lang="en-US" dirty="0"/>
              <a:t>Guides user in tuning guitar by registering pitch/frequency.</a:t>
            </a:r>
          </a:p>
          <a:p>
            <a:r>
              <a:rPr lang="en-US" dirty="0"/>
              <a:t>Guidance will be in the form of ‘bars’, which corresponds to how much the user should tighten/loosen the string.</a:t>
            </a:r>
          </a:p>
          <a:p>
            <a:pPr marL="0" indent="0">
              <a:buNone/>
            </a:pPr>
            <a:r>
              <a:rPr lang="en-US" b="1" dirty="0"/>
              <a:t>Inspiration</a:t>
            </a:r>
          </a:p>
          <a:p>
            <a:r>
              <a:rPr lang="en-US" dirty="0"/>
              <a:t>Music Tuner by Emily </a:t>
            </a:r>
            <a:r>
              <a:rPr lang="en-US" dirty="0" err="1"/>
              <a:t>McAmis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https://www.hackster.io/erm8/beagle-board-music-tuner-772879</a:t>
            </a:r>
            <a:r>
              <a:rPr lang="en-US" dirty="0"/>
              <a:t>)</a:t>
            </a:r>
          </a:p>
          <a:p>
            <a:r>
              <a:rPr lang="en-US" dirty="0"/>
              <a:t>My project will be specifically geared around a guitar and will provide a different form of feedback.</a:t>
            </a:r>
          </a:p>
        </p:txBody>
      </p:sp>
    </p:spTree>
    <p:extLst>
      <p:ext uri="{BB962C8B-B14F-4D97-AF65-F5344CB8AC3E}">
        <p14:creationId xmlns:p14="http://schemas.microsoft.com/office/powerpoint/2010/main" val="28493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9FF8-7B57-46CB-9E27-DA0DD11E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C64C6F-4BF5-4C5E-8D34-225938BA6B61}"/>
              </a:ext>
            </a:extLst>
          </p:cNvPr>
          <p:cNvSpPr/>
          <p:nvPr/>
        </p:nvSpPr>
        <p:spPr>
          <a:xfrm>
            <a:off x="4781550" y="1752599"/>
            <a:ext cx="2628900" cy="41148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PocketBeagle</a:t>
            </a:r>
          </a:p>
          <a:p>
            <a:pPr algn="ctr"/>
            <a:endParaRPr lang="en-US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772672-CE1B-487A-AB06-FB8AD4298244}"/>
              </a:ext>
            </a:extLst>
          </p:cNvPr>
          <p:cNvCxnSpPr/>
          <p:nvPr/>
        </p:nvCxnSpPr>
        <p:spPr>
          <a:xfrm flipH="1">
            <a:off x="3409950" y="2967567"/>
            <a:ext cx="1371600" cy="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1A82951-2480-4194-B9B2-291C8F03AB70}"/>
              </a:ext>
            </a:extLst>
          </p:cNvPr>
          <p:cNvSpPr/>
          <p:nvPr/>
        </p:nvSpPr>
        <p:spPr>
          <a:xfrm>
            <a:off x="1504950" y="2510366"/>
            <a:ext cx="1905000" cy="9144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USB1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USB A Connector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USB Microphone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73D6CC-CDA2-443E-BCDD-684E39E5AEAC}"/>
              </a:ext>
            </a:extLst>
          </p:cNvPr>
          <p:cNvCxnSpPr/>
          <p:nvPr/>
        </p:nvCxnSpPr>
        <p:spPr>
          <a:xfrm flipH="1">
            <a:off x="7410450" y="4876800"/>
            <a:ext cx="1371600" cy="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81855E4-62B0-4EFA-8786-C0B7E4727CC7}"/>
              </a:ext>
            </a:extLst>
          </p:cNvPr>
          <p:cNvSpPr/>
          <p:nvPr/>
        </p:nvSpPr>
        <p:spPr>
          <a:xfrm>
            <a:off x="8782050" y="4419599"/>
            <a:ext cx="1905000" cy="9144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SPI1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LCD Screen</a:t>
            </a:r>
          </a:p>
        </p:txBody>
      </p:sp>
    </p:spTree>
    <p:extLst>
      <p:ext uri="{BB962C8B-B14F-4D97-AF65-F5344CB8AC3E}">
        <p14:creationId xmlns:p14="http://schemas.microsoft.com/office/powerpoint/2010/main" val="327211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C825-5A34-4F2E-A3B4-97E3CE24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E752F04-ABD5-49A1-949B-9AB37ED41970}"/>
              </a:ext>
            </a:extLst>
          </p:cNvPr>
          <p:cNvSpPr/>
          <p:nvPr/>
        </p:nvSpPr>
        <p:spPr>
          <a:xfrm>
            <a:off x="4781550" y="1752599"/>
            <a:ext cx="2628900" cy="41148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PocketBeagle</a:t>
            </a:r>
          </a:p>
          <a:p>
            <a:pPr algn="ctr"/>
            <a:endParaRPr lang="en-US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D0923C-6E72-4D5B-8671-7C2E29FF2B21}"/>
              </a:ext>
            </a:extLst>
          </p:cNvPr>
          <p:cNvCxnSpPr/>
          <p:nvPr/>
        </p:nvCxnSpPr>
        <p:spPr>
          <a:xfrm flipH="1">
            <a:off x="3409950" y="2988733"/>
            <a:ext cx="1371600" cy="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18F97E-0F42-4F53-93A3-DE265C392E11}"/>
              </a:ext>
            </a:extLst>
          </p:cNvPr>
          <p:cNvSpPr/>
          <p:nvPr/>
        </p:nvSpPr>
        <p:spPr>
          <a:xfrm>
            <a:off x="1504950" y="2531532"/>
            <a:ext cx="1905000" cy="9144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USB A Connector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USB Microphone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ADA865-6958-47C1-811A-1B13FA5872E8}"/>
              </a:ext>
            </a:extLst>
          </p:cNvPr>
          <p:cNvCxnSpPr/>
          <p:nvPr/>
        </p:nvCxnSpPr>
        <p:spPr>
          <a:xfrm flipH="1">
            <a:off x="7410450" y="4876800"/>
            <a:ext cx="1371600" cy="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7AB786-F23E-4B9F-97D1-8B608D96D63E}"/>
              </a:ext>
            </a:extLst>
          </p:cNvPr>
          <p:cNvSpPr/>
          <p:nvPr/>
        </p:nvSpPr>
        <p:spPr>
          <a:xfrm>
            <a:off x="8782050" y="4419599"/>
            <a:ext cx="1905000" cy="9144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SPI1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LCD Screen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4C33B-CCE9-4617-ADA9-0BB169B68A04}"/>
              </a:ext>
            </a:extLst>
          </p:cNvPr>
          <p:cNvSpPr txBox="1"/>
          <p:nvPr/>
        </p:nvSpPr>
        <p:spPr>
          <a:xfrm>
            <a:off x="4838700" y="2834844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3.3 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EC7E8-BB08-4373-A25D-762BC66DA235}"/>
              </a:ext>
            </a:extLst>
          </p:cNvPr>
          <p:cNvSpPr txBox="1"/>
          <p:nvPr/>
        </p:nvSpPr>
        <p:spPr>
          <a:xfrm>
            <a:off x="6800850" y="472291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3.3 V</a:t>
            </a:r>
          </a:p>
        </p:txBody>
      </p:sp>
    </p:spTree>
    <p:extLst>
      <p:ext uri="{BB962C8B-B14F-4D97-AF65-F5344CB8AC3E}">
        <p14:creationId xmlns:p14="http://schemas.microsoft.com/office/powerpoint/2010/main" val="271684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562992"/>
              </p:ext>
            </p:extLst>
          </p:nvPr>
        </p:nvGraphicFramePr>
        <p:xfrm>
          <a:off x="609600" y="1295400"/>
          <a:ext cx="10972800" cy="296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2.8" TFT LCD with Touchscreen Breakout Board w/MicroSD Socket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Mini USB Microphone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4D83A9-DC5C-4096-911C-81CC580B01BE}"/>
              </a:ext>
            </a:extLst>
          </p:cNvPr>
          <p:cNvSpPr txBox="1"/>
          <p:nvPr/>
        </p:nvSpPr>
        <p:spPr>
          <a:xfrm>
            <a:off x="366097" y="6362700"/>
            <a:ext cx="1152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all components to be purchased by instructor listed; additional components may be purchased by student 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8802</TotalTime>
  <Words>177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Guitar Tuner Proposal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Esau</cp:lastModifiedBy>
  <cp:revision>401</cp:revision>
  <dcterms:created xsi:type="dcterms:W3CDTF">2018-01-09T20:24:50Z</dcterms:created>
  <dcterms:modified xsi:type="dcterms:W3CDTF">2022-02-18T01:28:51Z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