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3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91FE4A8-22CC-4CAA-9760-617E55D42B11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11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E4A8-22CC-4CAA-9760-617E55D42B11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72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E4A8-22CC-4CAA-9760-617E55D42B11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07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E4A8-22CC-4CAA-9760-617E55D42B11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7678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E4A8-22CC-4CAA-9760-617E55D42B11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100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E4A8-22CC-4CAA-9760-617E55D42B11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546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E4A8-22CC-4CAA-9760-617E55D42B11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151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E4A8-22CC-4CAA-9760-617E55D42B11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135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E4A8-22CC-4CAA-9760-617E55D42B11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03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E4A8-22CC-4CAA-9760-617E55D42B11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57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E4A8-22CC-4CAA-9760-617E55D42B11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64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E4A8-22CC-4CAA-9760-617E55D42B11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67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E4A8-22CC-4CAA-9760-617E55D42B11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13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E4A8-22CC-4CAA-9760-617E55D42B11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61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E4A8-22CC-4CAA-9760-617E55D42B11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02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E4A8-22CC-4CAA-9760-617E55D42B11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54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E4A8-22CC-4CAA-9760-617E55D42B11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8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FE4A8-22CC-4CAA-9760-617E55D42B11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C025F-05A7-453F-83F3-A177B58157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224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ytetransmute.blogspot.com/2018/08/aprender-c-java-o-c.html" TargetMode="External"/><Relationship Id="rId7" Type="http://schemas.openxmlformats.org/officeDocument/2006/relationships/hyperlink" Target="https://nodejs.libhunt.com/adonis-framework-alternativ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blog.toright.com/posts/1214/mysql-%E6%96%B0%E5%A2%9E%E4%BD%BF%E7%94%A8%E8%80%85%E8%88%87%E6%AC%8A%E9%99%90%E8%A8%AD%E5%AE%9A-%E7%AD%86%E8%A8%98.html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743B1-D280-B3A5-2D1F-ED6AF2170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611531" cy="2387600"/>
          </a:xfrm>
        </p:spPr>
        <p:txBody>
          <a:bodyPr>
            <a:noAutofit/>
          </a:bodyPr>
          <a:lstStyle/>
          <a:p>
            <a:r>
              <a:rPr lang="pt-BR" sz="4000" dirty="0"/>
              <a:t>ESC – Sistema de Gerenciamento de Hotéis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85AAA8-5733-EE08-AAB5-847DA8113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387599"/>
          </a:xfrm>
        </p:spPr>
        <p:txBody>
          <a:bodyPr>
            <a:normAutofit/>
          </a:bodyPr>
          <a:lstStyle/>
          <a:p>
            <a:r>
              <a:rPr lang="pt-BR" dirty="0"/>
              <a:t>Aluno:  Caio da Silveira Rodrigues R.a: 20154502-2</a:t>
            </a:r>
          </a:p>
          <a:p>
            <a:r>
              <a:rPr lang="pt-BR" dirty="0"/>
              <a:t>Aluno:  Everson de aviz silva  R.a: 22100293-2</a:t>
            </a:r>
          </a:p>
          <a:p>
            <a:r>
              <a:rPr lang="pt-BR" dirty="0"/>
              <a:t>Aluno:  vitor augusto da costa  R.a: 22160460-2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984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7A43A-3EFE-5E36-C0F5-7C14CC0F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AE145-7637-7892-B91A-04F954C5F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Realizar uma boa gestão hoteleira é essencial para otimizar os processos e elevar a produtividade. Isso porque ela impacta diretamente na administração e no atendimento. Elevando as chances de oferecer uma experiência positiva aos clientes. Com o avanço da tecnologia e a crescente demanda por serviços no setor hoteleiro, cresce a necessidade de um sistema para gerenciamento de reservas, check-ins e check-outs entre outras funções administrativas. Devido ao avanço e a necessidade de um programa rápido e bem estruturado para atender a necessidade do empreendedor.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41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7A43A-3EFE-5E36-C0F5-7C14CC0F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7470">
              <a:lnSpc>
                <a:spcPct val="150000"/>
              </a:lnSpc>
            </a:pPr>
            <a:r>
              <a:rPr lang="pt-PT" dirty="0"/>
              <a:t>Métodos</a:t>
            </a:r>
            <a:r>
              <a:rPr lang="pt-PT" sz="1800" b="1" kern="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/>
              <a:t>e Materiais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ED28C86-A92B-76CD-DAE5-9CD61F8BD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88809" y="1850776"/>
            <a:ext cx="2719164" cy="147857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AA5839D-B9F7-CB65-0B09-BAF99632C129}"/>
              </a:ext>
            </a:extLst>
          </p:cNvPr>
          <p:cNvSpPr txBox="1"/>
          <p:nvPr/>
        </p:nvSpPr>
        <p:spPr>
          <a:xfrm>
            <a:off x="1249251" y="2320383"/>
            <a:ext cx="292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Client-Side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7674FF6-5C3F-B91C-1224-4804EA8EF41E}"/>
              </a:ext>
            </a:extLst>
          </p:cNvPr>
          <p:cNvSpPr txBox="1"/>
          <p:nvPr/>
        </p:nvSpPr>
        <p:spPr>
          <a:xfrm>
            <a:off x="1249251" y="2960014"/>
            <a:ext cx="292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Server-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side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(API)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4918404-7AC1-0EBD-39B1-0DFC1C0F2CA7}"/>
              </a:ext>
            </a:extLst>
          </p:cNvPr>
          <p:cNvSpPr txBox="1"/>
          <p:nvPr/>
        </p:nvSpPr>
        <p:spPr>
          <a:xfrm>
            <a:off x="1249251" y="3599646"/>
            <a:ext cx="292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Banco de Dados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50FA338-1444-FE63-44D1-51F3632212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197403" y="1554120"/>
            <a:ext cx="2618722" cy="261872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371FC55E-6578-81A1-4978-E486FC1A05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673403" y="442989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5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7A43A-3EFE-5E36-C0F5-7C14CC0F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MVP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AE145-7637-7892-B91A-04F954C5F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Cadastro básico do hóspede: permitir a inclusão das informações básicas do hóspede, como nome, sobrenome, endereço, telefone, e-mail e número de documento. 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Check-in: permitir que o funcionário do hotel possa registrar a chegada do hóspede e atribuir um quarto para ele. 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Check-out: permitir que o funcionário do hotel possa registrar a saída do hóspede e finalizar a conta. 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074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7A43A-3EFE-5E36-C0F5-7C14CC0F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MVP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AE145-7637-7892-B91A-04F954C5F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Consulta de reservas: permitir que o funcionário do hotel possa verificar as reservas futuras do hóspede. 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Relatórios básicos: permitir a geração de relatórios simples com informações dos hóspedes, como por exemplo, lista de hóspedes que estão no hotel no momento. </a:t>
            </a:r>
          </a:p>
          <a:p>
            <a:pPr marL="0" lvl="0"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8716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33</TotalTime>
  <Words>261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Tw Cen MT</vt:lpstr>
      <vt:lpstr>Circuito</vt:lpstr>
      <vt:lpstr>ESC – Sistema de Gerenciamento de Hotéis</vt:lpstr>
      <vt:lpstr>Introdução</vt:lpstr>
      <vt:lpstr>Métodos e Materiais</vt:lpstr>
      <vt:lpstr>MVP</vt:lpstr>
      <vt:lpstr>MVP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 – Sistema de Gerenciamento de Hotéis</dc:title>
  <dc:creator>Caio Silveira Rodrigues</dc:creator>
  <cp:lastModifiedBy>Caio Silveira Rodrigues</cp:lastModifiedBy>
  <cp:revision>1</cp:revision>
  <dcterms:created xsi:type="dcterms:W3CDTF">2023-07-27T00:11:21Z</dcterms:created>
  <dcterms:modified xsi:type="dcterms:W3CDTF">2023-07-27T00:45:13Z</dcterms:modified>
</cp:coreProperties>
</file>