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Silveira Rodrigues" initials="CSR" lastIdx="4" clrIdx="0">
    <p:extLst>
      <p:ext uri="{19B8F6BF-5375-455C-9EA6-DF929625EA0E}">
        <p15:presenceInfo xmlns:p15="http://schemas.microsoft.com/office/powerpoint/2012/main" userId="a26368173d9e3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192"/>
      </p:cViewPr>
      <p:guideLst/>
    </p:cSldViewPr>
  </p:slideViewPr>
  <p:notesTextViewPr>
    <p:cViewPr>
      <p:scale>
        <a:sx n="267" d="100"/>
        <a:sy n="267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599F3-8B3D-4DDB-ACDA-F71BB84088A5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6F75-68DD-4A8B-8E85-19FCA0554D7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0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92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9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7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D6F75-68DD-4A8B-8E85-19FCA0554D73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90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5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7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8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7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E4A8-22CC-4CAA-9760-617E55D42B11}" type="datetimeFigureOut">
              <a:rPr lang="pt-BR" smtClean="0"/>
              <a:t>07/08/2023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EC025F-05A7-453F-83F3-A177B581570B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rave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toright.com/posts/1214/mysql-%E6%96%B0%E5%A2%9E%E4%BD%BF%E7%94%A8%E8%80%85%E8%88%87%E6%AC%8A%E9%99%90%E8%A8%AD%E5%AE%9A-%E7%AD%86%E8%A8%98.html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about.gitlab.com/solutions/aws/" TargetMode="External"/><Relationship Id="rId4" Type="http://schemas.openxmlformats.org/officeDocument/2006/relationships/hyperlink" Target="https://bytetransmute.blogspot.com/2018/08/aprender-c-java-o-c.html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743B1-D280-B3A5-2D1F-ED6AF2170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11531" cy="2387600"/>
          </a:xfrm>
        </p:spPr>
        <p:txBody>
          <a:bodyPr>
            <a:noAutofit/>
          </a:bodyPr>
          <a:lstStyle/>
          <a:p>
            <a:r>
              <a:rPr lang="pt-BR" sz="4000" dirty="0"/>
              <a:t>ESC – Sistema de Gerenciamento de Hotéis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85AAA8-5733-EE08-AAB5-847DA811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/>
          </a:bodyPr>
          <a:lstStyle/>
          <a:p>
            <a:r>
              <a:rPr lang="pt-BR" dirty="0"/>
              <a:t>Aluno:  Caio da Silveira Rodrigues R.a: 20154502-2</a:t>
            </a:r>
          </a:p>
          <a:p>
            <a:r>
              <a:rPr lang="pt-BR" dirty="0"/>
              <a:t>Aluno:  Everson de aviz silva  R.a: 22100293-2</a:t>
            </a:r>
          </a:p>
          <a:p>
            <a:r>
              <a:rPr lang="pt-BR" dirty="0"/>
              <a:t>Aluno:  Guilherme de Azevedo Cabral R.a: 21069304-2</a:t>
            </a:r>
          </a:p>
          <a:p>
            <a:r>
              <a:rPr lang="pt-BR" dirty="0"/>
              <a:t>Aluno:  vitor augusto da costa  R.a: 22160460-2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8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effectLst/>
                <a:latin typeface="Söhne"/>
              </a:rPr>
              <a:t>Realizar uma eficiente gestão hoteleira é fundamental para otimizar processos e aumentar a produtividade. Isso impacta diretamente na administração e no atendimento, melhorando as chances de proporcionar uma experiência positiva aos clientes. Com o avanço da tecnologia e a crescente demanda por serviços no setor hoteleiro, a necessidade de um sistema de gerenciamento se torna essencial para lidar com reservas, check-ins, check-outs e outras tarefas administrativas. Isso se deve ao progresso contínuo e à urgência de um programa eficaz e ágil para atender às necessidades dos empreendedores.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41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AE145-7637-7892-B91A-04F954C5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Cadastrado de Hospedes</a:t>
            </a:r>
          </a:p>
          <a:p>
            <a:r>
              <a:rPr lang="pt-BR" dirty="0"/>
              <a:t>Cadastro de Usuário</a:t>
            </a:r>
          </a:p>
          <a:p>
            <a:r>
              <a:rPr lang="pt-BR" dirty="0"/>
              <a:t>Cadastro de Perfil</a:t>
            </a:r>
          </a:p>
          <a:p>
            <a:r>
              <a:rPr lang="pt-BR" dirty="0"/>
              <a:t>Check-in e Check-out </a:t>
            </a:r>
          </a:p>
          <a:p>
            <a:r>
              <a:rPr lang="pt-BR" dirty="0"/>
              <a:t>Reserva de Quarto </a:t>
            </a:r>
          </a:p>
          <a:p>
            <a:r>
              <a:rPr lang="pt-BR" dirty="0"/>
              <a:t>Mapa de Reserva</a:t>
            </a:r>
          </a:p>
          <a:p>
            <a:r>
              <a:rPr lang="pt-BR" dirty="0"/>
              <a:t>Página Web para Clientes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70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A43A-3EFE-5E36-C0F5-7C14CC0F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7470">
              <a:lnSpc>
                <a:spcPct val="150000"/>
              </a:lnSpc>
            </a:pPr>
            <a:r>
              <a:rPr lang="pt-PT" dirty="0"/>
              <a:t>Métodos</a:t>
            </a:r>
            <a:r>
              <a:rPr lang="pt-PT" sz="1800" b="1" kern="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/>
              <a:t>e Materiais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D28C86-A92B-76CD-DAE5-9CD61F8BD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25497" y="2345946"/>
            <a:ext cx="2719164" cy="147857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A5839D-B9F7-CB65-0B09-BAF99632C129}"/>
              </a:ext>
            </a:extLst>
          </p:cNvPr>
          <p:cNvSpPr txBox="1"/>
          <p:nvPr/>
        </p:nvSpPr>
        <p:spPr>
          <a:xfrm>
            <a:off x="1249251" y="2320383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Client-side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674FF6-5C3F-B91C-1224-4804EA8EF41E}"/>
              </a:ext>
            </a:extLst>
          </p:cNvPr>
          <p:cNvSpPr txBox="1"/>
          <p:nvPr/>
        </p:nvSpPr>
        <p:spPr>
          <a:xfrm>
            <a:off x="1249251" y="2960014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Server-side (API)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918404-7AC1-0EBD-39B1-0DFC1C0F2CA7}"/>
              </a:ext>
            </a:extLst>
          </p:cNvPr>
          <p:cNvSpPr txBox="1"/>
          <p:nvPr/>
        </p:nvSpPr>
        <p:spPr>
          <a:xfrm>
            <a:off x="1249251" y="3599646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50FA338-1444-FE63-44D1-51F363221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97403" y="1573281"/>
            <a:ext cx="2618722" cy="261872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DA448B-8E0C-737B-6808-7B41AFCD8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78373" y="4164909"/>
            <a:ext cx="1813412" cy="12406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E163F3-486A-DF49-74A6-05A575C176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40210" y="4266615"/>
            <a:ext cx="1733108" cy="10372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E61556-D783-F195-8AFE-FB12D9E6CC52}"/>
              </a:ext>
            </a:extLst>
          </p:cNvPr>
          <p:cNvSpPr txBox="1"/>
          <p:nvPr/>
        </p:nvSpPr>
        <p:spPr>
          <a:xfrm>
            <a:off x="1249251" y="4239278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Infraestrutura</a:t>
            </a:r>
          </a:p>
        </p:txBody>
      </p:sp>
    </p:spTree>
    <p:extLst>
      <p:ext uri="{BB962C8B-B14F-4D97-AF65-F5344CB8AC3E}">
        <p14:creationId xmlns:p14="http://schemas.microsoft.com/office/powerpoint/2010/main" val="310965930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338</TotalTime>
  <Words>186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Söhne</vt:lpstr>
      <vt:lpstr>Galeria</vt:lpstr>
      <vt:lpstr>ESC – Sistema de Gerenciamento de Hotéis</vt:lpstr>
      <vt:lpstr>Introdução</vt:lpstr>
      <vt:lpstr>Funcionalidades</vt:lpstr>
      <vt:lpstr>Métodos e Materiais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 – Sistema de Gerenciamento de Hotéis</dc:title>
  <dc:creator>Caio Silveira Rodrigues</dc:creator>
  <cp:lastModifiedBy>Caio Silveira Rodrigues</cp:lastModifiedBy>
  <cp:revision>5</cp:revision>
  <dcterms:created xsi:type="dcterms:W3CDTF">2023-07-27T00:11:21Z</dcterms:created>
  <dcterms:modified xsi:type="dcterms:W3CDTF">2023-08-08T02:50:15Z</dcterms:modified>
</cp:coreProperties>
</file>