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8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3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6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6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4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81B0-70FF-4753-882E-A2045099CBC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043F-C333-4C9F-9627-66316BDE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71"/>
            <a:ext cx="3886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323" y="1860115"/>
            <a:ext cx="8401049" cy="55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019" y="269240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8580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702" y="865977"/>
            <a:ext cx="4843175" cy="6056678"/>
          </a:xfrm>
        </p:spPr>
      </p:pic>
    </p:spTree>
    <p:extLst>
      <p:ext uri="{BB962C8B-B14F-4D97-AF65-F5344CB8AC3E}">
        <p14:creationId xmlns:p14="http://schemas.microsoft.com/office/powerpoint/2010/main" val="18371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456" y="674255"/>
            <a:ext cx="5048069" cy="63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377" y="789131"/>
            <a:ext cx="6528377" cy="652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10" y="858040"/>
            <a:ext cx="4319156" cy="59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yokin</dc:creator>
  <cp:lastModifiedBy>yokin</cp:lastModifiedBy>
  <cp:revision>9</cp:revision>
  <dcterms:created xsi:type="dcterms:W3CDTF">2020-09-13T09:53:50Z</dcterms:created>
  <dcterms:modified xsi:type="dcterms:W3CDTF">2020-09-22T03:05:25Z</dcterms:modified>
</cp:coreProperties>
</file>