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328-EAF0-4A03-BB90-F5E818ECBAF4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77D7-AC22-4501-90C9-20731B06C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82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328-EAF0-4A03-BB90-F5E818ECBAF4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77D7-AC22-4501-90C9-20731B06C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00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328-EAF0-4A03-BB90-F5E818ECBAF4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77D7-AC22-4501-90C9-20731B06C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89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328-EAF0-4A03-BB90-F5E818ECBAF4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77D7-AC22-4501-90C9-20731B06C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4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328-EAF0-4A03-BB90-F5E818ECBAF4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77D7-AC22-4501-90C9-20731B06C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3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328-EAF0-4A03-BB90-F5E818ECBAF4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77D7-AC22-4501-90C9-20731B06C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50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328-EAF0-4A03-BB90-F5E818ECBAF4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77D7-AC22-4501-90C9-20731B06C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328-EAF0-4A03-BB90-F5E818ECBAF4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77D7-AC22-4501-90C9-20731B06C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60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328-EAF0-4A03-BB90-F5E818ECBAF4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77D7-AC22-4501-90C9-20731B06C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44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328-EAF0-4A03-BB90-F5E818ECBAF4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77D7-AC22-4501-90C9-20731B06C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1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328-EAF0-4A03-BB90-F5E818ECBAF4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77D7-AC22-4501-90C9-20731B06C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43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16328-EAF0-4A03-BB90-F5E818ECBAF4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877D7-AC22-4501-90C9-20731B06C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92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8076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4" y="2390053"/>
            <a:ext cx="2868574" cy="54392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33531" y="2998113"/>
            <a:ext cx="8731014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000" b="0" cap="none" spc="0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每日学习一味中药</a:t>
            </a:r>
            <a:endParaRPr lang="zh-CN" altLang="en-US" sz="5000" b="0" cap="none" spc="0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97809" y="6540023"/>
            <a:ext cx="53335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数据采集来源于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网络，结合数据和</a:t>
            </a: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AI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技术制作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250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华文行楷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yokin</dc:creator>
  <cp:lastModifiedBy>yokin</cp:lastModifiedBy>
  <cp:revision>4</cp:revision>
  <dcterms:created xsi:type="dcterms:W3CDTF">2020-09-15T07:38:23Z</dcterms:created>
  <dcterms:modified xsi:type="dcterms:W3CDTF">2020-09-15T07:52:02Z</dcterms:modified>
</cp:coreProperties>
</file>