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viewprops.xml" ContentType="application/vnd.openxmlformats-officedocument.presentationml.viewProps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_rels/.rels" ContentType="application/vnd.openxmlformats-package.relationships+xml"/>
  <Override PartName="/ppt/media/image41.jpeg" ContentType="image/jpeg"/>
  <Override PartName="/ppt/media/image29.jpeg" ContentType="image/jpeg"/>
  <Override PartName="/ppt/media/image27.jpeg" ContentType="image/jpeg"/>
  <Override PartName="/ppt/media/image35.png" ContentType="image/png"/>
  <Override PartName="/ppt/media/image25.jpeg" ContentType="image/jpeg"/>
  <Override PartName="/ppt/media/image21.jpeg" ContentType="image/jpeg"/>
  <Override PartName="/ppt/media/image37.jpeg" ContentType="image/jpeg"/>
  <Override PartName="/ppt/media/image15.jpeg" ContentType="image/jpeg"/>
  <Override PartName="/ppt/media/image32.jpeg" ContentType="image/jpeg"/>
  <Override PartName="/ppt/media/image9.jpeg" ContentType="image/jpeg"/>
  <Override PartName="/ppt/media/image13.jpeg" ContentType="image/jpeg"/>
  <Override PartName="/ppt/media/image34.jpeg" ContentType="image/jpeg"/>
  <Override PartName="/ppt/media/image7.jpeg" ContentType="image/jpeg"/>
  <Override PartName="/ppt/media/image33.jpeg" ContentType="image/jpeg"/>
  <Override PartName="/ppt/media/image6.jpeg" ContentType="image/jpeg"/>
  <Override PartName="/ppt/media/image5.png" ContentType="image/png"/>
  <Override PartName="/ppt/media/image39.jpeg" ContentType="image/jpeg"/>
  <Override PartName="/ppt/media/image18.png" ContentType="image/png"/>
  <Override PartName="/ppt/media/image17.jpeg" ContentType="image/jpeg"/>
  <Override PartName="/ppt/media/image3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media/image20.jpeg" ContentType="image/jpeg"/>
  <Override PartName="/ppt/slides/slide24.xml" ContentType="application/vnd.openxmlformats-officedocument.presentationml.slide+xml"/>
  <Override PartName="/ppt/media/image8.jpeg" ContentType="image/jpeg"/>
  <Override PartName="/ppt/slides/slide21.xml" ContentType="application/vnd.openxmlformats-officedocument.presentationml.slide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notesslides/_rels/notesslide13.xml.rels" ContentType="application/vnd.openxmlformats-package.relationships+xml"/>
  <Override PartName="/ppt/slides/_rels/slide25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media/image23.jpeg" ContentType="image/jpeg"/>
  <Override PartName="/ppt/slidelayouts/slidelayout7.xml" ContentType="application/vnd.openxmlformats-officedocument.presentationml.slideLayout+xml"/>
  <Override PartName="/ppt/slides/_rels/slide20.xml.rels" ContentType="application/vnd.openxmlformats-package.relationships+xml"/>
  <Override PartName="/ppt/notesslides/notesslide2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6.xml.rels" ContentType="application/vnd.openxmlformats-package.relationships+xml"/>
  <Override PartName="/ppt/media/image38.png" ContentType="image/png"/>
  <Override PartName="/ppt/slidelayouts/slidelayout18.xml" ContentType="application/vnd.openxmlformats-officedocument.presentationml.slideLayout+xml"/>
  <Override PartName="/ppt/slides/_rels/slide18.xml.rels" ContentType="application/vnd.openxmlformats-package.relationships+xml"/>
  <Override PartName="/ppt/slides/_rels/slide15.xml.rels" ContentType="application/vnd.openxmlformats-package.relationships+xml"/>
  <Override PartName="/ppt/notesslides/_rels/notesslide24.xml.rels" ContentType="application/vnd.openxmlformats-package.relationships+xml"/>
  <Override PartName="/ppt/slidelayouts/_rels/slidelayout16.xml.rels" ContentType="application/vnd.openxmlformats-package.relationships+xml"/>
  <Override PartName="/ppt/slidelayouts/slidelayout17.xml" ContentType="application/vnd.openxmlformats-officedocument.presentationml.slideLayout+xml"/>
  <Override PartName="/ppt/slides/_rels/slide37.xml.rels" ContentType="application/vnd.openxmlformats-package.relationships+xml"/>
  <Override PartName="/ppt/notesslides/notesslide17.xml" ContentType="application/vnd.openxmlformats-officedocument.presentationml.notes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11.xml.rels" ContentType="application/vnd.openxmlformats-package.relationships+xml"/>
  <Override PartName="/ppt/slides/_rels/slide32.xml.rels" ContentType="application/vnd.openxmlformats-package.relationships+xml"/>
  <Override PartName="/ppt/slides/_rels/slide9.xml.rels" ContentType="application/vnd.openxmlformats-package.relationships+xml"/>
  <Override PartName="/ppt/tablestyles.xml" ContentType="application/vnd.openxmlformats-officedocument.presentationml.tableStyle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_rels/slide6.xml.rels" ContentType="application/vnd.openxmlformats-package.relationships+xml"/>
  <Override PartName="/ppt/slidelayouts/slidelayout27.xml" ContentType="application/vnd.openxmlformats-officedocument.presentationml.slideLayout+xml"/>
  <Override PartName="/ppt/slides/_rels/slide5.xml.rels" ContentType="application/vnd.openxmlformats-package.relationships+xml"/>
  <Override PartName="/ppt/slidemasters/slidemaster1.xml" ContentType="application/vnd.openxmlformats-officedocument.presentationml.slideMaster+xml"/>
  <Override PartName="/ppt/slides/_rels/slide7.xml.rels" ContentType="application/vnd.openxmlformats-package.relationships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media/image24.jpeg" ContentType="image/jpeg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theme/theme4.xml" ContentType="application/vnd.openxmlformats-officedocument.theme+xml"/>
  <Override PartName="/ppt/media/image16.jpeg" ContentType="image/jpeg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slides/slide34.xml" ContentType="application/vnd.openxmlformats-officedocument.presentationml.slide+xml"/>
  <Override PartName="/ppt/notesmasters/_rels/notesmaster1.xml.rels" ContentType="application/vnd.openxmlformats-package.relationships+xml"/>
  <Override PartName="/ppt/slidelayouts/_rels/slidelayout28.xml.rels" ContentType="application/vnd.openxmlformats-package.relationships+xml"/>
  <Override PartName="/ppt/notesslides/_rels/notesslide20.xml.rels" ContentType="application/vnd.openxmlformats-package.relationships+xml"/>
  <Override PartName="/ppt/slides/slide37.xml" ContentType="application/vnd.openxmlformats-officedocument.presentationml.slide+xml"/>
  <Override PartName="/ppt/media/image22.png" ContentType="image/png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s/slide11.xml" ContentType="application/vnd.openxmlformats-officedocument.presentationml.slide+xml"/>
  <Override PartName="/ppt/slidelayouts/_rels/slidelayout24.xml.rels" ContentType="application/vnd.openxmlformats-package.relationships+xml"/>
  <Override PartName="/ppt/slides/slide20.xml" ContentType="application/vnd.openxmlformats-officedocument.presentationml.slide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media/image2.jpeg" ContentType="image/jpeg"/>
  <Override PartName="/ppt/slidelayouts/_rels/slidelayout21.xml.rels" ContentType="application/vnd.openxmlformats-package.relationships+xml"/>
  <Override PartName="/ppt/media/image19.jpeg" ContentType="image/jpeg"/>
  <Override PartName="/ppt/slidelayouts/_rels/slidelayout17.xml.rels" ContentType="application/vnd.openxmlformats-package.relationships+xml"/>
  <Override PartName="/ppt/media/image12.jpeg" ContentType="image/jpeg"/>
  <Override PartName="/ppt/slidelayouts/slidelayout32.xml" ContentType="application/vnd.openxmlformats-officedocument.presentationml.slideLayout+xml"/>
  <Override PartName="/ppt/presprops.xml" ContentType="application/vnd.openxmlformats-officedocument.presentationml.presProps+xml"/>
  <Override PartName="/ppt/slidelayouts/_rels/slidelayout9.xml.rels" ContentType="application/vnd.openxmlformats-package.relationships+xml"/>
  <Override PartName="/ppt/slidemasters/slidemaster3.xml" ContentType="application/vnd.openxmlformats-officedocument.presentationml.slideMaster+xml"/>
  <Override PartName="/ppt/slidelayouts/_rels/slidelayout14.xml.rels" ContentType="application/vnd.openxmlformats-package.relationships+xml"/>
  <Override PartName="/ppt/notesslides/_rels/notesslide9.xml.rels" ContentType="application/vnd.openxmlformats-package.relationships+xml"/>
  <Override PartName="/ppt/slidelayouts/_rels/slidelayout36.xml.rels" ContentType="application/vnd.openxmlformats-package.relationships+xml"/>
  <Override PartName="/ppt/slides/slide19.xml" ContentType="application/vnd.openxmlformats-officedocument.presentationml.slide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s/_rels/slide14.xml.rels" ContentType="application/vnd.openxmlformats-package.relationships+xml"/>
  <Override PartName="/ppt/slidelayouts/_rels/slidelayout12.xml.rels" ContentType="application/vnd.openxmlformats-package.relationships+xml"/>
  <Override PartName="/ppt/media/image28.jpeg" ContentType="image/jpeg"/>
  <Override PartName="/ppt/slidelayouts/_rels/slidelayout34.xml.rels" ContentType="application/vnd.openxmlformats-package.relationships+xml"/>
  <Override PartName="/ppt/slides/slide23.xml" ContentType="application/vnd.openxmlformats-officedocument.presentationml.slide+xml"/>
  <Override PartName="/ppt/slidelayouts/_rels/slidelayout1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.xml.rels" ContentType="application/vnd.openxmlformats-package.relationships+xml"/>
  <Override PartName="/ppt/notesslides/notesslide5.xml" ContentType="application/vnd.openxmlformats-officedocument.presentationml.notesSlide+xml"/>
  <Override PartName="/ppt/slidelayouts/_rels/slidelayout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media/image31.jpeg" ContentType="image/jpeg"/>
  <Override PartName="/ppt/slidelayouts/slidelayout2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29.xml.rels" ContentType="application/vnd.openxmlformats-package.relationships+xml"/>
  <Override PartName="/ppt/slidelayouts/slidelayout36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_rels/notesslide3.xml.rels" ContentType="application/vnd.openxmlformats-package.relationships+xml"/>
  <Override PartName="/ppt/slidelayouts/_rels/slidelayout19.xml.rels" ContentType="application/vnd.openxmlformats-package.relationships+xml"/>
  <Override PartName="/ppt/slidelayouts/slidelayout35.xml" ContentType="application/vnd.openxmlformats-officedocument.presentationml.slideLayout+xml"/>
  <Override PartName="/ppt/slides/slide36.xml" ContentType="application/vnd.openxmlformats-officedocument.presentationml.slide+xml"/>
  <Override PartName="/ppt/notesslides/_rels/notesslide8.xml.rels" ContentType="application/vnd.openxmlformats-package.relationships+xml"/>
  <Override PartName="/ppt/slidelayouts/slidelayout8.xml" ContentType="application/vnd.openxmlformats-officedocument.presentationml.slideLayout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6.xml" ContentType="application/vnd.openxmlformats-officedocument.presentationml.notesSlide+xml"/>
  <Override PartName="/ppt/media/image1.jpeg" ContentType="image/jpeg"/>
  <Override PartName="/ppt/notesslides/_rels/notesslide37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_rels/slidemaster3.xml.rels" ContentType="application/vnd.openxmlformats-package.relationships+xml"/>
  <Override PartName="/ppt/slides/_rels/slide34.xml.rels" ContentType="application/vnd.openxmlformats-package.relationships+xml"/>
  <Override PartName="/ppt/slidemasters/_rels/slidemaster2.xml.rels" ContentType="application/vnd.openxmlformats-package.relationships+xml"/>
  <Override PartName="/ppt/media/image36.jpeg" ContentType="image/jpeg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7.xml.rels" ContentType="application/vnd.openxmlformats-package.relationships+xml"/>
  <Override PartName="/ppt/slides/_rels/slide24.xml.rels" ContentType="application/vnd.openxmlformats-package.relationships+xml"/>
  <Override PartName="/ppt/slidemasters/_rels/slidemaster1.xml.rels" ContentType="application/vnd.openxmlformats-package.relationships+xml"/>
  <Override PartName="/ppt/notesslides/notesslide28.xml" ContentType="application/vnd.openxmlformats-officedocument.presentationml.notesSlide+xml"/>
  <Override PartName="/ppt/slides/_rels/slide12.xml.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Override PartName="/ppt/slides/slide33.xml" ContentType="application/vnd.openxmlformats-officedocument.presentationml.slide+xml"/>
  <Override PartName="/ppt/slides/_rels/slide4.xml.rels" ContentType="application/vnd.openxmlformats-package.relationships+xml"/>
  <Override PartName="/ppt/notesslides/_rels/notesslide29.xml.rels" ContentType="application/vnd.openxmlformats-package.relationships+xml"/>
  <Override PartName="/ppt/slides/_rels/slide33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25.xml.rels" ContentType="application/vnd.openxmlformats-package.relationships+xml"/>
  <Override PartName="/ppt/slides/slide32.xml" ContentType="application/vnd.openxmlformats-officedocument.presentationml.slide+xml"/>
  <Override PartName="/ppt/notesslides/_rels/notesslide21.xml.rels" ContentType="application/vnd.openxmlformats-package.relationships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slidelayouts/_rels/slidelayout25.xml.rels" ContentType="application/vnd.openxmlformats-package.relationships+xml"/>
  <Override PartName="/ppt/notesslides/notesslide2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notesslides/_rels/notesslide18.xml.rels" ContentType="application/vnd.openxmlformats-package.relationships+xml"/>
  <Override PartName="/ppt/slidelayouts/_rels/slidelayout13.xml.rels" ContentType="application/vnd.openxmlformats-package.relationships+xml"/>
  <Override PartName="/ppt/notesslides/notesslide34.xml" ContentType="application/vnd.openxmlformats-officedocument.presentationml.notesSlide+xml"/>
  <Override PartName="/ppt/notesslides/_rels/notesslide34.xml.rels" ContentType="application/vnd.openxmlformats-package.relationships+xml"/>
  <Override PartName="/ppt/slides/slide10.xml" ContentType="application/vnd.openxmlformats-officedocument.presentationml.slide+xml"/>
  <Override PartName="/ppt/slidelayouts/slidelayout31.xml" ContentType="application/vnd.openxmlformats-officedocument.presentationml.slideLayout+xml"/>
  <Override PartName="/ppt/media/image14.jpeg" ContentType="image/jpeg"/>
  <Override PartName="/ppt/notesslides/_rels/notesslide14.xml.rels" ContentType="application/vnd.openxmlformats-package.relationships+xml"/>
  <Override PartName="/ppt/notesslides/_rels/notesslide32.xml.rels" ContentType="application/vnd.openxmlformats-package.relationships+xml"/>
  <Override PartName="/ppt/slides/_rels/slide10.xml.rels" ContentType="application/vnd.openxmlformats-package.relationships+xml"/>
  <Override PartName="/ppt/notesslides/_rels/notesslide19.xml.rels" ContentType="application/vnd.openxmlformats-package.relationships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notesslides/_rels/notesslide16.xml.rels" ContentType="application/vnd.openxmlformats-package.relationships+xml"/>
  <Override PartName="/ppt/slidelayouts/slidelayout16.xml" ContentType="application/vnd.openxmlformats-officedocument.presentationml.slideLayout+xml"/>
  <Override PartName="/ppt/slidelayouts/_rels/slidelayout33.xml.rels" ContentType="application/vnd.openxmlformats-package.relationships+xml"/>
  <Override PartName="/ppt/_rels/presentation.xml.rels" ContentType="application/vnd.openxmlformats-package.relationships+xml"/>
  <Override PartName="/ppt/media/image10.jpeg" ContentType="image/jpeg"/>
  <Override PartName="/ppt/slidelayouts/slidelayout34.xml" ContentType="application/vnd.openxmlformats-officedocument.presentationml.slideLayout+xml"/>
  <Override PartName="/ppt/slidelayouts/_rels/slidelayout20.xml.rels" ContentType="application/vnd.openxmlformats-package.relationships+xml"/>
  <Override PartName="/ppt/notesslides/_rels/notesslide2.xml.rels" ContentType="application/vnd.openxmlformats-package.relationships+xml"/>
  <Override PartName="/ppt/slidelayouts/slidelayout21.xml" ContentType="application/vnd.openxmlformats-officedocument.presentationml.slideLayout+xml"/>
  <Override PartName="/ppt/slidelayouts/_rels/slidelayout15.xml.rels" ContentType="application/vnd.openxmlformats-package.relationships+xml"/>
  <Override PartName="/ppt/media/image26.jpeg" ContentType="image/jpeg"/>
  <Override PartName="/ppt/slides/slide25.xml" ContentType="application/vnd.openxmlformats-officedocument.presentationml.slide+xml"/>
  <Override PartName="/ppt/notesslides/_rels/notesslide10.xml.rels" ContentType="application/vnd.openxmlformats-package.relationships+xml"/>
  <Override PartName="/ppt/slidelayouts/slidelayout24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8.xml" ContentType="application/vnd.openxmlformats-officedocument.presentationml.slide+xml"/>
  <Override PartName="/ppt/slidelayouts/_rels/slidelayout30.xml.rels" ContentType="application/vnd.openxmlformats-package.relationships+xml"/>
  <Override PartName="/docprops/app.xml" ContentType="application/vnd.openxmlformats-officedocument.extended-properties+xml"/>
  <Override PartName="/ppt/notesslides/notesslide22.xml" ContentType="application/vnd.openxmlformats-officedocument.presentationml.notesSlide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media/image30.jpe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s/_rels/slide26.xml.rels" ContentType="application/vnd.openxmlformats-package.relationships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notesslide20.xml" ContentType="application/vnd.openxmlformats-officedocument.presentationml.notesSlide+xml"/>
  <Override PartName="/ppt/slidelayouts/_rels/slidelayout29.xml.rels" ContentType="application/vnd.openxmlformats-package.relationships+xml"/>
  <Override PartName="/ppt/notesslides/_rels/notesslide36.xml.rels" ContentType="application/vnd.openxmlformats-package.relationships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_rels/slidelayout3.xml.rels" ContentType="application/vnd.openxmlformats-package.relationships+xml"/>
  <Override PartName="/ppt/slidelayouts/slidelayout10.xml" ContentType="application/vnd.openxmlformats-officedocument.presentationml.slideLayout+xml"/>
  <Override PartName="/ppt/slidelayouts/_rels/slidelayout6.xml.rels" ContentType="application/vnd.openxmlformats-package.relationships+xml"/>
  <Override PartName="/ppt/notesslides/notesslide8.xml" ContentType="application/vnd.openxmlformats-officedocument.presentationml.notesSlide+xml"/>
  <Override PartName="/ppt/notesslides/_rels/notesslide15.xml.rels" ContentType="application/vnd.openxmlformats-package.relationships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media/image40.jpeg" ContentType="image/jpeg"/>
  <Override PartName="/ppt/media/image11.jpeg" ContentType="image/jpeg"/>
  <Override PartName="/ppt/slidelayouts/_rels/slidelayout1.xml.rels" ContentType="application/vnd.openxmlformats-package.relationships+xml"/>
  <Override PartName="/ppt/notesslides/notesslide13.xml" ContentType="application/vnd.openxmlformats-officedocument.presentationml.notesSlide+xml"/>
  <Override PartName="/ppt/slides/_rels/slide13.xml.rels" ContentType="application/vnd.openxmlformats-package.relationships+xml"/>
  <Override PartName="/ppt/slidelayouts/slidelayout19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16.xml" ContentType="application/vnd.openxmlformats-officedocument.presentationml.slide+xml"/>
  <Override PartName="/ppt/slides/_rels/slide27.xml.rels" ContentType="application/vnd.openxmlformats-package.relationships+xml"/>
  <Override PartName="/ppt/media/image4.jpeg" ContentType="image/jpeg"/>
  <Override PartName="/ppt/notesslides/notesslide11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8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"/>
  </p:notesMasterIdLst>
  <p:sldIdLst>
    <p:sldId id="256" r:id="rId5"/>
    <p:sldId id="257" r:id="rId6"/>
    <p:sldId id="259" r:id="rId7"/>
    <p:sldId id="260" r:id="rId8"/>
    <p:sldId id="261" r:id="rId9"/>
    <p:sldId id="262" r:id="rId10"/>
    <p:sldId id="25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3588" cy="6858000" type="custom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2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lvl="0" indent="0">
              <a:buNone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125" name="PlaceHolder 3"/>
          <p:cNvSpPr>
            <a:spLocks noGrp="1" noEditPoints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126" name="PlaceHolder 4"/>
          <p:cNvSpPr>
            <a:spLocks noGrp="1" noEditPoints="1"/>
          </p:cNvSpPr>
          <p:nvPr>
            <p:ph type="dt" idx="10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127" name="PlaceHolder 5"/>
          <p:cNvSpPr>
            <a:spLocks noGrp="1" noEditPoints="1"/>
          </p:cNvSpPr>
          <p:nvPr>
            <p:ph type="ftr" idx="11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28" name="PlaceHolder 6"/>
          <p:cNvSpPr>
            <a:spLocks noGrp="1" noEditPoints="1"/>
          </p:cNvSpPr>
          <p:nvPr>
            <p:ph type="sldNum" idx="12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4CCD24-4EE2-4131-A629-E2F3EB686F9D}" type="slidenum">
              <a:rPr lang="fr-FR" sz="1400" b="0" strike="noStrike">
                <a:solidFill>
                  <a:srgbClr val="000000"/>
                </a:solidFill>
                <a:latin typeface="Times New Roman"/>
              </a:rPr>
              <a:t>‹#›</a:t>
            </a:fld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7164513-54EB-447A-8A1B-C2EB3B9E5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5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 noEditPoints="1"/>
          </p:cNvSpPr>
          <p:nvPr>
            <p:ph type="sldNum" idx="18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6E57097-D0E4-484A-A44E-A685A5D4AFB6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5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 noEditPoints="1"/>
          </p:cNvSpPr>
          <p:nvPr>
            <p:ph type="sldNum" idx="1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E4AE138-C4DD-41F5-9DC3-67A64CC1F9F5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56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 noEditPoints="1"/>
          </p:cNvSpPr>
          <p:nvPr>
            <p:ph type="sldNum" idx="2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28251E9-0EBE-45D8-B28A-7EDA3502331D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59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 noEditPoints="1"/>
          </p:cNvSpPr>
          <p:nvPr>
            <p:ph type="sldNum" idx="2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E8F6FF-AA45-4702-A3F1-9F8F61260A0B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62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 noEditPoints="1"/>
          </p:cNvSpPr>
          <p:nvPr>
            <p:ph type="sldNum" idx="2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7E797F2-8443-4380-9923-E9B0AA89FF3F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6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 noEditPoints="1"/>
          </p:cNvSpPr>
          <p:nvPr>
            <p:ph type="sldNum" idx="2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A02EF7F-54F4-4247-A5F1-E2E9076F0E5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68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 noEditPoints="1"/>
          </p:cNvSpPr>
          <p:nvPr>
            <p:ph type="sldNum" idx="2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C2D8FD-5E43-4217-BFC5-2D646E547CF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71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 noEditPoints="1"/>
          </p:cNvSpPr>
          <p:nvPr>
            <p:ph type="sldNum" idx="2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C8391D-0DB6-47EB-A974-B7A07B738248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7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 noEditPoints="1"/>
          </p:cNvSpPr>
          <p:nvPr>
            <p:ph type="sldNum" idx="2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B6FC4C-E815-4DF0-A86E-38C78A994A1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77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 noEditPoints="1"/>
          </p:cNvSpPr>
          <p:nvPr>
            <p:ph type="sldNum" idx="27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FC2F8C-B0DB-45F6-B9ED-8E7AF8342FB8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3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 noEditPoints="1"/>
          </p:cNvSpPr>
          <p:nvPr>
            <p:ph type="sldNum" idx="1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0D82027-DCA1-43E0-9D51-EE79086E76B0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 noEditPoints="1"/>
          </p:cNvSpPr>
          <p:nvPr>
            <p:ph type="sldNum" idx="28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2FB10E-59AD-4C3D-BD3B-6F0786A03C20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 noEditPoints="1"/>
          </p:cNvSpPr>
          <p:nvPr>
            <p:ph type="sldNum" idx="29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9EBE45-5413-47E4-BBA6-AFB745566F6C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6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 noEditPoints="1"/>
          </p:cNvSpPr>
          <p:nvPr>
            <p:ph type="sldNum" idx="30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FA7B26-A40B-41AB-A6A5-C8908E7A4C6D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89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 noEditPoints="1"/>
          </p:cNvSpPr>
          <p:nvPr>
            <p:ph type="sldNum" idx="31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DBF204-24A6-4035-B2C4-AF2F7CAF6C73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92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 noEditPoints="1"/>
          </p:cNvSpPr>
          <p:nvPr>
            <p:ph type="sldNum" idx="32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879A45-5084-49DB-B519-DE8F8ACF9968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95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 noEditPoints="1"/>
          </p:cNvSpPr>
          <p:nvPr>
            <p:ph type="sldNum" idx="33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7F4F9C-46B5-4C14-BB4A-DDB9FFE8F00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98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 noEditPoints="1"/>
          </p:cNvSpPr>
          <p:nvPr>
            <p:ph type="sldNum" idx="3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207D624-F335-410C-B6AD-770E9584FD82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301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 noEditPoints="1"/>
          </p:cNvSpPr>
          <p:nvPr>
            <p:ph type="sldNum" idx="35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7D464F-5A32-430B-A12C-07F9C7E12697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30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 noEditPoints="1"/>
          </p:cNvSpPr>
          <p:nvPr>
            <p:ph type="sldNum" idx="3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D5DA431-1FC6-4793-8637-9AE27FA42371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0974E1A-6C66-4630-A27F-8E2F58E55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D9CE2D4-BA66-43EE-9109-5D77B7B04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20B8F7A-8F01-4F8F-8C2D-97FBC47C7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EditPoints="1"/>
          </p:cNvSpPr>
          <p:nvPr>
            <p:ph type="sldImg"/>
          </p:nvPr>
        </p:nvSpPr>
        <p:spPr>
          <a:xfrm>
            <a:off x="380564" y="694800"/>
            <a:ext cx="6096153" cy="342864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Espace réservé au texte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DC1F492-D591-44A8-9892-4096EF0C7C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3720" cy="342828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38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 noEditPoints="1"/>
          </p:cNvSpPr>
          <p:nvPr>
            <p:ph type="sldNum" idx="14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8218A5-1219-4DA8-9733-17E9C6311DDD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44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 noEditPoints="1"/>
          </p:cNvSpPr>
          <p:nvPr>
            <p:ph type="sldNum" idx="16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CCA8DB-026F-4781-8481-51EC573DC594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EditPoints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  <a:ln w="0">
            <a:noFill/>
          </a:ln>
        </p:spPr>
        <p:txBody>
          <a:bodyPr/>
          <a:lstStyle/>
          <a:p/>
        </p:txBody>
      </p:sp>
      <p:sp>
        <p:nvSpPr>
          <p:cNvPr id="247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 noEditPoints="1"/>
          </p:cNvSpPr>
          <p:nvPr>
            <p:ph type="sldNum" idx="17"/>
          </p:nvPr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C292B55-8043-4945-890E-7BFA2C168E5B}" type="slidenum">
              <a:rPr lang="en-US" sz="1200" b="0" strike="noStrike">
                <a:solidFill>
                  <a:srgbClr val="000000"/>
                </a:solidFill>
                <a:latin typeface="Times New Roman"/>
                <a:ea typeface="+mn-ea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6AFA2B66-4741-4478-AD4E-A5BE1EE9783B}" type="slidenum">
              <a:t>‹#›</a:t>
            </a:fld>
          </a:p>
        </p:txBody>
      </p:sp>
      <p:sp>
        <p:nvSpPr>
          <p:cNvPr id="4" name="PlaceHolder 3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D350CE50-9B1F-4623-9AAF-28886069AD11}" type="slidenum">
              <a:t>‹#›</a:t>
            </a:fld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E42BF387-0453-44AF-B07D-3CFB576575D5}" type="slidenum">
              <a:t>‹#›</a:t>
            </a:fld>
          </a:p>
        </p:txBody>
      </p:sp>
      <p:sp>
        <p:nvSpPr>
          <p:cNvPr id="9" name="PlaceHolder 8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 noEditPoints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 noEditPoints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 noEditPoints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 noEditPoints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4C1F1BD6-E688-4C78-9001-CAEDFD315832}" type="slidenum">
              <a:t>‹#›</a:t>
            </a:fld>
          </a:p>
        </p:txBody>
      </p:sp>
      <p:sp>
        <p:nvSpPr>
          <p:cNvPr id="11" name="PlaceHolder 10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344FEFF3-DF4A-4D89-8CE4-19DF6203E841}" type="slidenum">
              <a:t>‹#›</a:t>
            </a:fld>
          </a:p>
        </p:txBody>
      </p:sp>
      <p:sp>
        <p:nvSpPr>
          <p:cNvPr id="4" name="PlaceHolder 3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085ED260-B062-484C-B4CC-60B690AD5693}" type="slidenum">
              <a:t>‹#›</a:t>
            </a:fld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81E71007-B6CE-4BA2-87D5-E382467B891B}" type="slidenum">
              <a:t>‹#›</a:t>
            </a:fld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EF8805B7-4507-4B00-86FF-6CF39D240FF1}" type="slidenum">
              <a:t>‹#›</a:t>
            </a:fld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50D789B4-BDA5-4BE9-BCE1-E3F86D3DD6EB}" type="slidenum">
              <a:t>‹#›</a:t>
            </a:fld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/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378789C0-EE5B-4D59-AAF5-99DC31C9E860}" type="slidenum">
              <a:t>‹#›</a:t>
            </a:fld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7FCB3DF5-293F-4B45-BB21-5E026A703D8C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87ED5299-72A3-427B-9DE4-A7659BEC433B}" type="slidenum">
              <a:t>‹#›</a:t>
            </a:fld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32AF272C-20E5-47CE-B257-338A87805EAD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D4C56942-0735-4EC8-A10C-BBD0E35B35C8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EA53CA66-90E4-48F4-8246-C65338BDDB72}" type="slidenum">
              <a:t>‹#›</a:t>
            </a:fld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0A845489-5E8C-41E7-9036-416A1BC3DF85}" type="slidenum">
              <a:t>‹#›</a:t>
            </a:fld>
          </a:p>
        </p:txBody>
      </p:sp>
      <p:sp>
        <p:nvSpPr>
          <p:cNvPr id="9" name="PlaceHolder 8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 noEditPoints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 noEditPoints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 noEditPoints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 noEditPoints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 noEditPoints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 noEditPoints="1"/>
          </p:cNvSpPr>
          <p:nvPr>
            <p:ph type="sldNum" idx="5"/>
          </p:nvPr>
        </p:nvSpPr>
        <p:spPr/>
        <p:txBody>
          <a:bodyPr/>
          <a:lstStyle/>
          <a:p>
            <a:fld id="{6FA9CBCB-F02C-4894-B6F4-7443225C222D}" type="slidenum">
              <a:t>‹#›</a:t>
            </a:fld>
          </a:p>
        </p:txBody>
      </p:sp>
      <p:sp>
        <p:nvSpPr>
          <p:cNvPr id="11" name="PlaceHolder 10"/>
          <p:cNvSpPr>
            <a:spLocks noGrp="1" noEditPoints="1"/>
          </p:cNvSpPr>
          <p:nvPr>
            <p:ph type="dt" idx="6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3CDFDD43-BFB4-4C49-B4FC-FED35DE2FAF0}" type="slidenum">
              <a:t>‹#›</a:t>
            </a:fld>
          </a:p>
        </p:txBody>
      </p:sp>
      <p:sp>
        <p:nvSpPr>
          <p:cNvPr id="4" name="PlaceHolder 3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794DF438-1E29-4CFE-9313-3B9832B0ED00}" type="slidenum">
              <a:t>‹#›</a:t>
            </a:fld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113A1071-DA9D-4251-AF1E-127980CB80E4}" type="slidenum">
              <a:t>‹#›</a:t>
            </a:fld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493E4CBD-BB2D-4901-80BD-47235BB028C3}" type="slidenum">
              <a:t>‹#›</a:t>
            </a:fld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C2CA0D2B-4B83-4B44-A2A8-EB86C60FBC50}" type="slidenum">
              <a:t>‹#›</a:t>
            </a:fld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2C4526F0-CC23-4318-9BCA-95B0D94C605D}" type="slidenum">
              <a:t>‹#›</a:t>
            </a:fld>
          </a:p>
        </p:txBody>
      </p:sp>
      <p:sp>
        <p:nvSpPr>
          <p:cNvPr id="6" name="PlaceHolder 5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/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4428A7FE-6B33-46C9-BE75-966B8B14C081}" type="slidenum">
              <a:t>‹#›</a:t>
            </a:fld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B9C07080-694B-4F1D-AB2E-9E5EB93632B4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45E4E895-F2F2-4138-88BB-9A758AAEF52E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B5941962-9D0C-41E6-860F-02022FDAD006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191902DB-E2F3-4D64-9024-F67FF7156927}" type="slidenum">
              <a:t>‹#›</a:t>
            </a:fld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5A7C55D8-4E4E-4047-B17F-1819B32CF362}" type="slidenum">
              <a:t>‹#›</a:t>
            </a:fld>
          </a:p>
        </p:txBody>
      </p:sp>
      <p:sp>
        <p:nvSpPr>
          <p:cNvPr id="9" name="PlaceHolder 8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 noEditPoints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 noEditPoints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 noEditPoints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 noEditPoints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 noEditPoints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 noEditPoints="1"/>
          </p:cNvSpPr>
          <p:nvPr>
            <p:ph type="sldNum" idx="8"/>
          </p:nvPr>
        </p:nvSpPr>
        <p:spPr/>
        <p:txBody>
          <a:bodyPr/>
          <a:lstStyle/>
          <a:p>
            <a:fld id="{D1991DBA-BCF7-4A82-B983-6ECDA4E5EA17}" type="slidenum">
              <a:t>‹#›</a:t>
            </a:fld>
          </a:p>
        </p:txBody>
      </p:sp>
      <p:sp>
        <p:nvSpPr>
          <p:cNvPr id="11" name="PlaceHolder 10"/>
          <p:cNvSpPr>
            <a:spLocks noGrp="1" noEditPoints="1"/>
          </p:cNvSpPr>
          <p:nvPr>
            <p:ph type="dt" idx="9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959F9AB3-4F2E-4564-A925-375CDA7CFF79}" type="slidenum">
              <a:t>‹#›</a:t>
            </a:fld>
          </a:p>
        </p:txBody>
      </p:sp>
      <p:sp>
        <p:nvSpPr>
          <p:cNvPr id="7" name="PlaceHolder 6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67021EC9-A075-4DE4-B006-6C99A94FD976}" type="slidenum">
              <a:t>‹#›</a:t>
            </a:fld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 noEditPoints="1"/>
          </p:cNvSpPr>
          <p:nvPr>
            <p:ph type="subTitle"/>
          </p:nvPr>
        </p:nvSpPr>
        <p:spPr>
          <a:xfrm>
            <a:off x="838080" y="365040"/>
            <a:ext cx="10515240" cy="61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/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4F8A0EA0-F218-4FFE-8018-A411FBA7F5BB}" type="slidenum">
              <a:t>‹#›</a:t>
            </a:fld>
          </a:p>
        </p:txBody>
      </p:sp>
      <p:sp>
        <p:nvSpPr>
          <p:cNvPr id="5" name="PlaceHolder 4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630B6B8E-FC49-484D-A7E5-FEED76862F0E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 noEditPoints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86700DBE-168D-47FC-926A-9B9981CDB7F5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 noEditPoints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 noEditPoints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 noEditPoints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417"/>
              </a:spcBef>
              <a:buNone/>
            </a:pPr>
            <a:endParaRPr lang="fr-FR" sz="3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 noEditPoints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 noEditPoints="1"/>
          </p:cNvSpPr>
          <p:nvPr>
            <p:ph type="sldNum" idx="2"/>
          </p:nvPr>
        </p:nvSpPr>
        <p:spPr/>
        <p:txBody>
          <a:bodyPr/>
          <a:lstStyle/>
          <a:p>
            <a:fld id="{B6065C9B-0304-4C96-9E2C-3749938CE095}" type="slidenum">
              <a:t>‹#›</a:t>
            </a:fld>
          </a:p>
        </p:txBody>
      </p:sp>
      <p:sp>
        <p:nvSpPr>
          <p:cNvPr id="8" name="PlaceHolder 7"/>
          <p:cNvSpPr>
            <a:spLocks noGrp="1" noEditPoints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 noEditPoints="1"/>
          </p:cNvSpPr>
          <p:nvPr>
            <p:ph type="ftr" idx="1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 noEditPoints="1"/>
          </p:cNvSpPr>
          <p:nvPr>
            <p:ph type="sldNum" idx="2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58113D8-729C-4433-AFBF-B7DA480A05F6}" type="slidenum">
              <a:rPr lang="en-US" sz="1200" b="0" strike="noStrike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 noEditPoints="1"/>
          </p:cNvSpPr>
          <p:nvPr>
            <p:ph type="dt" idx="3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sldNum="0" hdr="0" ftr="0"/>
  <p:txStyles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EditPoints="1"/>
          </p:cNvSpPr>
          <p:nvPr>
            <p:ph type="ftr" idx="4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 noEditPoints="1"/>
          </p:cNvSpPr>
          <p:nvPr>
            <p:ph type="sldNum" idx="5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3C93FA-B59B-4B59-A2E0-1719C76F8640}" type="slidenum">
              <a:rPr lang="en-US" sz="1200" b="0" strike="noStrike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 noEditPoints="1"/>
          </p:cNvSpPr>
          <p:nvPr>
            <p:ph type="dt" idx="6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 noEditPoints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sldNum="0" hdr="0" ftr="0"/>
  <p:txStyles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83" name="PlaceHolder 2"/>
          <p:cNvSpPr>
            <a:spLocks noGrp="1" noEditPoints="1"/>
          </p:cNvSpPr>
          <p:nvPr>
            <p:ph type="ftr" idx="7"/>
          </p:nvPr>
        </p:nvSpPr>
        <p:spPr>
          <a:xfrm>
            <a:off x="4038480" y="6356520"/>
            <a:ext cx="41137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lang="fr-FR" sz="14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 noEditPoints="1"/>
          </p:cNvSpPr>
          <p:nvPr>
            <p:ph type="sldNum" idx="8"/>
          </p:nvPr>
        </p:nvSpPr>
        <p:spPr>
          <a:xfrm>
            <a:off x="861120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32C109-55A6-4FEB-BE83-52F202E129AE}" type="slidenum">
              <a:rPr lang="en-US" sz="1200" b="0" strike="noStrike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fr-FR" sz="1200" b="0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 noEditPoints="1"/>
          </p:cNvSpPr>
          <p:nvPr>
            <p:ph type="dt" idx="9"/>
          </p:nvPr>
        </p:nvSpPr>
        <p:spPr>
          <a:xfrm>
            <a:off x="838080" y="6356520"/>
            <a:ext cx="274212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6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sldNum="0" hdr="0" ftr="0"/>
  <p:txStyles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128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0240"/>
            <a:ext cx="12193200" cy="682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pour survivre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BoîteDeDialogue 3"/>
          <p:cNvSpPr/>
          <p:nvPr/>
        </p:nvSpPr>
        <p:spPr>
          <a:xfrm>
            <a:off x="296640" y="1823760"/>
            <a:ext cx="112557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Un proverbe affirme: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L'estomac est le nerf sensible 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des révolutions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>
                <a:solidFill>
                  <a:srgbClr val="000000"/>
                </a:solidFill>
                <a:latin typeface="Calibri"/>
                <a:ea typeface="DejaVu Sans"/>
              </a:rPr>
              <a:t>L'affamé n'a rien à perdre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edge/>
      </p:transition>
    </mc:Choice>
    <mc:Fallback>
      <p:transition spd="slow">
        <p:wedge/>
      </p:transition>
    </mc:Fallback>
  </mc:AlternateContent>
  <p:timing>
    <p:tnLst>
      <p:par>
        <p:cTn id="185" dur="indefinite" restart="never" nodeType="tmRoot">
          <p:childTnLst>
            <p:seq concurrent="0">
              <p:cTn id="186" dur="indefinite" nodeType="mainSeq"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pour la liberté politique et la démocratie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80640" y="1799280"/>
            <a:ext cx="5838120" cy="4951440"/>
          </a:xfrm>
          <a:prstGeom prst="rect">
            <a:avLst/>
          </a:prstGeom>
          <a:ln w="0">
            <a:noFill/>
          </a:ln>
        </p:spPr>
      </p:pic>
      <p:pic>
        <p:nvPicPr>
          <p:cNvPr id="179" name="Image 4"/>
          <p:cNvPicPr/>
          <p:nvPr/>
        </p:nvPicPr>
        <p:blipFill>
          <a:blip r:embed="rId2"/>
          <a:srcRect t="6507"/>
          <a:stretch/>
        </p:blipFill>
        <p:spPr>
          <a:xfrm>
            <a:off x="6096240" y="1960200"/>
            <a:ext cx="6094800" cy="462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98" dur="indefinite" restart="never" nodeType="tmRoot">
          <p:childTnLst>
            <p:seq concurrent="0">
              <p:cTn id="199" dur="indefinite" nodeType="mainSeq"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"/>
                            </p:stCondLst>
                            <p:childTnLst>
                              <p:par>
                                <p:cTn id="205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295640" y="739440"/>
            <a:ext cx="8571960" cy="570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mb/>
      </p:transition>
    </mc:Choice>
    <mc:Fallback>
      <p:transition spd="slow">
        <p:comb/>
      </p:transition>
    </mc:Fallback>
  </mc:AlternateContent>
  <p:timing>
    <p:tnLst>
      <p:par>
        <p:cTn id="222" dur="indefinite" restart="never" nodeType="tmRoot">
          <p:childTnLst>
            <p:seq concurrent="0">
              <p:cTn id="223" dur="indefinite" nodeType="mainSeq"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4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 additive="repl">
                                        <p:cTn id="2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 additive="repl">
                                        <p:cTn id="22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0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1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contre la marginalisation et pour les droits de l'homme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240" y="1690560"/>
            <a:ext cx="5630760" cy="5004360"/>
          </a:xfrm>
          <a:prstGeom prst="rect">
            <a:avLst/>
          </a:prstGeom>
          <a:ln w="0">
            <a:noFill/>
          </a:ln>
        </p:spPr>
      </p:pic>
      <p:pic>
        <p:nvPicPr>
          <p:cNvPr id="183" name="Image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92000" y="1756800"/>
            <a:ext cx="5630760" cy="481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232" dur="indefinite" restart="never" nodeType="tmRoot">
          <p:childTnLst>
            <p:seq concurrent="0">
              <p:cTn id="233" dur="indefinite" nodeType="mainSeq"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"/>
                            </p:stCondLst>
                            <p:childTnLst>
                              <p:par>
                                <p:cTn id="239" presetID="4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1"/>
                                          </p:val>
                                        </p:tav>
                                        <p:tav tm="50000">
                                          <p:val>
                                            <p:str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5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 E" ptsTypes="">
                                      <p:cBhvr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25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contre l'ingérence étrangère et la colonisation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29680" y="1792800"/>
            <a:ext cx="5682600" cy="4953600"/>
          </a:xfrm>
          <a:prstGeom prst="rect">
            <a:avLst/>
          </a:prstGeom>
          <a:ln w="0">
            <a:noFill/>
          </a:ln>
        </p:spPr>
      </p:pic>
      <p:pic>
        <p:nvPicPr>
          <p:cNvPr id="186" name="Image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240" y="1823760"/>
            <a:ext cx="5937480" cy="480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251" dur="indefinite" restart="never" nodeType="tmRoot">
          <p:childTnLst>
            <p:seq concurrent="0">
              <p:cTn id="252" dur="indefinite" nodeType="mainSeq"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3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54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contre l'injustice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029760" y="1566000"/>
            <a:ext cx="5894280" cy="500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274" dur="indefinite" restart="never" nodeType="tmRoot">
          <p:childTnLst>
            <p:seq concurrent="0">
              <p:cTn id="275" dur="indefinite" nodeType="mainSeq"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8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9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contre un gouvernement corrompu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02400" y="1690560"/>
            <a:ext cx="5699160" cy="4917600"/>
          </a:xfrm>
          <a:prstGeom prst="rect">
            <a:avLst/>
          </a:prstGeom>
          <a:ln w="0">
            <a:noFill/>
          </a:ln>
        </p:spPr>
      </p:pic>
      <p:pic>
        <p:nvPicPr>
          <p:cNvPr id="191" name="Image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565320" y="2304360"/>
            <a:ext cx="4875840" cy="402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292" dur="indefinite" restart="never" nodeType="tmRoot">
          <p:childTnLst>
            <p:seq concurrent="0">
              <p:cTn id="293" dur="indefinite" nodeType="mainSeq"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8" dur="2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06" dur="12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Devoir religieux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BoîteDeDialogue 3"/>
          <p:cNvSpPr/>
          <p:nvPr/>
        </p:nvSpPr>
        <p:spPr>
          <a:xfrm>
            <a:off x="1502640" y="2743200"/>
            <a:ext cx="9728280" cy="31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L'islam a autorisé la révolte contre ce qui ne respecte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pas la parole d'Allah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Antigone de Sophocle ou d'Anouilh toutes les deux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ont considéré leur révolte un devoir religieux pour que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0" strike="noStrike">
                <a:solidFill>
                  <a:srgbClr val="000000"/>
                </a:solidFill>
                <a:latin typeface="Calibri"/>
                <a:ea typeface="DejaVu Sans"/>
              </a:rPr>
              <a:t>l' âme de leurs frères reposent en paix</a:t>
            </a:r>
            <a:endParaRPr lang="fr-FR" sz="34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newsflash/>
      </p:transition>
    </mc:Choice>
    <mc:Fallback>
      <p:transition spd="slow">
        <p:newsflash/>
      </p:transition>
    </mc:Fallback>
  </mc:AlternateContent>
  <p:timing>
    <p:tnLst>
      <p:par>
        <p:cTn id="307" dur="indefinite" restart="never" nodeType="tmRoot">
          <p:childTnLst>
            <p:seq concurrent="0">
              <p:cTn id="308" dur="indefinite" nodeType="mainSeq"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pour le changement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978920" y="1690560"/>
            <a:ext cx="8233560" cy="480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witch dir="r"/>
      </p:transition>
    </mc:Choice>
    <mc:Fallback>
      <p:transition spd="slow">
        <p:fade/>
      </p:transition>
    </mc:Fallback>
  </mc:AlternateContent>
  <p:timing>
    <p:tnLst>
      <p:par>
        <p:cTn id="320" dur="indefinite" restart="never" nodeType="tmRoot">
          <p:childTnLst>
            <p:seq concurrent="0">
              <p:cTn id="321" dur="indefinite" nodeType="mainSeq"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6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pour la vengeance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751840" y="1690560"/>
            <a:ext cx="6688080" cy="453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331" dur="indefinite" restart="never" nodeType="tmRoot">
          <p:childTnLst>
            <p:seq concurrent="0">
              <p:cTn id="332" dur="indefinite" nodeType="mainSeq"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"/>
                            </p:stCondLst>
                            <p:childTnLst>
                              <p:par>
                                <p:cTn id="338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2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1" strike="noStrike">
                <a:solidFill>
                  <a:srgbClr val="000000"/>
                </a:solidFill>
                <a:latin typeface="Calibri Light"/>
              </a:rPr>
              <a:t>Plan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 noEditPoints="1"/>
          </p:cNvSpPr>
          <p:nvPr>
            <p:ph idx="4294967295"/>
          </p:nvPr>
        </p:nvSpPr>
        <p:spPr>
          <a:xfrm>
            <a:off x="838080" y="1825560"/>
            <a:ext cx="105152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Introduction : C’est quoi la révolte ?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Avantages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Inconvénients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Point de vue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4800" b="0" strike="noStrike">
                <a:solidFill>
                  <a:srgbClr val="000000"/>
                </a:solidFill>
                <a:latin typeface="Calibri"/>
              </a:rPr>
              <a:t>Conclusion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0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7760" y="0"/>
            <a:ext cx="12114000" cy="671508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969120" y="1998360"/>
            <a:ext cx="10244520" cy="259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7200" b="1" u="sng" strike="noStrike">
                <a:solidFill>
                  <a:schemeClr val="accent2"/>
                </a:solidFill>
                <a:uLnTx/>
                <a:latin typeface="Calibri Light"/>
              </a:rPr>
              <a:t>Inconvénients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/>
  <p:timing>
    <p:tnLst>
      <p:par>
        <p:cTn id="343" dur="indefinite" restart="never" nodeType="tmRoot">
          <p:childTnLst>
            <p:seq concurrent="0">
              <p:cTn id="344" dur="indefinite" nodeType="mainSeq"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tile tx="0" ty="0" sx="11483" sy="25953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révolution est un bain de sang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 noEditPoints="1"/>
          </p:cNvSpPr>
          <p:nvPr>
            <p:ph idx="4294967295"/>
          </p:nvPr>
        </p:nvSpPr>
        <p:spPr>
          <a:xfrm>
            <a:off x="838080" y="1825560"/>
            <a:ext cx="48164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800" b="0" strike="noStrike">
                <a:solidFill>
                  <a:srgbClr val="000000"/>
                </a:solidFill>
                <a:latin typeface="Calibri"/>
              </a:rPr>
              <a:t>Fin de l' œuvre "Antigone"</a:t>
            </a:r>
            <a:endParaRPr lang="fr-FR" sz="2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fr-FR" sz="2800" b="0" strike="noStrike">
                <a:solidFill>
                  <a:srgbClr val="000000"/>
                </a:solidFill>
                <a:latin typeface="Calibri"/>
              </a:rPr>
              <a:t>Mort d'Antigone</a:t>
            </a:r>
            <a:endParaRPr lang="fr-FR" sz="2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fr-FR" sz="2800" b="0" strike="noStrike">
                <a:solidFill>
                  <a:srgbClr val="000000"/>
                </a:solidFill>
                <a:latin typeface="Calibri"/>
              </a:rPr>
              <a:t>Mort d'Hémon</a:t>
            </a:r>
            <a:endParaRPr lang="fr-FR" sz="2800" b="0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fr-FR" sz="2800" b="0" strike="noStrike">
                <a:solidFill>
                  <a:srgbClr val="000000"/>
                </a:solidFill>
                <a:latin typeface="Calibri"/>
              </a:rPr>
              <a:t>Mort d'Eurydice</a:t>
            </a:r>
            <a:endParaRPr lang="fr-FR" sz="2800" b="0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800" b="0" strike="noStrike">
                <a:solidFill>
                  <a:srgbClr val="000000"/>
                </a:solidFill>
                <a:latin typeface="Calibri"/>
              </a:rPr>
              <a:t>Bilan fort par rapport aux nombres des personnages</a:t>
            </a:r>
            <a:endParaRPr lang="fr-FR" sz="28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 3"/>
          <p:cNvPicPr/>
          <p:nvPr/>
        </p:nvPicPr>
        <p:blipFill>
          <a:blip r:embed="rId2"/>
          <a:srcRect l="8108" t="32036" r="49631" b="19317"/>
          <a:stretch/>
        </p:blipFill>
        <p:spPr>
          <a:xfrm>
            <a:off x="6300000" y="1800000"/>
            <a:ext cx="3959640" cy="34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351" dur="indefinite" restart="never" nodeType="tmRoot">
          <p:childTnLst>
            <p:seq concurrent="0">
              <p:cTn id="352" dur="indefinite" nodeType="mainSeq"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"/>
                            </p:stCondLst>
                            <p:childTnLst>
                              <p:par>
                                <p:cTn id="36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"/>
                            </p:stCondLst>
                            <p:childTnLst>
                              <p:par>
                                <p:cTn id="36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"/>
                            </p:stCondLst>
                            <p:childTnLst>
                              <p:par>
                                <p:cTn id="37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4"/>
                            </p:stCondLst>
                            <p:childTnLst>
                              <p:par>
                                <p:cTn id="37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"/>
                            </p:stCondLst>
                            <p:childTnLst>
                              <p:par>
                                <p:cTn id="3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révolution est un suicide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BoîteDeDialogue 3"/>
          <p:cNvSpPr/>
          <p:nvPr/>
        </p:nvSpPr>
        <p:spPr>
          <a:xfrm>
            <a:off x="1537920" y="2743200"/>
            <a:ext cx="883044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>
                <a:solidFill>
                  <a:srgbClr val="000000"/>
                </a:solidFill>
                <a:latin typeface="Calibri"/>
                <a:ea typeface="DejaVu Sans"/>
              </a:rPr>
              <a:t>"Il est plus fort que nous Antigone"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0" strike="noStrike">
                <a:solidFill>
                  <a:srgbClr val="000000"/>
                </a:solidFill>
                <a:latin typeface="Calibri"/>
                <a:ea typeface="DejaVu Sans"/>
              </a:rPr>
              <a:t>dit Ismène.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379" dur="indefinite" restart="never" nodeType="tmRoot">
          <p:childTnLst>
            <p:seq concurrent="0">
              <p:cTn id="380" dur="indefinite" nodeType="mainSeq"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"/>
                            </p:stCondLst>
                            <p:childTnLst>
                              <p:par>
                                <p:cTn id="38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personne/l'idéal pour lequel on se révolte mérite-t-il de tels sacrifices?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37880" y="1690560"/>
            <a:ext cx="5410440" cy="4752360"/>
          </a:xfrm>
          <a:prstGeom prst="rect">
            <a:avLst/>
          </a:prstGeom>
          <a:ln w="0">
            <a:noFill/>
          </a:ln>
        </p:spPr>
      </p:pic>
      <p:pic>
        <p:nvPicPr>
          <p:cNvPr id="207" name="Image 3"/>
          <p:cNvPicPr/>
          <p:nvPr/>
        </p:nvPicPr>
        <p:blipFill>
          <a:blip r:embed="rId2"/>
          <a:srcRect l="29934" t="29117" r="23981" b="2649"/>
          <a:stretch/>
        </p:blipFill>
        <p:spPr>
          <a:xfrm>
            <a:off x="7380000" y="1816920"/>
            <a:ext cx="2339640" cy="462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388" dur="indefinite" restart="never" nodeType="tmRoot">
          <p:childTnLst>
            <p:seq concurrent="0">
              <p:cTn id="389" dur="indefinite" nodeType="mainSeq"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000"/>
                            </p:stCondLst>
                            <p:childTnLst>
                              <p:par>
                                <p:cTn id="40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40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Se révolter est une trahison et une aide gratuite pour les ennemis du pays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449720" y="2034360"/>
            <a:ext cx="8795160" cy="465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dir="in"/>
      </p:transition>
    </mc:Choice>
    <mc:Fallback>
      <p:transition spd="slow">
        <p:split dir="in"/>
      </p:transition>
    </mc:Fallback>
  </mc:AlternateContent>
  <p:timing>
    <p:tnLst>
      <p:par>
        <p:cTn id="404" dur="indefinite" restart="never" nodeType="tmRoot">
          <p:childTnLst>
            <p:seq concurrent="0">
              <p:cTn id="405" dur="indefinite" nodeType="mainSeq"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415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3200" cy="682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416" dur="indefinite" restart="never" nodeType="tmRoot">
          <p:childTnLst>
            <p:seq concurrent="0">
              <p:cTn id="417" dur="indefinite" nodeType="mainSeq">
                <p:childTnLst>
                  <p:par>
                    <p:cTn id="418" fill="hold">
                      <p:stCondLst>
                        <p:cond delay="0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EditPoints="1"/>
          </p:cNvSpPr>
          <p:nvPr>
            <p:ph type="title"/>
          </p:nvPr>
        </p:nvSpPr>
        <p:spPr>
          <a:xfrm>
            <a:off x="584280" y="365040"/>
            <a:ext cx="10515240" cy="217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révolte est un cercle vicieux et permet justement l'arrivée d' un nouveau dictateur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23880" y="2611800"/>
            <a:ext cx="5470920" cy="3646440"/>
          </a:xfrm>
          <a:prstGeom prst="rect">
            <a:avLst/>
          </a:prstGeom>
          <a:ln w="0">
            <a:noFill/>
          </a:ln>
        </p:spPr>
      </p:pic>
      <p:pic>
        <p:nvPicPr>
          <p:cNvPr id="213" name="Imag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51720" y="2160000"/>
            <a:ext cx="2846520" cy="430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422" dur="indefinite" restart="never" nodeType="tmRoot">
          <p:childTnLst>
            <p:seq concurrent="0">
              <p:cTn id="423" dur="indefinite" nodeType="mainSeq">
                <p:childTnLst>
                  <p:par>
                    <p:cTn id="424" fill="hold">
                      <p:stCondLst>
                        <p:cond delay="0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"/>
                            </p:stCondLst>
                            <p:childTnLst>
                              <p:par>
                                <p:cTn id="4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"/>
                            </p:stCondLst>
                            <p:childTnLst>
                              <p:par>
                                <p:cTn id="4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4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2"/>
                            </p:stCondLst>
                            <p:childTnLst>
                              <p:par>
                                <p:cTn id="43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 21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0880" y="0"/>
            <a:ext cx="5919120" cy="6858000"/>
          </a:xfrm>
          <a:prstGeom prst="rect">
            <a:avLst/>
          </a:prstGeom>
          <a:ln w="0">
            <a:noFill/>
          </a:ln>
        </p:spPr>
      </p:pic>
      <p:sp>
        <p:nvSpPr>
          <p:cNvPr id="215" name="Ligne 214"/>
          <p:cNvSpPr/>
          <p:nvPr/>
        </p:nvSpPr>
        <p:spPr>
          <a:xfrm>
            <a:off x="5760000" y="3240000"/>
            <a:ext cx="108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Image 215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37920" y="180000"/>
            <a:ext cx="5255280" cy="667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ipple/>
      </p:transition>
    </mc:Choice>
    <mc:Fallback>
      <p:transition spd="slow">
        <p:fade/>
      </p:transition>
    </mc:Fallback>
  </mc:AlternateContent>
  <p:timing>
    <p:tnLst>
      <p:par>
        <p:cTn id="441" dur="indefinite" restart="never" nodeType="tmRoot">
          <p:childTnLst>
            <p:seq concurrent="0">
              <p:cTn id="442" dur="indefinite" nodeType="mainSeq">
                <p:childTnLst>
                  <p:par>
                    <p:cTn id="443" fill="hold">
                      <p:stCondLst>
                        <p:cond delay="0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4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4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1"/>
                            </p:stCondLst>
                            <p:childTnLst>
                              <p:par>
                                <p:cTn id="4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révolte est contre les traditions, conte la religion elle-même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348560" y="1852200"/>
            <a:ext cx="9494280" cy="438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455" dur="indefinite" restart="never" nodeType="tmRoot">
          <p:childTnLst>
            <p:seq concurrent="0">
              <p:cTn id="456" dur="indefinite" nodeType="mainSeq">
                <p:childTnLst>
                  <p:par>
                    <p:cTn id="457" fill="hold">
                      <p:stCondLst>
                        <p:cond delay="0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6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0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66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Les révolutionnaires sont idéalistes et des dogmatiques loin de la réalité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 2"/>
          <p:cNvPicPr/>
          <p:nvPr/>
        </p:nvPicPr>
        <p:blipFill>
          <a:blip r:embed="rId1"/>
          <a:srcRect b="12219"/>
          <a:stretch/>
        </p:blipFill>
        <p:spPr>
          <a:xfrm>
            <a:off x="1688040" y="1898280"/>
            <a:ext cx="8089920" cy="404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  <p:timing>
    <p:tnLst>
      <p:par>
        <p:cTn id="467" dur="indefinite" restart="never" nodeType="tmRoot">
          <p:childTnLst>
            <p:seq concurrent="0">
              <p:cTn id="468" dur="indefinite" nodeType="mainSeq">
                <p:childTnLst>
                  <p:par>
                    <p:cTn id="469" fill="hold">
                      <p:stCondLst>
                        <p:cond delay="0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73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00"/>
                            </p:stCondLst>
                            <p:childTnLst>
                              <p:par>
                                <p:cTn id="47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7" dur="5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5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ZoneTexte 11"/>
          <p:cNvSpPr/>
          <p:nvPr/>
        </p:nvSpPr>
        <p:spPr>
          <a:xfrm rot="2400600">
            <a:off x="8441280" y="858960"/>
            <a:ext cx="3064320" cy="11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200" b="1" strike="noStrike">
                <a:solidFill>
                  <a:srgbClr val="C00000"/>
                </a:solidFill>
                <a:latin typeface="Arial"/>
                <a:ea typeface="DejaVu Sans"/>
              </a:rPr>
              <a:t>Révolte</a:t>
            </a:r>
            <a:endParaRPr lang="fr-FR" sz="4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ZoneTexte 13"/>
          <p:cNvSpPr/>
          <p:nvPr/>
        </p:nvSpPr>
        <p:spPr>
          <a:xfrm rot="19336800">
            <a:off x="156600" y="1025640"/>
            <a:ext cx="359964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200" b="1" strike="noStrike">
                <a:solidFill>
                  <a:srgbClr val="C00000"/>
                </a:solidFill>
                <a:latin typeface="Arial"/>
                <a:ea typeface="DejaVu Sans"/>
              </a:rPr>
              <a:t>Révolution</a:t>
            </a:r>
            <a:endParaRPr lang="fr-FR" sz="4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ZoneTexte 14"/>
          <p:cNvSpPr/>
          <p:nvPr/>
        </p:nvSpPr>
        <p:spPr>
          <a:xfrm>
            <a:off x="4141080" y="223200"/>
            <a:ext cx="37796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200" b="1" strike="noStrike">
                <a:solidFill>
                  <a:srgbClr val="C00000"/>
                </a:solidFill>
                <a:latin typeface="Arial"/>
                <a:ea typeface="DejaVu Sans"/>
              </a:rPr>
              <a:t>Rébellion</a:t>
            </a:r>
            <a:endParaRPr lang="fr-FR" sz="42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Ligne 145"/>
          <p:cNvSpPr/>
          <p:nvPr/>
        </p:nvSpPr>
        <p:spPr>
          <a:xfrm>
            <a:off x="2160000" y="1800000"/>
            <a:ext cx="2160360" cy="10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Ligne 146"/>
          <p:cNvSpPr/>
          <p:nvPr/>
        </p:nvSpPr>
        <p:spPr>
          <a:xfrm>
            <a:off x="5940360" y="900000"/>
            <a:ext cx="0" cy="180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Ligne 147"/>
          <p:cNvSpPr/>
          <p:nvPr/>
        </p:nvSpPr>
        <p:spPr>
          <a:xfrm flipV="1">
            <a:off x="2880000" y="3960000"/>
            <a:ext cx="1800000" cy="144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Ligne 150"/>
          <p:cNvSpPr/>
          <p:nvPr/>
        </p:nvSpPr>
        <p:spPr>
          <a:xfrm flipH="1">
            <a:off x="7380360" y="1260000"/>
            <a:ext cx="2160360" cy="144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ZoneTexte 18"/>
          <p:cNvSpPr/>
          <p:nvPr/>
        </p:nvSpPr>
        <p:spPr>
          <a:xfrm>
            <a:off x="3600000" y="2880000"/>
            <a:ext cx="468036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>
                <a:solidFill>
                  <a:srgbClr val="C00000"/>
                </a:solidFill>
                <a:latin typeface="Arial"/>
                <a:ea typeface="DejaVu Sans"/>
              </a:rPr>
              <a:t>Purement politiques</a:t>
            </a:r>
            <a:endParaRPr lang="fr-FR" sz="36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Ligne 152"/>
          <p:cNvSpPr/>
          <p:nvPr/>
        </p:nvSpPr>
        <p:spPr>
          <a:xfrm>
            <a:off x="540000" y="360000"/>
            <a:ext cx="10801080" cy="6120000"/>
          </a:xfrm>
          <a:prstGeom prst="line">
            <a:avLst/>
          </a:prstGeom>
          <a:ln w="6350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07520" tIns="362520" rIns="407520" bIns="36252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Ligne 153"/>
          <p:cNvSpPr/>
          <p:nvPr/>
        </p:nvSpPr>
        <p:spPr>
          <a:xfrm flipH="1">
            <a:off x="1260000" y="540000"/>
            <a:ext cx="9540720" cy="5580000"/>
          </a:xfrm>
          <a:prstGeom prst="line">
            <a:avLst/>
          </a:prstGeom>
          <a:ln w="6350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07520" tIns="362520" rIns="407520" bIns="362520" anchor="ctr">
            <a:noAutofit/>
          </a:bodyPr>
          <a:lstStyle/>
          <a:p>
            <a:endParaRPr lang="fr-FR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ZoneTexte 19"/>
          <p:cNvSpPr/>
          <p:nvPr/>
        </p:nvSpPr>
        <p:spPr>
          <a:xfrm>
            <a:off x="3576600" y="1080000"/>
            <a:ext cx="4883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u="sng" strike="noStrike">
                <a:solidFill>
                  <a:srgbClr val="C00000"/>
                </a:solidFill>
                <a:uLnTx/>
                <a:latin typeface="Arial Black"/>
                <a:ea typeface="DejaVu Sans"/>
              </a:rPr>
              <a:t>Faux</a:t>
            </a:r>
            <a:endParaRPr lang="fr-FR" sz="4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07" dur="indefinite" restart="never" nodeType="tmRoot">
          <p:childTnLst>
            <p:seq concurrent="0"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984680" y="358560"/>
            <a:ext cx="8093880" cy="597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Elle crée l'anarchie et les crises économiques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56200" y="1803960"/>
            <a:ext cx="5185800" cy="4290480"/>
          </a:xfrm>
          <a:prstGeom prst="rect">
            <a:avLst/>
          </a:prstGeom>
          <a:ln w="0">
            <a:noFill/>
          </a:ln>
        </p:spPr>
      </p:pic>
      <p:pic>
        <p:nvPicPr>
          <p:cNvPr id="224" name="Imag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503760" y="1584360"/>
            <a:ext cx="5526720" cy="472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">
        <p14:vortex/>
      </p:transition>
    </mc:Choice>
    <mc:Fallback>
      <p:transition spd="slow">
        <p:fade/>
      </p:transition>
    </mc:Fallback>
  </mc:AlternateContent>
  <p:timing>
    <p:tnLst>
      <p:par>
        <p:cTn id="479" dur="indefinite" restart="never" nodeType="tmRoot">
          <p:childTnLst>
            <p:seq concurrent="0">
              <p:cTn id="480" dur="indefinite" nodeType="mainSeq">
                <p:childTnLst>
                  <p:par>
                    <p:cTn id="481" fill="hold">
                      <p:stCondLst>
                        <p:cond delay="0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5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0"/>
                            </p:stCondLst>
                            <p:childTnLst>
                              <p:par>
                                <p:cTn id="491" preset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3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4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L'État a ses raisons que l'individu ne comprend pas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 2"/>
          <p:cNvPicPr/>
          <p:nvPr/>
        </p:nvPicPr>
        <p:blipFill>
          <a:blip r:embed="rId1"/>
          <a:srcRect t="29715" b="56240"/>
          <a:stretch/>
        </p:blipFill>
        <p:spPr>
          <a:xfrm>
            <a:off x="1549080" y="2664360"/>
            <a:ext cx="9265320" cy="228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497" dur="indefinite" restart="never" nodeType="tmRoot">
          <p:childTnLst>
            <p:seq concurrent="0">
              <p:cTn id="498" dur="indefinite" nodeType="mainSeq"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0"/>
                            </p:stCondLst>
                            <p:childTnLst>
                              <p:par>
                                <p:cTn id="50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08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La révolte est haram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303360" y="1690560"/>
            <a:ext cx="4875840" cy="487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509" dur="indefinite" restart="never" nodeType="tmRoot">
          <p:childTnLst>
            <p:seq concurrent="0">
              <p:cTn id="510" dur="indefinite" nodeType="mainSeq">
                <p:childTnLst>
                  <p:par>
                    <p:cTn id="511" fill="hold">
                      <p:stCondLst>
                        <p:cond delay="0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"/>
                            </p:stCondLst>
                            <p:childTnLst>
                              <p:par>
                                <p:cTn id="5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518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EditPoints="1"/>
          </p:cNvSpPr>
          <p:nvPr>
            <p:ph type="title"/>
          </p:nvPr>
        </p:nvSpPr>
        <p:spPr>
          <a:xfrm>
            <a:off x="838080" y="3650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>
                <a:solidFill>
                  <a:srgbClr val="000000"/>
                </a:solidFill>
                <a:latin typeface="Arial"/>
              </a:rPr>
              <a:t>Les révoltés ne savent pas la raison de leur révolte</a:t>
            </a:r>
          </a:p>
        </p:txBody>
      </p:sp>
      <p:pic>
        <p:nvPicPr>
          <p:cNvPr id="230" name="Image 229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743480"/>
            <a:ext cx="6300000" cy="5090760"/>
          </a:xfrm>
          <a:prstGeom prst="rect">
            <a:avLst/>
          </a:prstGeom>
          <a:ln w="0">
            <a:noFill/>
          </a:ln>
        </p:spPr>
      </p:pic>
      <p:pic>
        <p:nvPicPr>
          <p:cNvPr id="231" name="Image 230"/>
          <p:cNvPicPr/>
          <p:nvPr/>
        </p:nvPicPr>
        <p:blipFill>
          <a:blip r:embed="rId2"/>
          <a:srcRect r="38528"/>
          <a:stretch/>
        </p:blipFill>
        <p:spPr>
          <a:xfrm>
            <a:off x="6300360" y="1689120"/>
            <a:ext cx="5892840" cy="516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519" dur="indefinite" restart="never" nodeType="tmRoot">
          <p:childTnLst>
            <p:seq concurrent="0">
              <p:cTn id="520" dur="indefinite" nodeType="mainSeq"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3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000"/>
                            </p:stCondLst>
                            <p:childTnLst>
                              <p:par>
                                <p:cTn id="532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EditPoints="1"/>
          </p:cNvSpPr>
          <p:nvPr>
            <p:ph type="title"/>
          </p:nvPr>
        </p:nvSpPr>
        <p:spPr>
          <a:xfrm>
            <a:off x="770400" y="2766240"/>
            <a:ext cx="1051524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sng" strike="noStrike">
                <a:solidFill>
                  <a:srgbClr val="000000"/>
                </a:solidFill>
                <a:uLnTx/>
                <a:latin typeface="Calibri Light"/>
              </a:rPr>
              <a:t>Point de vue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sng" strike="noStrike">
                <a:solidFill>
                  <a:srgbClr val="000000"/>
                </a:solidFill>
                <a:uLnTx/>
                <a:latin typeface="Calibri Light"/>
              </a:rPr>
              <a:t>Que pensez-vous?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honeycomb/>
      </p:transition>
    </mc:Choice>
    <mc:Fallback>
      <p:transition spd="slow">
        <p:fade/>
      </p:transition>
    </mc:Fallback>
  </mc:AlternateContent>
  <p:timing>
    <p:tnLst>
      <p:par>
        <p:cTn id="535" dur="indefinite" restart="never" nodeType="tmRoot">
          <p:childTnLst>
            <p:seq concurrent="0">
              <p:cTn id="536" dur="indefinite" nodeType="mainSeq"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"/>
                            </p:stCondLst>
                            <p:childTnLst>
                              <p:par>
                                <p:cTn id="54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 23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155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38160" y="52200"/>
            <a:ext cx="12155040" cy="5707800"/>
          </a:xfrm>
          <a:prstGeom prst="rect">
            <a:avLst/>
          </a:prstGeom>
          <a:ln w="0">
            <a:noFill/>
          </a:ln>
        </p:spPr>
      </p:pic>
      <p:sp>
        <p:nvSpPr>
          <p:cNvPr id="157" name="ZoneTexte 12"/>
          <p:cNvSpPr/>
          <p:nvPr/>
        </p:nvSpPr>
        <p:spPr>
          <a:xfrm>
            <a:off x="2340000" y="5940000"/>
            <a:ext cx="864072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>
                <a:solidFill>
                  <a:srgbClr val="069A2E"/>
                </a:solidFill>
                <a:latin typeface="Arial"/>
                <a:ea typeface="DejaVu Sans"/>
              </a:rPr>
              <a:t>Et la révolution industrielle ?</a:t>
            </a:r>
            <a:endParaRPr lang="fr-FR" sz="3600" b="0" strike="noStrike">
              <a:solidFill>
                <a:srgbClr val="069A2E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25" dur="indefinite" restart="never" nodeType="tmRoot">
          <p:childTnLst>
            <p:seq concurrent="0">
              <p:cTn id="126" dur="indefinite" nodeType="mainSeq"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3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15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6300720" cy="6660000"/>
          </a:xfrm>
          <a:prstGeom prst="rect">
            <a:avLst/>
          </a:prstGeom>
          <a:ln w="0">
            <a:noFill/>
          </a:ln>
        </p:spPr>
      </p:pic>
      <p:pic>
        <p:nvPicPr>
          <p:cNvPr id="159" name="Image 158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00360" y="0"/>
            <a:ext cx="5892480" cy="685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zoom/>
      </p:transition>
    </mc:Choice>
    <mc:Fallback>
      <p:transition spd="slow">
        <p:zoom/>
      </p:transition>
    </mc:Fallback>
  </mc:AlternateContent>
  <p:timing>
    <p:tnLst>
      <p:par>
        <p:cTn id="137" dur="indefinite" restart="never" nodeType="tmRoot">
          <p:childTnLst>
            <p:seq concurrent="0">
              <p:cTn id="138" dur="indefinite" nodeType="mainSeq"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4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159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700000"/>
            <a:ext cx="12193200" cy="420156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3200" cy="27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48" dur="indefinite" restart="never" nodeType="tmRoot">
          <p:childTnLst>
            <p:seq concurrent="0">
              <p:cTn id="149" dur="indefinite" nodeType="mainSeq"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ZoneTexte 128"/>
          <p:cNvSpPr/>
          <p:nvPr/>
        </p:nvSpPr>
        <p:spPr>
          <a:xfrm>
            <a:off x="5412240" y="1196640"/>
            <a:ext cx="341964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6000" b="1" strike="noStrike">
                <a:solidFill>
                  <a:srgbClr val="C00000"/>
                </a:solidFill>
                <a:latin typeface="Arial"/>
                <a:ea typeface="DejaVu Sans"/>
              </a:rPr>
              <a:t>Révolte</a:t>
            </a:r>
            <a:endParaRPr lang="fr-FR" sz="6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ZoneTexte 129"/>
          <p:cNvSpPr/>
          <p:nvPr/>
        </p:nvSpPr>
        <p:spPr>
          <a:xfrm>
            <a:off x="2579040" y="2177640"/>
            <a:ext cx="377964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C00000"/>
                </a:solidFill>
                <a:latin typeface="Arial"/>
                <a:ea typeface="DejaVu Sans"/>
              </a:rPr>
              <a:t>Rébellion</a:t>
            </a:r>
            <a:endParaRPr lang="fr-FR" sz="5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ZoneTexte 130"/>
          <p:cNvSpPr/>
          <p:nvPr/>
        </p:nvSpPr>
        <p:spPr>
          <a:xfrm>
            <a:off x="2171880" y="1419120"/>
            <a:ext cx="3599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>
                <a:solidFill>
                  <a:srgbClr val="C00000"/>
                </a:solidFill>
                <a:latin typeface="Arial"/>
                <a:ea typeface="DejaVu Sans"/>
              </a:rPr>
              <a:t>Révolution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ZoneTexte 131"/>
          <p:cNvSpPr/>
          <p:nvPr/>
        </p:nvSpPr>
        <p:spPr>
          <a:xfrm>
            <a:off x="6035760" y="2321640"/>
            <a:ext cx="35996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strike="noStrike">
                <a:solidFill>
                  <a:srgbClr val="C00000"/>
                </a:solidFill>
                <a:latin typeface="Arial"/>
                <a:ea typeface="DejaVu Sans"/>
              </a:rPr>
              <a:t>Soulèvement</a:t>
            </a:r>
            <a:endParaRPr lang="fr-FR" sz="4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ZoneTexte 132"/>
          <p:cNvSpPr/>
          <p:nvPr/>
        </p:nvSpPr>
        <p:spPr>
          <a:xfrm>
            <a:off x="3431880" y="836640"/>
            <a:ext cx="251964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C00000"/>
                </a:solidFill>
                <a:latin typeface="Arial"/>
                <a:ea typeface="DejaVu Sans"/>
              </a:rPr>
              <a:t>Mutinerie</a:t>
            </a:r>
            <a:endParaRPr lang="fr-FR" sz="2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ZoneTexte 133"/>
          <p:cNvSpPr/>
          <p:nvPr/>
        </p:nvSpPr>
        <p:spPr>
          <a:xfrm rot="5400000">
            <a:off x="8235360" y="1434960"/>
            <a:ext cx="2924280" cy="10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strike="noStrike">
                <a:solidFill>
                  <a:srgbClr val="C00000"/>
                </a:solidFill>
                <a:latin typeface="Arial"/>
                <a:ea typeface="DejaVu Sans"/>
              </a:rPr>
              <a:t>Sédition</a:t>
            </a:r>
            <a:endParaRPr lang="fr-FR" sz="4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ZoneTexte 8"/>
          <p:cNvSpPr/>
          <p:nvPr/>
        </p:nvSpPr>
        <p:spPr>
          <a:xfrm>
            <a:off x="5459760" y="737640"/>
            <a:ext cx="3384000" cy="8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>
                <a:solidFill>
                  <a:srgbClr val="C00000"/>
                </a:solidFill>
                <a:latin typeface="Arial"/>
                <a:ea typeface="DejaVu Sans"/>
              </a:rPr>
              <a:t>Insurrection</a:t>
            </a:r>
            <a:endParaRPr lang="fr-FR" sz="36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ZoneTexte 9"/>
          <p:cNvSpPr/>
          <p:nvPr/>
        </p:nvSpPr>
        <p:spPr>
          <a:xfrm rot="16200000">
            <a:off x="-1198440" y="2587680"/>
            <a:ext cx="61646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0" b="1" strike="noStrike">
                <a:solidFill>
                  <a:srgbClr val="C00000"/>
                </a:solidFill>
                <a:latin typeface="Arial"/>
                <a:ea typeface="DejaVu Sans"/>
              </a:rPr>
              <a:t>Subversion</a:t>
            </a:r>
            <a:endParaRPr lang="fr-FR" sz="8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/>
  <p:timing>
    <p:tnLst>
      <p:par>
        <p:cTn id="33" dur="indefinite" restart="never" nodeType="tmRoot">
          <p:childTnLst>
            <p:seq concurrent="0"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x+(cos(-2*pi*(1-$))*-x-sin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x+(cos(-2*pi*(1-$))*-x-sin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+(sin(-2*pi*(1-$))*-x+cos(-2*pi*(1-$))*(1-y))*(1-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+(sin(-2*pi*(1-$))*-x+cos(-2*pi*(1-$))*(1-y))*(1-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str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8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8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3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4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1"/>
                                          </p:val>
                                        </p:tav>
                                        <p:tav tm="50000">
                                          <p:val>
                                            <p:strVal val="0.94999998807907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3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56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1760" cy="68565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1080000" y="0"/>
            <a:ext cx="918072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0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lang="fr-FR" sz="4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 noEditPoints="1"/>
          </p:cNvSpPr>
          <p:nvPr>
            <p:ph idx="4294967295"/>
          </p:nvPr>
        </p:nvSpPr>
        <p:spPr>
          <a:xfrm>
            <a:off x="0" y="621720"/>
            <a:ext cx="12061080" cy="603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4000" b="1" strike="noStrike">
                <a:solidFill>
                  <a:srgbClr val="000000"/>
                </a:solidFill>
                <a:latin typeface="Calibri"/>
              </a:rPr>
              <a:t>La révolte est une attitude de refus et d'hostilité devant une autorité, une contrainte (dire non) . Si la révolte vise seulement à changer la tête du gouvernement c'est une rébellion, subversion . La mutinerie , l’insurrection et le soulèvement sont généralement armés. Mais si elle vise à un changement radical du mode de gouvernement, c'est une révolution. Certains pensent qu'une révolte est nécessaire d'autre considèrent tout type de soulèvement une trahison de la patrie. A qui donne-t-on raison ?</a:t>
            </a:r>
            <a:endParaRPr lang="fr-FR" sz="4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62" dur="indefinite" restart="never" nodeType="tmRoot">
          <p:childTnLst>
            <p:seq concurrent="0">
              <p:cTn id="163" dur="indefinite" nodeType="mainSeq"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8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7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 3"/>
          <p:cNvPicPr/>
          <p:nvPr/>
        </p:nvPicPr>
        <p:blipFill>
          <a:blip r:embed="rId1"/>
          <a:srcRect b="15717"/>
          <a:stretch/>
        </p:blipFill>
        <p:spPr>
          <a:xfrm>
            <a:off x="-253440" y="0"/>
            <a:ext cx="12566160" cy="69692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>
            <a:spLocks noGrp="1" noEditPoints="1"/>
          </p:cNvSpPr>
          <p:nvPr>
            <p:ph type="title" idx="4294967295"/>
          </p:nvPr>
        </p:nvSpPr>
        <p:spPr>
          <a:xfrm>
            <a:off x="969120" y="1998360"/>
            <a:ext cx="10244520" cy="259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7200" b="1" u="sng" strike="noStrike">
                <a:solidFill>
                  <a:schemeClr val="accent2"/>
                </a:solidFill>
                <a:uLnTx/>
                <a:latin typeface="Calibri Light"/>
              </a:rPr>
              <a:t>Avantages</a:t>
            </a:r>
            <a:endParaRPr lang="fr-FR" sz="72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74" dur="indefinite" restart="never" nodeType="tmRoot">
          <p:childTnLst>
            <p:seq concurrent="0">
              <p:cTn id="175" dur="indefinite" nodeType="mainSeq"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Application>LibreOffice/7.5.0.3$Windows_X86_64 LibreOffice_project/c21113d003cd3efa8c53188764377a8272d9d6de</Application>
  <AppVersion>15.0000</AppVersion>
  <Words>369</Words>
  <Paragraphs>80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language>fr-FR</dc:language>
  <dc:description/>
  <cp:lastModifiedBy/>
  <cp:revision>20</cp:revision>
  <dcterms:created xsi:type="dcterms:W3CDTF">2017-06-21T13:57:27Z</dcterms:created>
  <dcterms:modified xsi:type="dcterms:W3CDTF">2023-02-20T23:31:06Z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Personnalisé</vt:lpwstr>
  </property>
  <property fmtid="{D5CDD505-2E9C-101B-9397-08002B2CF9AE}" pid="4" name="Slides">
    <vt:i4>30</vt:i4>
  </property>
</Properties>
</file>