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3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58" r:id="rId12"/>
    <p:sldId id="259" r:id="rId13"/>
    <p:sldId id="260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en-tête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Espace réservé à la date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DFB02-877E-4F11-BB02-3C317D902EA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Espace réservé à l'image de la diapositive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Espace réservé aux note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5B7BC-006D-45C5-A9D6-84BFC42CA5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FB959B2-B1EF-41A5-9559-0590E9EF6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8E29142-B52D-4D1D-886B-ECA4405FD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7A09FE5-D1C6-4C50-A060-3C3171190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41A667E-956E-44C2-B5C3-1B399654F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F9A9F5-6BD8-4CA3-8531-6F4D8F80E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C86F3FF-480C-40E7-80D3-E4CF57A1D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696D768-D591-43D1-9641-26EAB63C41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23E9F41-4D02-4B6D-BD2C-FCA3DDE38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910B4BB-9BA1-466D-97E0-C5D04F2B3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72A818-EFC2-4AEB-B066-6DC29B80D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70FC9E6-E6C0-41FA-941F-852D6A01D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8725F6-91A6-4C24-9FF4-842CEEB61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BF74912-ACA3-4CA3-BADC-7717C9AF1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ous-titr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au contenu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Espace réservé à la date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Espace réservé au contenu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Espace réservé au texte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Espace réservé au contenu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7" name="Espace réservé à la date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Espace réservé à la note de bas de page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9" name="Espace réservé au numéro de diapositive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à la date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Espace réservé à la note de bas de page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au numéro de diapositive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Espace réservé à la note de bas de page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au texte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Espace réservé à la date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à l'image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Espace réservé au texte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Espace réservé à la date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14293" y="0"/>
            <a:ext cx="124062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17867" y="0"/>
            <a:ext cx="12912399" cy="69467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599" y="0"/>
            <a:ext cx="124511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7163" y="71436"/>
            <a:ext cx="12470453" cy="6786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2713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74832" y="0"/>
            <a:ext cx="1273303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500" b="1" u="sng" strike="noStrike"/>
              <a:t>Plan</a:t>
            </a:r>
            <a:endParaRPr sz="5500" b="1" u="sng" strike="noStrike"/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4027461" y="1579907"/>
            <a:ext cx="6580702" cy="54737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What</a:t>
            </a:r>
            <a:r>
              <a:rPr lang=""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is</a:t>
            </a:r>
            <a:r>
              <a:rPr lang=""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advertising?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Types</a:t>
            </a:r>
            <a:r>
              <a:rPr lang=""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"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advertisement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Advantages</a:t>
            </a:r>
            <a:r>
              <a:rPr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advertising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endParaRPr lang="fr-FR" sz="5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94297" y="0"/>
            <a:ext cx="12586297" cy="6938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 b="19400"/>
          <a:stretch/>
        </p:blipFill>
        <p:spPr>
          <a:xfrm>
            <a:off x="-384803" y="0"/>
            <a:ext cx="125768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0195" y="135467"/>
            <a:ext cx="11981805" cy="6641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7727" y="0"/>
            <a:ext cx="1250292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04688" y="0"/>
            <a:ext cx="1286658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39194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2017-06-21T13:57:27Z</dcterms:created>
  <dcterms:modified xsi:type="dcterms:W3CDTF">2023-02-09T06:29:19Z</dcterms:modified>
</cp:coreProperties>
</file>